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Further Centres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Calculus to Find Centres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Centre of mass of a uniform lamina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Split the lamina into thin vertical strips of width δx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strip at x has height y, so its mass is ρy δx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Its centre of mass is at (x, ½y)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Sum the moments and let δx → 0:</a:t>
            </a:r>
          </a:p>
        </p:txBody>
      </p:sp>
      <p:pic>
        <p:nvPicPr>
          <p:cNvPr id="5" name="Picture 4" descr="1e47e1f6128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00" y="3600000"/>
            <a:ext cx="920495" cy="935736"/>
          </a:xfrm>
          <a:prstGeom prst="rect">
            <a:avLst/>
          </a:prstGeom>
        </p:spPr>
      </p:pic>
      <p:pic>
        <p:nvPicPr>
          <p:cNvPr id="6" name="Picture 5" descr="92182096d9d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0000" y="3600000"/>
            <a:ext cx="996696" cy="9357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0000" y="5000000"/>
            <a:ext cx="33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ρ is constant for a uniform lamina, so it cancels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0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Use calculus to find the position of the centre of mass of a right-angled triangular lamina OPQ with base d and height h, as shown in the diagram.</a:t>
            </a:r>
          </a:p>
        </p:txBody>
      </p:sp>
      <p:pic>
        <p:nvPicPr>
          <p:cNvPr id="9" name="Picture 8" descr="ex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0000" y="950000"/>
            <a:ext cx="1500000" cy="1187500"/>
          </a:xfrm>
          <a:prstGeom prst="rect">
            <a:avLst/>
          </a:prstGeom>
        </p:spPr>
      </p:pic>
      <p:pic>
        <p:nvPicPr>
          <p:cNvPr id="10" name="Picture 9" descr="f09b77382c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250000"/>
            <a:ext cx="978408" cy="381000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5100000" y="2250000"/>
            <a:ext cx="90000" cy="421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10000" y="2280500"/>
            <a:ext cx="1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Gradient h/d, through O</a:t>
            </a:r>
          </a:p>
        </p:txBody>
      </p:sp>
      <p:pic>
        <p:nvPicPr>
          <p:cNvPr id="13" name="Picture 12" descr="dd127ac3bd0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2671000"/>
            <a:ext cx="957072" cy="374904"/>
          </a:xfrm>
          <a:prstGeom prst="rect">
            <a:avLst/>
          </a:prstGeom>
        </p:spPr>
      </p:pic>
      <p:pic>
        <p:nvPicPr>
          <p:cNvPr id="14" name="Picture 13" descr="bd8cffff12b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085904"/>
            <a:ext cx="3130296" cy="487680"/>
          </a:xfrm>
          <a:prstGeom prst="rect">
            <a:avLst/>
          </a:prstGeom>
        </p:spPr>
      </p:pic>
      <p:pic>
        <p:nvPicPr>
          <p:cNvPr id="15" name="Picture 14" descr="66c3e9b3f7d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3613584"/>
            <a:ext cx="1737360" cy="377952"/>
          </a:xfrm>
          <a:prstGeom prst="rect">
            <a:avLst/>
          </a:prstGeom>
        </p:spPr>
      </p:pic>
      <p:pic>
        <p:nvPicPr>
          <p:cNvPr id="16" name="Picture 15" descr="a33264f314d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4031536"/>
            <a:ext cx="3398520" cy="490727"/>
          </a:xfrm>
          <a:prstGeom prst="rect">
            <a:avLst/>
          </a:prstGeom>
        </p:spPr>
      </p:pic>
      <p:pic>
        <p:nvPicPr>
          <p:cNvPr id="17" name="Picture 16" descr="062d2f82794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4562263"/>
            <a:ext cx="1734312" cy="37795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00000" y="4980215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Centre of mass is at (⅔d, ⅓h)</a:t>
            </a:r>
          </a:p>
        </p:txBody>
      </p:sp>
      <p:sp>
        <p:nvSpPr>
          <p:cNvPr id="19" name="Right Brace 18"/>
          <p:cNvSpPr/>
          <p:nvPr/>
        </p:nvSpPr>
        <p:spPr>
          <a:xfrm>
            <a:off x="6500000" y="4980215"/>
            <a:ext cx="90000" cy="2438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10000" y="4922135"/>
            <a:ext cx="2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mean of the vertices (0, 0), (d, 0), (d, h)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Calculus to Find Centres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Method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the limits: where does the curve meet the x-axis?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Substitute y = f(x) into the formulae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Work out the two integrals separately, then divide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Show the integrated function, the limits and the substitution: do not just use a calculator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32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coordinates of the centre of mass of the uniform lamina bounded by the curve with equation y = 4 − x², the x-axis and the y-axis, as shown.</a:t>
            </a:r>
          </a:p>
        </p:txBody>
      </p:sp>
      <p:pic>
        <p:nvPicPr>
          <p:cNvPr id="6" name="Picture 5" descr="ex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000" y="950000"/>
            <a:ext cx="1750000" cy="8109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200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Curve meets the x-axis when 4 − x² = 0, so x = 2</a:t>
            </a:r>
          </a:p>
        </p:txBody>
      </p:sp>
      <p:pic>
        <p:nvPicPr>
          <p:cNvPr id="8" name="Picture 7" descr="315cf8205dc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243840"/>
            <a:ext cx="1505712" cy="1002792"/>
          </a:xfrm>
          <a:prstGeom prst="rect">
            <a:avLst/>
          </a:prstGeom>
        </p:spPr>
      </p:pic>
      <p:pic>
        <p:nvPicPr>
          <p:cNvPr id="9" name="Picture 8" descr="79032f13ce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286632"/>
            <a:ext cx="3182112" cy="484632"/>
          </a:xfrm>
          <a:prstGeom prst="rect">
            <a:avLst/>
          </a:prstGeom>
        </p:spPr>
      </p:pic>
      <p:pic>
        <p:nvPicPr>
          <p:cNvPr id="10" name="Picture 9" descr="03c686b654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811264"/>
            <a:ext cx="3127248" cy="484632"/>
          </a:xfrm>
          <a:prstGeom prst="rect">
            <a:avLst/>
          </a:prstGeom>
        </p:spPr>
      </p:pic>
      <p:pic>
        <p:nvPicPr>
          <p:cNvPr id="11" name="Picture 10" descr="cbe23a7bc87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335896"/>
            <a:ext cx="1088136" cy="377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Calculus to Find Centres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Finding ȳ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½y² in the numerator: the centre of mass of each strip is half way up it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denominator is the same integral as before, so reuse it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Expand (4 − x²)² before integrating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32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coordinates of the centre of mass of the uniform lamina bounded by the curve with equation y = 4 − x², the x-axis and the y-axis, as shown.</a:t>
            </a:r>
          </a:p>
        </p:txBody>
      </p:sp>
      <p:pic>
        <p:nvPicPr>
          <p:cNvPr id="6" name="Picture 5" descr="ex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000" y="950000"/>
            <a:ext cx="1750000" cy="810975"/>
          </a:xfrm>
          <a:prstGeom prst="rect">
            <a:avLst/>
          </a:prstGeom>
        </p:spPr>
      </p:pic>
      <p:pic>
        <p:nvPicPr>
          <p:cNvPr id="7" name="Picture 6" descr="ec1c5cb220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000000"/>
            <a:ext cx="1575816" cy="1002792"/>
          </a:xfrm>
          <a:prstGeom prst="rect">
            <a:avLst/>
          </a:prstGeom>
        </p:spPr>
      </p:pic>
      <p:pic>
        <p:nvPicPr>
          <p:cNvPr id="8" name="Picture 7" descr="cf90218c1d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042792"/>
            <a:ext cx="3182112" cy="484632"/>
          </a:xfrm>
          <a:prstGeom prst="rect">
            <a:avLst/>
          </a:prstGeom>
        </p:spPr>
      </p:pic>
      <p:pic>
        <p:nvPicPr>
          <p:cNvPr id="9" name="Picture 8" descr="b7688a71ac0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3567424"/>
            <a:ext cx="3666744" cy="420624"/>
          </a:xfrm>
          <a:prstGeom prst="rect">
            <a:avLst/>
          </a:prstGeom>
        </p:spPr>
      </p:pic>
      <p:pic>
        <p:nvPicPr>
          <p:cNvPr id="10" name="Picture 9" descr="be46a1273c5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028048"/>
            <a:ext cx="1258824" cy="3779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4446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Centre of mass is at (3/4, 8/5)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Calculus to Find Centres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Semicircular lamina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Put the diameter on the y-axis with O at its midpoint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By symmetry the centre of mass is on the x-axis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Each strip has length 2y, where y = √(r² − x²)</a:t>
            </a:r>
          </a:p>
        </p:txBody>
      </p:sp>
      <p:pic>
        <p:nvPicPr>
          <p:cNvPr id="5" name="Picture 4" descr="ex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000" y="3750000"/>
            <a:ext cx="1500000" cy="20645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uniform semicircular lamina has radius r cm. Find the position of its centre of mass.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60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By symmetry, the centre of mass lies on the x-axis</a:t>
            </a:r>
          </a:p>
        </p:txBody>
      </p:sp>
      <p:pic>
        <p:nvPicPr>
          <p:cNvPr id="8" name="Picture 7" descr="68967b936b6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843840"/>
            <a:ext cx="2401824" cy="2834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2167304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Strip: area 2y δx, mass 2ρy δx, centre of mass (x, 0)</a:t>
            </a:r>
          </a:p>
        </p:txBody>
      </p:sp>
      <p:pic>
        <p:nvPicPr>
          <p:cNvPr id="10" name="Picture 9" descr="b41baf34a46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411144"/>
            <a:ext cx="835152" cy="374904"/>
          </a:xfrm>
          <a:prstGeom prst="rect">
            <a:avLst/>
          </a:prstGeom>
        </p:spPr>
      </p:pic>
      <p:pic>
        <p:nvPicPr>
          <p:cNvPr id="11" name="Picture 10" descr="f3c54d2dfca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826048"/>
            <a:ext cx="3645408" cy="460247"/>
          </a:xfrm>
          <a:prstGeom prst="rect">
            <a:avLst/>
          </a:prstGeom>
        </p:spPr>
      </p:pic>
      <p:pic>
        <p:nvPicPr>
          <p:cNvPr id="12" name="Picture 11" descr="24c3c498c23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000" y="3326295"/>
            <a:ext cx="2078736" cy="423672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7100000" y="3326295"/>
            <a:ext cx="90000" cy="46367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210000" y="3378131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Reverse chain rule (or substitution)</a:t>
            </a:r>
          </a:p>
        </p:txBody>
      </p:sp>
      <p:pic>
        <p:nvPicPr>
          <p:cNvPr id="15" name="Picture 14" descr="d72d14a653d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789967"/>
            <a:ext cx="1703832" cy="37795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00000" y="4207919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On the axis of symmetry, 4r/(3π) from the straight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 animBg="1"/>
      <p:bldP spid="14" grpId="0" animBg="1"/>
      <p:bldP spid="16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Calculus to Find Centres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Region between two curves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Strip from the line (y₂) up to the curve (y₁)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Mass of strip: ρ(y₁ − y₂) δx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Centre of mass of strip: (x, ½(y₁ + y₂))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limits are where the curves meet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33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diagram shows a uniform lamina occupying the shaded region bounded by the curve with equation y = √x and the straight line with equation y = ½x. Find the coordinates of the centre of mass of the lamina.</a:t>
            </a:r>
          </a:p>
        </p:txBody>
      </p:sp>
      <p:pic>
        <p:nvPicPr>
          <p:cNvPr id="6" name="Picture 5" descr="ex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0" y="950000"/>
            <a:ext cx="1650000" cy="993750"/>
          </a:xfrm>
          <a:prstGeom prst="rect">
            <a:avLst/>
          </a:prstGeom>
        </p:spPr>
      </p:pic>
      <p:pic>
        <p:nvPicPr>
          <p:cNvPr id="7" name="Picture 6" descr="2dc376453b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50000"/>
            <a:ext cx="2923032" cy="374904"/>
          </a:xfrm>
          <a:prstGeom prst="rect">
            <a:avLst/>
          </a:prstGeom>
        </p:spPr>
      </p:pic>
      <p:pic>
        <p:nvPicPr>
          <p:cNvPr id="8" name="Picture 7" descr="c5cb79834b3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564904"/>
            <a:ext cx="3087624" cy="484632"/>
          </a:xfrm>
          <a:prstGeom prst="rect">
            <a:avLst/>
          </a:prstGeom>
        </p:spPr>
      </p:pic>
      <p:pic>
        <p:nvPicPr>
          <p:cNvPr id="9" name="Picture 8" descr="46bb3f18129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3089536"/>
            <a:ext cx="1371600" cy="377952"/>
          </a:xfrm>
          <a:prstGeom prst="rect">
            <a:avLst/>
          </a:prstGeom>
        </p:spPr>
      </p:pic>
      <p:pic>
        <p:nvPicPr>
          <p:cNvPr id="10" name="Picture 9" descr="ed1fb850865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507488"/>
            <a:ext cx="3639312" cy="484632"/>
          </a:xfrm>
          <a:prstGeom prst="rect">
            <a:avLst/>
          </a:prstGeom>
        </p:spPr>
      </p:pic>
      <p:pic>
        <p:nvPicPr>
          <p:cNvPr id="11" name="Picture 10" descr="473cb6fe478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0000" y="4032120"/>
            <a:ext cx="2846832" cy="451104"/>
          </a:xfrm>
          <a:prstGeom prst="rect">
            <a:avLst/>
          </a:prstGeom>
        </p:spPr>
      </p:pic>
      <p:pic>
        <p:nvPicPr>
          <p:cNvPr id="12" name="Picture 11" descr="f3e118c0d04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523224"/>
            <a:ext cx="1277112" cy="377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/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Calculus to Find Centres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Finding ȳ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Moment of a strip about the x-axis: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ρ(y₁ − y₂) δx × ½(y₁ + y₂)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(y₁ + y₂)(y₁ − y₂) = y₁² − y₂²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which makes the integral easy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33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diagram shows a uniform lamina occupying the shaded region bounded by the curve with equation y = √x and the straight line with equation y = ½x. Find the coordinates of the centre of mass of the lamina.</a:t>
            </a:r>
          </a:p>
        </p:txBody>
      </p:sp>
      <p:pic>
        <p:nvPicPr>
          <p:cNvPr id="6" name="Picture 5" descr="ex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0" y="950000"/>
            <a:ext cx="1650000" cy="993750"/>
          </a:xfrm>
          <a:prstGeom prst="rect">
            <a:avLst/>
          </a:prstGeom>
        </p:spPr>
      </p:pic>
      <p:pic>
        <p:nvPicPr>
          <p:cNvPr id="7" name="Picture 6" descr="c27e8968368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50000"/>
            <a:ext cx="2380488" cy="484632"/>
          </a:xfrm>
          <a:prstGeom prst="rect">
            <a:avLst/>
          </a:prstGeom>
        </p:spPr>
      </p:pic>
      <p:pic>
        <p:nvPicPr>
          <p:cNvPr id="8" name="Picture 7" descr="78793dd8906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0" y="2674632"/>
            <a:ext cx="2575560" cy="484632"/>
          </a:xfrm>
          <a:prstGeom prst="rect">
            <a:avLst/>
          </a:prstGeom>
        </p:spPr>
      </p:pic>
      <p:pic>
        <p:nvPicPr>
          <p:cNvPr id="9" name="Picture 8" descr="554b2b994bb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000" y="3199264"/>
            <a:ext cx="3124200" cy="484632"/>
          </a:xfrm>
          <a:prstGeom prst="rect">
            <a:avLst/>
          </a:prstGeom>
        </p:spPr>
      </p:pic>
      <p:pic>
        <p:nvPicPr>
          <p:cNvPr id="10" name="Picture 9" descr="8dedbcead51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000" y="3723896"/>
            <a:ext cx="1475232" cy="377952"/>
          </a:xfrm>
          <a:prstGeom prst="rect">
            <a:avLst/>
          </a:prstGeom>
        </p:spPr>
      </p:pic>
      <p:pic>
        <p:nvPicPr>
          <p:cNvPr id="11" name="Picture 10" descr="fc33497fbbc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141848"/>
            <a:ext cx="1161288" cy="37795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0000" y="45598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Centre of mass is at (8/5, 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Calculus to Find Centres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Sector of a circle, angle 2α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Split into thin sectors of angle δθ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Each is approximately a triangle, so its centre of mass is ⅔r from O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Integrate from θ = −α to θ = α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Result is in the formula booklet, but learn the derivation</a:t>
            </a:r>
          </a:p>
        </p:txBody>
      </p:sp>
      <p:pic>
        <p:nvPicPr>
          <p:cNvPr id="5" name="Picture 4" descr="ex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000" y="4500000"/>
            <a:ext cx="1300000" cy="121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centre of mass of a uniform lamina in the form of a sector of a circle, radius r and centre O, which subtends an angle 2α at 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80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Element: sector angle δθ, area ½r² δθ, mass ½r²ρ δθ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04384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Its centre of mass G is ⅔r from O, so OR = ⅔r cos θ</a:t>
            </a:r>
          </a:p>
        </p:txBody>
      </p:sp>
      <p:sp>
        <p:nvSpPr>
          <p:cNvPr id="9" name="Right Brace 8"/>
          <p:cNvSpPr/>
          <p:nvPr/>
        </p:nvSpPr>
        <p:spPr>
          <a:xfrm>
            <a:off x="7500000" y="2043840"/>
            <a:ext cx="90000" cy="2438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10000" y="1985760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 is the foot of the perpendicular from G to the x-axis</a:t>
            </a:r>
          </a:p>
        </p:txBody>
      </p:sp>
      <p:pic>
        <p:nvPicPr>
          <p:cNvPr id="11" name="Picture 10" descr="f2c389b85b8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287680"/>
            <a:ext cx="1798320" cy="374904"/>
          </a:xfrm>
          <a:prstGeom prst="rect">
            <a:avLst/>
          </a:prstGeom>
        </p:spPr>
      </p:pic>
      <p:pic>
        <p:nvPicPr>
          <p:cNvPr id="12" name="Picture 11" descr="b12d27d23ae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702584"/>
            <a:ext cx="2039112" cy="469392"/>
          </a:xfrm>
          <a:prstGeom prst="rect">
            <a:avLst/>
          </a:prstGeom>
        </p:spPr>
      </p:pic>
      <p:pic>
        <p:nvPicPr>
          <p:cNvPr id="13" name="Picture 12" descr="9a918500259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211976"/>
            <a:ext cx="3614928" cy="460247"/>
          </a:xfrm>
          <a:prstGeom prst="rect">
            <a:avLst/>
          </a:prstGeom>
        </p:spPr>
      </p:pic>
      <p:pic>
        <p:nvPicPr>
          <p:cNvPr id="14" name="Picture 13" descr="e385c39582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712223"/>
            <a:ext cx="2264664" cy="37795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00000" y="4130175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On the axis of symmetry, 2r sin α / (3α) from 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Calculus to Find Centres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Arc of a circle (a wire), angle 2α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ρ is now mass per unit length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arc element of angle δθ has length r δθ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Every element is a distance r from O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Result is in the formula booklet</a:t>
            </a:r>
          </a:p>
        </p:txBody>
      </p:sp>
      <p:pic>
        <p:nvPicPr>
          <p:cNvPr id="5" name="Picture 4" descr="ex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000" y="4500000"/>
            <a:ext cx="1300000" cy="12107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centre of mass of a uniform wire in the form of an arc of a circle, radius r and centre O, which subtends an angle 2α at 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80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Element PQ: length r δθ, mass ρr δθ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04384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OR = r cos θ</a:t>
            </a:r>
          </a:p>
        </p:txBody>
      </p:sp>
      <p:sp>
        <p:nvSpPr>
          <p:cNvPr id="9" name="Right Brace 8"/>
          <p:cNvSpPr/>
          <p:nvPr/>
        </p:nvSpPr>
        <p:spPr>
          <a:xfrm>
            <a:off x="5100000" y="2043840"/>
            <a:ext cx="90000" cy="2438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0000" y="1985760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 is the foot of the perpendicular from P to the x-axis</a:t>
            </a:r>
          </a:p>
        </p:txBody>
      </p:sp>
      <p:pic>
        <p:nvPicPr>
          <p:cNvPr id="11" name="Picture 10" descr="315199103f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287680"/>
            <a:ext cx="1606296" cy="237744"/>
          </a:xfrm>
          <a:prstGeom prst="rect">
            <a:avLst/>
          </a:prstGeom>
        </p:spPr>
      </p:pic>
      <p:pic>
        <p:nvPicPr>
          <p:cNvPr id="12" name="Picture 11" descr="7c8e8601244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565424"/>
            <a:ext cx="1746504" cy="469392"/>
          </a:xfrm>
          <a:prstGeom prst="rect">
            <a:avLst/>
          </a:prstGeom>
        </p:spPr>
      </p:pic>
      <p:pic>
        <p:nvPicPr>
          <p:cNvPr id="13" name="Picture 12" descr="61f8906f1a0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074816"/>
            <a:ext cx="3389376" cy="460247"/>
          </a:xfrm>
          <a:prstGeom prst="rect">
            <a:avLst/>
          </a:prstGeom>
        </p:spPr>
      </p:pic>
      <p:pic>
        <p:nvPicPr>
          <p:cNvPr id="14" name="Picture 13" descr="d6ec2832798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575063"/>
            <a:ext cx="1636776" cy="4450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00000" y="4060071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On the axis of symmetry, r sin α / α from 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