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Frameworks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Frameworks in equilibrium are solved with the same methods as laminas in equilibrium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With two vertical strings, resolve vertically and take moments about one of the strings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First find the centre of mass: the weight W acts there</a:t>
            </a:r>
          </a:p>
        </p:txBody>
      </p:sp>
      <p:pic>
        <p:nvPicPr>
          <p:cNvPr id="5" name="Picture 4" descr="ex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3500000"/>
            <a:ext cx="2722401" cy="28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inverted T-shaped uniform framework of weight W shown in the diagram is freely suspended from D and G by two vertical strings, so that AH is horizontal. The strings and the framework lie in the same plane.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Find, in terms of W, the tensions T₁ and T₂.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is the origin, AH along the x-axis, AB along the y-axis. Each rod: length × midpoint</a:t>
            </a:r>
          </a:p>
        </p:txBody>
      </p:sp>
      <p:pic>
        <p:nvPicPr>
          <p:cNvPr id="8" name="Picture 7" descr="8075b42c35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440000"/>
            <a:ext cx="4837176" cy="384048"/>
          </a:xfrm>
          <a:prstGeom prst="rect">
            <a:avLst/>
          </a:prstGeom>
        </p:spPr>
      </p:pic>
      <p:pic>
        <p:nvPicPr>
          <p:cNvPr id="9" name="Picture 8" descr="95ab4b3a13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2864048"/>
            <a:ext cx="2715768" cy="563880"/>
          </a:xfrm>
          <a:prstGeom prst="rect">
            <a:avLst/>
          </a:prstGeom>
        </p:spPr>
      </p:pic>
      <p:pic>
        <p:nvPicPr>
          <p:cNvPr id="10" name="Picture 9" descr="a0fd213a16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527928"/>
            <a:ext cx="2212848" cy="237744"/>
          </a:xfrm>
          <a:prstGeom prst="rect">
            <a:avLst/>
          </a:prstGeom>
        </p:spPr>
      </p:pic>
      <p:pic>
        <p:nvPicPr>
          <p:cNvPr id="11" name="Picture 10" descr="33e7be9cd6b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805672"/>
            <a:ext cx="1798320" cy="23774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6500000" y="3805672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10000" y="3775672"/>
            <a:ext cx="2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 is 1 cm right of D; the G string is 4 cm right of D</a:t>
            </a:r>
          </a:p>
        </p:txBody>
      </p:sp>
      <p:pic>
        <p:nvPicPr>
          <p:cNvPr id="14" name="Picture 13" descr="5d877df5e9b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23416"/>
            <a:ext cx="1807464" cy="402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Frameworks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the string at G breaks, the framework hangs from D with its centre of mass vertically below 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Join D to the centre of mass O and mark this as the vertical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 is at (3, 22/7) and D is at (2, 8)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Note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book’s question says the string at D breaks and it hangs from G, but its worked solution (and answer) is for hanging from 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string at G breaks and the framework hangs freely in equilibrium from 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angle that DE makes with the vertical when the framework comes to rest in equilibrium.</a:t>
            </a:r>
          </a:p>
        </p:txBody>
      </p:sp>
      <p:pic>
        <p:nvPicPr>
          <p:cNvPr id="6" name="Picture 5" descr="sol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0" y="1850000"/>
            <a:ext cx="2542160" cy="3200000"/>
          </a:xfrm>
          <a:prstGeom prst="rect">
            <a:avLst/>
          </a:prstGeom>
        </p:spPr>
      </p:pic>
      <p:pic>
        <p:nvPicPr>
          <p:cNvPr id="7" name="Picture 6" descr="24f203a530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000" y="2700000"/>
            <a:ext cx="1545336" cy="6126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00000" y="3432648"/>
            <a:ext cx="2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θ = 78.4° (3 s.f.)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00000" y="4000000"/>
            <a:ext cx="2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θ is the angle between DE and the vertical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Frameworks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Treat the framework as a single particle of mass W at its centre of mass, (3, 22/7)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added mass is at H(6, 0)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 is at (4, 8): find the horizontal and vertical distances from E to the new centre of mass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Correction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book uses 6 for the x-coordinate of E (6 is the x-coordinate of H), giving 66.4°. E is at (4, 8), so the answer is 85.8°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inverted T-shaped uniform framework used in Example 19 has mass W kg.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location of the centre of mass when a mass of ¼W kg is fixed at point H.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angle that DE makes with the vertical when the system is freely suspended from E.</a:t>
            </a:r>
          </a:p>
        </p:txBody>
      </p:sp>
      <p:pic>
        <p:nvPicPr>
          <p:cNvPr id="6" name="Picture 5" descr="597acb5cd8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000000"/>
            <a:ext cx="2548128" cy="563880"/>
          </a:xfrm>
          <a:prstGeom prst="rect">
            <a:avLst/>
          </a:prstGeom>
        </p:spPr>
      </p:pic>
      <p:pic>
        <p:nvPicPr>
          <p:cNvPr id="7" name="Picture 6" descr="756ec1d0d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000" y="2603880"/>
            <a:ext cx="2977896" cy="786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00000" y="3430264"/>
            <a:ext cx="47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at (18/5, 88/35)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790264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0" name="Picture 9" descr="sol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790264"/>
            <a:ext cx="1827177" cy="2300000"/>
          </a:xfrm>
          <a:prstGeom prst="rect">
            <a:avLst/>
          </a:prstGeom>
        </p:spPr>
      </p:pic>
      <p:pic>
        <p:nvPicPr>
          <p:cNvPr id="11" name="Picture 10" descr="39091930c1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000" y="4090264"/>
            <a:ext cx="2066543" cy="844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00000" y="5034560"/>
            <a:ext cx="26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θ = 85.8°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