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Centres of Mass of Plane Figures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Lamina in Equilibrium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When a lamina is freely suspended from a fixed point, or pivots freely about a horizontal axis, it rests with its centre of mass vertically below the point of suspension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Only two forces act (the weight, and the tension or reaction), and both pass through the point of suspension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You do not need to draw the lamina hanging: draw a line from the point of suspension to G and mark it as the vertical</a:t>
            </a:r>
          </a:p>
        </p:txBody>
      </p:sp>
      <p:pic>
        <p:nvPicPr>
          <p:cNvPr id="5" name="Picture 4" descr="ex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000" y="4450000"/>
            <a:ext cx="1615400" cy="19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7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angle that the line AB makes with the vertical if this L-shaped uniform lamina is freely suspended from: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A        b)  B        c)  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80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First find the centre of mass. Split along CD′; A is the origin.</a:t>
            </a:r>
          </a:p>
        </p:txBody>
      </p:sp>
      <p:pic>
        <p:nvPicPr>
          <p:cNvPr id="8" name="Picture 7" descr="0d4adfcbf6d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090000"/>
            <a:ext cx="3374136" cy="411480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7900000" y="2090000"/>
            <a:ext cx="90000" cy="4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10000" y="2120000"/>
            <a:ext cx="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Both areas are 8</a:t>
            </a:r>
          </a:p>
        </p:txBody>
      </p:sp>
      <p:pic>
        <p:nvPicPr>
          <p:cNvPr id="11" name="Picture 10" descr="680edb9f31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0" y="2541480"/>
            <a:ext cx="1267968" cy="2346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00000" y="2896176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  Suspended from A</a:t>
            </a:r>
          </a:p>
        </p:txBody>
      </p:sp>
      <p:pic>
        <p:nvPicPr>
          <p:cNvPr id="13" name="Picture 12" descr="sol16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000" y="3186176"/>
            <a:ext cx="1463327" cy="2000000"/>
          </a:xfrm>
          <a:prstGeom prst="rect">
            <a:avLst/>
          </a:prstGeom>
        </p:spPr>
      </p:pic>
      <p:pic>
        <p:nvPicPr>
          <p:cNvPr id="14" name="Picture 13" descr="4b17cca5399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0000" y="3686176"/>
            <a:ext cx="865632" cy="4053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00000" y="4131560"/>
            <a:ext cx="30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θ = 59.0° (3 s.f.)</a:t>
            </a:r>
          </a:p>
        </p:txBody>
      </p:sp>
      <p:sp>
        <p:nvSpPr>
          <p:cNvPr id="16" name="Right Brace 15"/>
          <p:cNvSpPr/>
          <p:nvPr/>
        </p:nvSpPr>
        <p:spPr>
          <a:xfrm>
            <a:off x="7000000" y="3636176"/>
            <a:ext cx="90000" cy="5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10000" y="3706176"/>
            <a:ext cx="1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θ is between AB and the vertical AG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Lamina in Equilibrium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Each time, join the point of suspension to 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use right-angled trigonometry with the horizontal and vertical distances from the point of suspension to 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G is at (1.5, 2.5) with A as the origin</a:t>
            </a:r>
          </a:p>
        </p:txBody>
      </p:sp>
      <p:pic>
        <p:nvPicPr>
          <p:cNvPr id="5" name="Picture 4" descr="ex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000" y="4200000"/>
            <a:ext cx="1615400" cy="19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7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angle that the line AB makes with the vertical if this L-shaped uniform lamina is freely suspended from: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A        b)  B        c)  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800000"/>
            <a:ext cx="25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  Suspended from B</a:t>
            </a:r>
          </a:p>
        </p:txBody>
      </p:sp>
      <p:pic>
        <p:nvPicPr>
          <p:cNvPr id="8" name="Picture 7" descr="sol16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000" y="2150000"/>
            <a:ext cx="1682826" cy="2300000"/>
          </a:xfrm>
          <a:prstGeom prst="rect">
            <a:avLst/>
          </a:prstGeom>
        </p:spPr>
      </p:pic>
      <p:pic>
        <p:nvPicPr>
          <p:cNvPr id="9" name="Picture 8" descr="503890e9890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4550000"/>
            <a:ext cx="1652016" cy="4053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5300000"/>
            <a:ext cx="25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α = 45°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0000" y="1800000"/>
            <a:ext cx="25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c)  Suspended from E</a:t>
            </a:r>
          </a:p>
        </p:txBody>
      </p:sp>
      <p:pic>
        <p:nvPicPr>
          <p:cNvPr id="12" name="Picture 11" descr="sol16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0000" y="2150000"/>
            <a:ext cx="1682826" cy="2300000"/>
          </a:xfrm>
          <a:prstGeom prst="rect">
            <a:avLst/>
          </a:prstGeom>
        </p:spPr>
      </p:pic>
      <p:pic>
        <p:nvPicPr>
          <p:cNvPr id="13" name="Picture 12" descr="b20dd7412fb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0000" y="4550000"/>
            <a:ext cx="1639824" cy="4053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0000" y="5300000"/>
            <a:ext cx="25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β = 81.9° (3 s.f.)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000" y="5650000"/>
            <a:ext cx="2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FÊG = β (alternate angles)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Lamina in Equilibrium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When a particle is attached, consider the lamina as a single particle whose weight acts at its centre of mass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combine it with the attached particle, using Σmᵢrᵢ = r̄Σmᵢ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From Example 16, the lamina has its centre of mass at (1.5, 2.5); the added mass is at B(4, 0)</a:t>
            </a:r>
          </a:p>
        </p:txBody>
      </p:sp>
      <p:pic>
        <p:nvPicPr>
          <p:cNvPr id="5" name="Picture 4" descr="ex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000" y="4400000"/>
            <a:ext cx="1615400" cy="19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L-shaped lamina in Example 16 has mass M kg. Find the angle that FE makes with the vertical when a mass of 1/10 M kg is attached to B and the lamina is freely suspended from F.</a:t>
            </a:r>
          </a:p>
        </p:txBody>
      </p:sp>
      <p:pic>
        <p:nvPicPr>
          <p:cNvPr id="7" name="Picture 6" descr="e898d664282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850000"/>
            <a:ext cx="2371344" cy="411480"/>
          </a:xfrm>
          <a:prstGeom prst="rect">
            <a:avLst/>
          </a:prstGeom>
        </p:spPr>
      </p:pic>
      <p:pic>
        <p:nvPicPr>
          <p:cNvPr id="8" name="Picture 7" descr="4acce3a22b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301480"/>
            <a:ext cx="2895600" cy="783336"/>
          </a:xfrm>
          <a:prstGeom prst="rect">
            <a:avLst/>
          </a:prstGeom>
        </p:spPr>
      </p:pic>
      <p:pic>
        <p:nvPicPr>
          <p:cNvPr id="9" name="Picture 8" descr="sol1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000" y="3184816"/>
            <a:ext cx="1682826" cy="2300000"/>
          </a:xfrm>
          <a:prstGeom prst="rect">
            <a:avLst/>
          </a:prstGeom>
        </p:spPr>
      </p:pic>
      <p:pic>
        <p:nvPicPr>
          <p:cNvPr id="10" name="Picture 9" descr="7959b3aa9e3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0000" y="3684816"/>
            <a:ext cx="1545336" cy="838200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7300000" y="3684816"/>
            <a:ext cx="90000" cy="6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10000" y="3829816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Vertical drop over horizontal distance from 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0000" y="4563016"/>
            <a:ext cx="32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θ = 65.1°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