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Centres of Mass of Standard Uniform Plane Laminas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lamina is a flat object whose thickness is very small compared with its length and width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It is modelled as two-dimensional, with area but no volume. It is uniform if its mass is evenly spread over its area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a uniform lamina has an axis of symmetry, its centre of mass lies on it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With more than one axis of symmetry, the centre of mass is where they meet (centre of a disc or rectangle)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centre of mass of a uniform triangular lamina is at the intersection of the medians: the centroid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It is two-thirds of the way down each median from the vertex, and is the mean of the vertices:</a:t>
            </a:r>
          </a:p>
        </p:txBody>
      </p:sp>
      <p:pic>
        <p:nvPicPr>
          <p:cNvPr id="5" name="Picture 4" descr="e6db606a05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4000000"/>
            <a:ext cx="2627376" cy="390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uniform triangular lamina has vertices A(1, 4), B(3, 2) and C(5, 3). Find the coordinates of its centre of mass.</a:t>
            </a:r>
          </a:p>
        </p:txBody>
      </p:sp>
      <p:pic>
        <p:nvPicPr>
          <p:cNvPr id="7" name="Picture 6" descr="653b6929d8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00000"/>
            <a:ext cx="2322576" cy="429768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6800000" y="1900000"/>
            <a:ext cx="90000" cy="5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10000" y="19700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Find the mean of the vertices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49768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G is the point (3, 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Centres of Mass of Standard Uniform Plane Laminas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no coordinates are given, choose your own axes and origin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right angle is a good place for the origin, with the two perpendicular sides as axes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you choose your own axes you must not leave your answer in coordinate form: give distances from named 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uniform triangular lamina shown:</a:t>
            </a:r>
          </a:p>
        </p:txBody>
      </p:sp>
      <p:pic>
        <p:nvPicPr>
          <p:cNvPr id="6" name="Picture 5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00" y="1450000"/>
            <a:ext cx="2300000" cy="1509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Taking P as the origin and PQ and PR as axes: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40000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is (0, 0);   Q is (2a, 0);   R is (0, a)</a:t>
            </a:r>
          </a:p>
        </p:txBody>
      </p:sp>
      <p:pic>
        <p:nvPicPr>
          <p:cNvPr id="9" name="Picture 8" descr="802eddb2495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720000"/>
            <a:ext cx="3166872" cy="40538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700000" y="3720000"/>
            <a:ext cx="90000" cy="4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0000" y="378000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Mean of the vertices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65384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2a/3 from PR and a/3 from PQ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Centres of Mass of Standard Uniform Plane Laminas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Uniform sector of a circle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Radius r and centre angle 2α (α in radians): the centre of mass is on the axis of symmetry, at a distance</a:t>
            </a:r>
          </a:p>
        </p:txBody>
      </p:sp>
      <p:pic>
        <p:nvPicPr>
          <p:cNvPr id="5" name="Picture 4" descr="53eafd2595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00" y="2350000"/>
            <a:ext cx="670560" cy="457200"/>
          </a:xfrm>
          <a:prstGeom prst="rect">
            <a:avLst/>
          </a:prstGeom>
        </p:spPr>
      </p:pic>
      <p:pic>
        <p:nvPicPr>
          <p:cNvPr id="6" name="Picture 5" descr="sec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00" y="3100000"/>
            <a:ext cx="2900000" cy="13176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440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from the centre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given in the formula booklet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semicircle is a sector with α = π/2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a uniform semicircular lamina of radius 6 cm with centre O.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lamina.</a:t>
            </a:r>
          </a:p>
        </p:txBody>
      </p:sp>
      <p:pic>
        <p:nvPicPr>
          <p:cNvPr id="9" name="Picture 8" descr="ex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000" y="1600000"/>
            <a:ext cx="2300000" cy="14695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20000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centre of mass lies on OC, the axis of symmetry. Let OG = ȳ.</a:t>
            </a:r>
          </a:p>
        </p:txBody>
      </p:sp>
      <p:pic>
        <p:nvPicPr>
          <p:cNvPr id="11" name="Picture 10" descr="e645617971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520000"/>
            <a:ext cx="1417320" cy="807720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800000" y="3520000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10000" y="364000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 = 6 and α = π/2 (radians!)</a:t>
            </a:r>
          </a:p>
        </p:txBody>
      </p:sp>
      <p:pic>
        <p:nvPicPr>
          <p:cNvPr id="14" name="Picture 13" descr="f519da45fbd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367720"/>
            <a:ext cx="2112264" cy="6736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5161328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on OC, a distance 8/π cm (2.55 cm) from 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