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the centre of mass of particles arranged in a plane by considering the x- and y-coordinates separately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acae9f307b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2350000"/>
            <a:ext cx="1536192" cy="304800"/>
          </a:xfrm>
          <a:prstGeom prst="rect">
            <a:avLst/>
          </a:prstGeom>
        </p:spPr>
      </p:pic>
      <p:pic>
        <p:nvPicPr>
          <p:cNvPr id="6" name="Picture 5" descr="637f67d399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2850000"/>
            <a:ext cx="1502664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3550000"/>
            <a:ext cx="33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the y-axis gives x̄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the x-axis gives 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coordinates of the centre of mass of the following system of particles: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2 kg at (1, 2);   3 kg at (3, 1);   5 kg at (4, 3)</a:t>
            </a:r>
          </a:p>
        </p:txBody>
      </p:sp>
      <p:pic>
        <p:nvPicPr>
          <p:cNvPr id="9" name="Picture 8" descr="b22678ee8dc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1700000"/>
            <a:ext cx="2426208" cy="234696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300000" y="170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10000" y="165000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Total weight; g cancels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03469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233469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the y-axis:</a:t>
            </a:r>
          </a:p>
        </p:txBody>
      </p:sp>
      <p:pic>
        <p:nvPicPr>
          <p:cNvPr id="14" name="Picture 13" descr="eca1edc2d3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634696"/>
            <a:ext cx="2682240" cy="237744"/>
          </a:xfrm>
          <a:prstGeom prst="rect">
            <a:avLst/>
          </a:prstGeom>
        </p:spPr>
      </p:pic>
      <p:pic>
        <p:nvPicPr>
          <p:cNvPr id="15" name="Picture 14" descr="6ac1f89ac22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0000" y="2912440"/>
            <a:ext cx="2270760" cy="2346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324713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the x-axis:</a:t>
            </a:r>
          </a:p>
        </p:txBody>
      </p:sp>
      <p:pic>
        <p:nvPicPr>
          <p:cNvPr id="17" name="Picture 16" descr="2a0ac752bbd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547136"/>
            <a:ext cx="2667000" cy="237744"/>
          </a:xfrm>
          <a:prstGeom prst="rect">
            <a:avLst/>
          </a:prstGeom>
        </p:spPr>
      </p:pic>
      <p:pic>
        <p:nvPicPr>
          <p:cNvPr id="18" name="Picture 17" descr="a4c6a2cbe16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0000" y="3824880"/>
            <a:ext cx="2243328" cy="2346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00000" y="4159576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(3.1, 2.2)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6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reduce the working by using position vectors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system consists of n particles, mass m₁ with position vector r₁, mass m₂ with position vector r₂, …, mass mₙ with position vector rₙ, then</a:t>
            </a:r>
          </a:p>
        </p:txBody>
      </p:sp>
      <p:pic>
        <p:nvPicPr>
          <p:cNvPr id="5" name="Picture 4" descr="4b4d0621dc9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00" y="3300000"/>
            <a:ext cx="1618488" cy="323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39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where r̄ is the position vector of the centre of mass of the system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top line of the vectors is the x equation; the bottom line is the y equation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coordinates of the centre of mass of the following system of particles: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2 kg at (1, 2);   3 kg at (3, 1);   5 kg at (4, 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75000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pic>
        <p:nvPicPr>
          <p:cNvPr id="9" name="Picture 8" descr="d16b4b9ddd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070000"/>
            <a:ext cx="3124200" cy="438912"/>
          </a:xfrm>
          <a:prstGeom prst="rect">
            <a:avLst/>
          </a:prstGeom>
        </p:spPr>
      </p:pic>
      <p:pic>
        <p:nvPicPr>
          <p:cNvPr id="10" name="Picture 9" descr="fd91941eb80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000" y="2548912"/>
            <a:ext cx="2304288" cy="438912"/>
          </a:xfrm>
          <a:prstGeom prst="rect">
            <a:avLst/>
          </a:prstGeom>
        </p:spPr>
      </p:pic>
      <p:pic>
        <p:nvPicPr>
          <p:cNvPr id="11" name="Picture 10" descr="7e979b60fdd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000" y="3027824"/>
            <a:ext cx="1216152" cy="438912"/>
          </a:xfrm>
          <a:prstGeom prst="rect">
            <a:avLst/>
          </a:prstGeom>
        </p:spPr>
      </p:pic>
      <p:pic>
        <p:nvPicPr>
          <p:cNvPr id="12" name="Picture 11" descr="9a2a94f5f1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0000" y="3506736"/>
            <a:ext cx="1088136" cy="438912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500000" y="3506736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10000" y="3551736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Divide both sides by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065648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at (3.1, 2.2)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result applies with positive or negative coordinates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Multiply each position vector by its mass, add, and divide by the total mass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Check: the centre of mass should look sensible compared with the positions of the particles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coordinates of the centre of mass of the following system of particles: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4 kg at (−1, 3);  2 kg at (−2, −4);  8 kg at (4, 0);  6 kg at (1, −3)</a:t>
            </a:r>
          </a:p>
        </p:txBody>
      </p:sp>
      <p:pic>
        <p:nvPicPr>
          <p:cNvPr id="6" name="Picture 5" descr="a138d4c0b17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800000"/>
            <a:ext cx="4157472" cy="411480"/>
          </a:xfrm>
          <a:prstGeom prst="rect">
            <a:avLst/>
          </a:prstGeom>
        </p:spPr>
      </p:pic>
      <p:pic>
        <p:nvPicPr>
          <p:cNvPr id="7" name="Picture 6" descr="74a60086e8c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0" y="2251480"/>
            <a:ext cx="3115056" cy="411480"/>
          </a:xfrm>
          <a:prstGeom prst="rect">
            <a:avLst/>
          </a:prstGeom>
        </p:spPr>
      </p:pic>
      <p:pic>
        <p:nvPicPr>
          <p:cNvPr id="8" name="Picture 7" descr="02238909f97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000" y="2702960"/>
            <a:ext cx="1258824" cy="411480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700000" y="2702960"/>
            <a:ext cx="90000" cy="4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10000" y="273296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Simplify the LHS</a:t>
            </a:r>
          </a:p>
        </p:txBody>
      </p:sp>
      <p:pic>
        <p:nvPicPr>
          <p:cNvPr id="11" name="Picture 10" descr="d0b42e91ed4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000" y="3154440"/>
            <a:ext cx="1143000" cy="4114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00000" y="368592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(1.5, −0.7)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a question does not specify axes or coordinates you will need to choose your own axes and origin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Choose A as the origin, with AB and AD as axes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Give the final answer as distances, not coordinates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light rectangular plate ABCD has AB = 20 cm and AD = 50 cm. Particles of masses 2 kg, 3 kg, 5 kg and 5 kg are attached to the plate at the points A, B, C and D respectively. Find the distance of the centre of mass of the loaded plate from: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AD          b)  AB</a:t>
            </a:r>
          </a:p>
        </p:txBody>
      </p:sp>
      <p:pic>
        <p:nvPicPr>
          <p:cNvPr id="6" name="Picture 5" descr="sol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3700000"/>
            <a:ext cx="1711746" cy="2500000"/>
          </a:xfrm>
          <a:prstGeom prst="rect">
            <a:avLst/>
          </a:prstGeom>
        </p:spPr>
      </p:pic>
      <p:pic>
        <p:nvPicPr>
          <p:cNvPr id="7" name="Picture 6" descr="c8f0427536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250000"/>
            <a:ext cx="4020312" cy="411480"/>
          </a:xfrm>
          <a:prstGeom prst="rect">
            <a:avLst/>
          </a:prstGeom>
        </p:spPr>
      </p:pic>
      <p:pic>
        <p:nvPicPr>
          <p:cNvPr id="8" name="Picture 7" descr="573d99fce07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000" y="2701480"/>
            <a:ext cx="2980944" cy="411480"/>
          </a:xfrm>
          <a:prstGeom prst="rect">
            <a:avLst/>
          </a:prstGeom>
        </p:spPr>
      </p:pic>
      <p:pic>
        <p:nvPicPr>
          <p:cNvPr id="9" name="Picture 8" descr="feee7a6084c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3152960"/>
            <a:ext cx="2999232" cy="7863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4059344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 Distance from AD = x̄ = 32/3 cm  (= 10.7 cm)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359344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 Distance from AB = ȳ = 100/3 cm  (= 33.3 cm)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900000" y="4059344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10000" y="4179344"/>
            <a:ext cx="9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Inside the rectangle: sensible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the same equation to find an unknown position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Put the known centre of mass on the right-hand side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Equate the i and j components (top and bottom lines) and solve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Particles of masses 4 kg, 3 kg, 2 kg and 1 kg are placed at the points (x, y), (3, 2), (1, −5) and (6, 0) respectively. Given that the centre of mass of the four particles is at the point (2.5, −2), find the values of x and y.</a:t>
            </a:r>
          </a:p>
        </p:txBody>
      </p:sp>
      <p:pic>
        <p:nvPicPr>
          <p:cNvPr id="6" name="Picture 5" descr="9eb8795764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050000"/>
            <a:ext cx="3998975" cy="408432"/>
          </a:xfrm>
          <a:prstGeom prst="rect">
            <a:avLst/>
          </a:prstGeom>
        </p:spPr>
      </p:pic>
      <p:pic>
        <p:nvPicPr>
          <p:cNvPr id="7" name="Picture 6" descr="90b77353c8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0" y="2498432"/>
            <a:ext cx="2904744" cy="408432"/>
          </a:xfrm>
          <a:prstGeom prst="rect">
            <a:avLst/>
          </a:prstGeom>
        </p:spPr>
      </p:pic>
      <p:pic>
        <p:nvPicPr>
          <p:cNvPr id="8" name="Picture 7" descr="451622e4b3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000" y="2946864"/>
            <a:ext cx="1539240" cy="411480"/>
          </a:xfrm>
          <a:prstGeom prst="rect">
            <a:avLst/>
          </a:prstGeom>
        </p:spPr>
      </p:pic>
      <p:pic>
        <p:nvPicPr>
          <p:cNvPr id="9" name="Picture 8" descr="c23aa6ec7e9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000" y="3398344"/>
            <a:ext cx="2191512" cy="234696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100000" y="3398344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10000" y="3348344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 components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000" y="3733040"/>
            <a:ext cx="39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x = 2,   y = −4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Arranged in a Plane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also find an unknown mass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total mass now contains the unknown, (3 + m)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Solve whichever equation has only one unknown first, then substitute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Three particles of masses 2 kg, 1 kg and m kg are situated at the points (−1, 3), (2, 9) and (2, −1) respectively. Given that the centre of mass of the three particles is at the point (1, ȳ), find: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the value of m      b)  the value of ȳ.</a:t>
            </a:r>
          </a:p>
        </p:txBody>
      </p:sp>
      <p:pic>
        <p:nvPicPr>
          <p:cNvPr id="6" name="Picture 5" descr="e0e2ef8a479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2250000"/>
            <a:ext cx="3273552" cy="408432"/>
          </a:xfrm>
          <a:prstGeom prst="rect">
            <a:avLst/>
          </a:prstGeom>
        </p:spPr>
      </p:pic>
      <p:pic>
        <p:nvPicPr>
          <p:cNvPr id="7" name="Picture 6" descr="7644442312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000" y="2698432"/>
            <a:ext cx="2749296" cy="408432"/>
          </a:xfrm>
          <a:prstGeom prst="rect">
            <a:avLst/>
          </a:prstGeom>
        </p:spPr>
      </p:pic>
      <p:pic>
        <p:nvPicPr>
          <p:cNvPr id="8" name="Picture 7" descr="5d3b01cd526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000" y="3146864"/>
            <a:ext cx="1874519" cy="414528"/>
          </a:xfrm>
          <a:prstGeom prst="rect">
            <a:avLst/>
          </a:prstGeom>
        </p:spPr>
      </p:pic>
      <p:pic>
        <p:nvPicPr>
          <p:cNvPr id="9" name="Picture 8" descr="623377bfbd5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601392"/>
            <a:ext cx="2569464" cy="23774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100000" y="3601392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10000" y="355139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Equate components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939136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 m = 3</a:t>
            </a:r>
          </a:p>
        </p:txBody>
      </p:sp>
      <p:pic>
        <p:nvPicPr>
          <p:cNvPr id="13" name="Picture 12" descr="aada1a17e02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4259136"/>
            <a:ext cx="2676144" cy="2377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00000" y="4536880"/>
            <a:ext cx="47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ȳ =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