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Circular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Objects Moving in Vertical Circles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814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In a vertical circle the particle gains height, so it loses kinetic energy: its speed is not constant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Acceleration: rω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or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/r towards the centre, and dv/dt along the tangent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force towards the centre does no work, so if gravity is the only other force, </a:t>
            </a:r>
            <a:r>
              <a:rPr sz="1200" b="1">
                <a:solidFill>
                  <a:srgbClr val="000000"/>
                </a:solidFill>
                <a:latin typeface="Calibri"/>
              </a:rPr>
              <a:t>K.E. + P.E. is constant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039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of mass 0.4 kg is attached to one end A of a light rod AB of length 0.3 m. The rod is free to rotate in a vertical plane about B. The particle is held at rest with AB horizontal. The particle is released. Calculate: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speed of the particle as it passes through the lowest point of the path,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tension in the rod at this point.</a:t>
            </a:r>
          </a:p>
        </p:txBody>
      </p:sp>
      <p:pic>
        <p:nvPicPr>
          <p:cNvPr id="6" name="Picture 5" descr="ex16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0" y="3900000"/>
            <a:ext cx="2200000" cy="23564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1596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Let the speed at the lowest point be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the tension in the rod be T 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882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Take the lowest point as the zero level for P.E.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050000" y="2408240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60000" y="232824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Choose a zero level for P.E.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6168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P.E. lost = 0.4 × g × 0.3,  K.E. gained = ½ × 0.4 ×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050000" y="2636840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60000" y="255684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Falls 0.3 m from rest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8454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∴ 0.4 × g × 0.3 = ½ × 0.4 ×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7050000" y="2865440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60000" y="2785440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Conservation of energy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30740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0.6g = 5.88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33026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v = 2.4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(2 s.f.)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353124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At the lowest point, towards the centre:</a:t>
            </a:r>
          </a:p>
        </p:txBody>
      </p:sp>
      <p:pic>
        <p:nvPicPr>
          <p:cNvPr id="20" name="Picture 19" descr="cca762627b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779840"/>
            <a:ext cx="1908047" cy="441960"/>
          </a:xfrm>
          <a:prstGeom prst="rect">
            <a:avLst/>
          </a:prstGeom>
        </p:spPr>
      </p:pic>
      <p:sp>
        <p:nvSpPr>
          <p:cNvPr id="21" name="Right Brace 20"/>
          <p:cNvSpPr/>
          <p:nvPr/>
        </p:nvSpPr>
        <p:spPr>
          <a:xfrm>
            <a:off x="7350000" y="3779840"/>
            <a:ext cx="90000" cy="4619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60000" y="383082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Acceleration v²/r towards the centre</a:t>
            </a:r>
          </a:p>
        </p:txBody>
      </p:sp>
      <p:pic>
        <p:nvPicPr>
          <p:cNvPr id="23" name="Picture 22" descr="f1d6b2e528f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281800"/>
            <a:ext cx="2164080" cy="40538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50000" y="472718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 = 11.8 N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Objects Moving in Vertical Circles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00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rod can be in tension or in thrust, so it can support the particle at the top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 particle on a light rod (or a bead on a smooth wire) performs complete circles if its </a:t>
            </a:r>
            <a:r>
              <a:rPr sz="1200" b="1">
                <a:solidFill>
                  <a:srgbClr val="000000"/>
                </a:solidFill>
                <a:latin typeface="Calibri"/>
              </a:rPr>
              <a:t>speed &gt; 0 at the top</a:t>
            </a:r>
            <a:r>
              <a:rPr sz="1200" b="0">
                <a:solidFill>
                  <a:srgbClr val="000000"/>
                </a:solidFill>
                <a:latin typeface="Calibri"/>
              </a:rPr>
              <a:t> of the circle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Height above the lowest point when the rod makes angle θ with the downward vertical: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 − r cos θ = r(1 − cos θ)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4114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of mass 0.4 kg is attached to one end A of a light rod AB of length 0.3 m. The rod is free to rotate in a vertical plane about B. The rod is hanging vertically with A below B when the particle is set in motion with a horizontal speed of u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an expression for the speed of the particle when the rod is at an angle θ to the downward vertical through B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minimum value of u for which the particle will perform a complete circle.</a:t>
            </a:r>
          </a:p>
        </p:txBody>
      </p:sp>
      <p:pic>
        <p:nvPicPr>
          <p:cNvPr id="6" name="Picture 5" descr="ex17_q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0" y="4100000"/>
            <a:ext cx="2200000" cy="20891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5314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Take the lowest point as the zero level for P.E.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7600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the lowest point:  K.E. = ½ × 0.4 × u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0.2u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,  P.E. =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9886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angle θ:  K.E. = ½ × 0.4 ×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0.2v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2172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                  P.E. = 0.4 × g × 0.3(1 − cos θ)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4458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∴ 0.2u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0.2v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+ 0.12g(1 − cos θ)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350000" y="3465896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60000" y="3385896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Total energy is the same at both points</a:t>
            </a:r>
          </a:p>
        </p:txBody>
      </p:sp>
      <p:pic>
        <p:nvPicPr>
          <p:cNvPr id="14" name="Picture 13" descr="0766d60dc61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694496"/>
            <a:ext cx="2020824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40392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We need v &gt; 0 when θ = 180°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42678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⇒  u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− 0.6g(1 − cos 180°) &gt; 0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7350000" y="4287896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60000" y="4207896"/>
            <a:ext cx="16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cos 180° = −1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449649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u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&gt; 0.6g × 2</a:t>
            </a:r>
          </a:p>
        </p:txBody>
      </p:sp>
      <p:pic>
        <p:nvPicPr>
          <p:cNvPr id="20" name="Picture 19" descr="f96fd61882d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745096"/>
            <a:ext cx="880872" cy="265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Objects Moving in Vertical Circles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95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string can only pull: it must stay taut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 particle on a light inextensible string performs complete circles if the </a:t>
            </a:r>
            <a:r>
              <a:rPr sz="1200" b="1">
                <a:solidFill>
                  <a:srgbClr val="000000"/>
                </a:solidFill>
                <a:latin typeface="Calibri"/>
              </a:rPr>
              <a:t>tension &gt; 0 at the top</a:t>
            </a:r>
            <a:r>
              <a:rPr sz="1200" b="0">
                <a:solidFill>
                  <a:srgbClr val="000000"/>
                </a:solidFill>
                <a:latin typeface="Calibri"/>
              </a:rPr>
              <a:t> of the circle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So the speed at the top must be large enough to keep the string taut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Resolve towards the centre and substitute for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from the energy equation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14114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A of mass 0.4 kg is attached to one end of a light inextensible string of length 0.3 m. The other end of the string is attached to a fixed point B. The particle is hanging in equilibrium when it is set in motion with a horizontal speed of u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an expression for the tension in the string, in terms of u, when it is at an angle θ to the downward vertical through B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minimum value of u for which the particle will perform a complete circle.</a:t>
            </a:r>
          </a:p>
        </p:txBody>
      </p:sp>
      <p:pic>
        <p:nvPicPr>
          <p:cNvPr id="6" name="Picture 5" descr="ex17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0" y="4300000"/>
            <a:ext cx="2200000" cy="20891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531496"/>
            <a:ext cx="36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As before, with P.E. = 0 at the lowest point: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760096"/>
            <a:ext cx="36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      0.2u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0.2v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+ 0.12g(1 − cos θ)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988696"/>
            <a:ext cx="36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Resolving towards the centre:</a:t>
            </a:r>
          </a:p>
        </p:txBody>
      </p:sp>
      <p:pic>
        <p:nvPicPr>
          <p:cNvPr id="10" name="Picture 9" descr="07f67961cf6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237296"/>
            <a:ext cx="1652016" cy="441960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7350000" y="3008696"/>
            <a:ext cx="90000" cy="6905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60000" y="3173976"/>
            <a:ext cx="16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a = v²/r</a:t>
            </a:r>
          </a:p>
        </p:txBody>
      </p:sp>
      <p:pic>
        <p:nvPicPr>
          <p:cNvPr id="13" name="Picture 12" descr="e977d079ce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739256"/>
            <a:ext cx="3060192" cy="405384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7350000" y="3739256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60000" y="3771948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Express v² in terms of u²</a:t>
            </a:r>
          </a:p>
        </p:txBody>
      </p:sp>
      <p:pic>
        <p:nvPicPr>
          <p:cNvPr id="16" name="Picture 15" descr="486f81fbd78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204640"/>
            <a:ext cx="2048256" cy="44196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4686600"/>
            <a:ext cx="36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We need T &gt; 0 when θ = 180°</a:t>
            </a:r>
          </a:p>
        </p:txBody>
      </p:sp>
      <p:pic>
        <p:nvPicPr>
          <p:cNvPr id="18" name="Picture 17" descr="f907f77f9ce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935200"/>
            <a:ext cx="3026664" cy="441960"/>
          </a:xfrm>
          <a:prstGeom prst="rect">
            <a:avLst/>
          </a:prstGeom>
        </p:spPr>
      </p:pic>
      <p:pic>
        <p:nvPicPr>
          <p:cNvPr id="19" name="Picture 18" descr="fc60ff22b70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5437160"/>
            <a:ext cx="762000" cy="469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