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Circular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Acceleration of an Object Moving on a Horizontal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63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An object moving in a circle at constant speed is accelerating, because the direction of its velocity is changing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acceleration is directed </a:t>
            </a:r>
            <a:r>
              <a:rPr sz="1300" b="1">
                <a:solidFill>
                  <a:srgbClr val="000000"/>
                </a:solidFill>
                <a:latin typeface="Calibri"/>
              </a:rPr>
              <a:t>towards the centre</a:t>
            </a:r>
            <a:r>
              <a:rPr sz="1300" b="0">
                <a:solidFill>
                  <a:srgbClr val="000000"/>
                </a:solidFill>
                <a:latin typeface="Calibri"/>
              </a:rPr>
              <a:t> of the circle and has magnitude</a:t>
            </a:r>
          </a:p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rω</a:t>
            </a:r>
            <a:r>
              <a:rPr sz="1300" b="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300" b="1">
                <a:solidFill>
                  <a:srgbClr val="000000"/>
                </a:solidFill>
                <a:latin typeface="Calibri"/>
              </a:rPr>
              <a:t>  or  v</a:t>
            </a:r>
            <a:r>
              <a:rPr sz="1300" b="1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300" b="1">
                <a:solidFill>
                  <a:srgbClr val="000000"/>
                </a:solidFill>
                <a:latin typeface="Calibri"/>
              </a:rPr>
              <a:t>/r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Measure r in metres to get the acceleration in m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71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particle is moving on a horizontal circular path of radius 20 cm with constant angular speed 2 rad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. Calculate the acceleration of the particle.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8342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Acceleration = rω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750000" y="1854266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60000" y="1787616"/>
            <a:ext cx="2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Using a = rω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1009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= 0.2 × 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6750000" y="2120966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60000" y="2054316"/>
            <a:ext cx="2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radius must be in metres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3676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= 0.8 m s</a:t>
            </a:r>
            <a:r>
              <a:rPr sz="1400" b="0" baseline="30000">
                <a:solidFill>
                  <a:srgbClr val="FF0000"/>
                </a:solidFill>
                <a:latin typeface="Calibri"/>
              </a:rPr>
              <a:t>−2</a:t>
            </a:r>
            <a:r>
              <a:rPr sz="1400" b="0">
                <a:solidFill>
                  <a:srgbClr val="FF0000"/>
                </a:solidFill>
                <a:latin typeface="Calibri"/>
              </a:rPr>
              <a:t> towards the centre of the circle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Acceleration of an Object Moving on a Horizontal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63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Newton’s second law, F = ma, still applies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resultant force on the particle acts towards the centre of the circle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Write down the formula for the acceleration first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Make sure lengths are in metres and masses are in kg before substituting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71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particle of mass 150 g moves in a horizontal circle of radius 50 cm at a constant speed of 4 m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. Find the force towards the centre of the circle that must act on the particle.</a:t>
            </a:r>
          </a:p>
        </p:txBody>
      </p:sp>
      <p:pic>
        <p:nvPicPr>
          <p:cNvPr id="6" name="Picture 5" descr="5a560dfbe80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1854266"/>
            <a:ext cx="2167128" cy="499871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6950000" y="1854266"/>
            <a:ext cx="90000" cy="519871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60000" y="1934201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Acceleration in terms of speed and radius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394137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F = ma = 0.15 × 32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6950000" y="2414137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60000" y="2347487"/>
            <a:ext cx="20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150 g = 0.15 kg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660837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= 4.8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Acceleration of an Object Moving on a Horizontal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54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Identify the force that provides the acceleration towards the centre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Here it is the tension in the string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Resolve towards the centre and use F = ma with a = rω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9156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One end of a light inextensible string of length 20 cm is attached to a particle P of mass 250 g. The other end of the string is attached to a fixed point O on a smooth horizontal table. P moves in a horizontal circle centre O at constant angular speed 3 rad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. Find the tension in the string.</a:t>
            </a:r>
          </a:p>
        </p:txBody>
      </p:sp>
      <p:pic>
        <p:nvPicPr>
          <p:cNvPr id="6" name="Picture 5" descr="ex6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00" y="3300000"/>
            <a:ext cx="2600000" cy="20491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0356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Let the tension in the string be T 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023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T = mrω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" name="Right Brace 8"/>
          <p:cNvSpPr/>
          <p:nvPr/>
        </p:nvSpPr>
        <p:spPr>
          <a:xfrm>
            <a:off x="6750000" y="2322388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60000" y="2255738"/>
            <a:ext cx="2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Resolve towards 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5690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0.25 × 0.2 × 3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8357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= 0.45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Acceleration of an Object Moving on a Horizontal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75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If a question just says “speed”, it means linear speed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Forces on the bead: weight 0.05g N, the normal reaction R and the horizontal force H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The force towards the centre is the horizontal component of the reaction of the wire on the bead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9156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smooth wire is formed into a circle of radius 15 cm. A bead of mass 50 g is threaded onto the wire. The wire is horizontal and the bead is made to move along it with a constant speed of 20 cm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. Find the horizontal component of the force on the bead due to the wire.</a:t>
            </a:r>
          </a:p>
        </p:txBody>
      </p:sp>
      <p:pic>
        <p:nvPicPr>
          <p:cNvPr id="6" name="Picture 5" descr="ex7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00" y="3500000"/>
            <a:ext cx="2400000" cy="196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0356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Side view of the bead: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023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Let the horizontal component of the force be H.</a:t>
            </a:r>
          </a:p>
        </p:txBody>
      </p:sp>
      <p:pic>
        <p:nvPicPr>
          <p:cNvPr id="9" name="Picture 8" descr="a88c96fe1e9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2589088"/>
            <a:ext cx="2069591" cy="499871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6950000" y="2589088"/>
            <a:ext cx="90000" cy="519871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60000" y="2669023"/>
            <a:ext cx="20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Resolve towards the centre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3128959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= 0.013 N (2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Acceleration of an Object Moving on a Horizontal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544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On a rotating disc, friction provides the force towards the centre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If the particle does not slip, it moves in a circle with the same angular speed as the disc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Remember to convert g to kg and cm to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9156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particle P of mass 10 g rests on a rough horizontal disc at a distance 15 cm from the centre. The disc rotates at constant angular speed of 1.2 rad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, and the particle does not slip. Calculate the force due to the friction acting on the particle.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0356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Let the frictional force be F 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3023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F = mrω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" name="Right Brace 7"/>
          <p:cNvSpPr/>
          <p:nvPr/>
        </p:nvSpPr>
        <p:spPr>
          <a:xfrm>
            <a:off x="6750000" y="2322388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60000" y="2255738"/>
            <a:ext cx="22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Resolve towards the centre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5690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= 0.01 × 0.15 × 1.2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835788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   = 0.00216 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Acceleration of an Object Moving on a Horizontal Circular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75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At the greatest speed the car is on the point of slipping, so F = F</a:t>
            </a:r>
            <a:r>
              <a:rPr sz="1300" b="1" baseline="-25000">
                <a:solidFill>
                  <a:srgbClr val="000000"/>
                </a:solidFill>
                <a:latin typeface="Calibri"/>
              </a:rPr>
              <a:t>max</a:t>
            </a:r>
            <a:r>
              <a:rPr sz="1300" b="1">
                <a:solidFill>
                  <a:srgbClr val="000000"/>
                </a:solidFill>
                <a:latin typeface="Calibri"/>
              </a:rPr>
              <a:t> = μR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Mark the forces on a diagram and resolve horizontally (towards the centre) and vertically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Convert km h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 to m s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91568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car of mass M kg is travelling on a flat road round a bend which is an arc of a circle of radius 140 m. The greatest speed at which the car can travel round the bend without slipping is 45 km h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300" b="0">
                <a:solidFill>
                  <a:srgbClr val="000000"/>
                </a:solidFill>
                <a:latin typeface="Calibri"/>
              </a:rPr>
              <a:t>. Find the coefficient of friction between the tyres of the car and the road.</a:t>
            </a:r>
          </a:p>
        </p:txBody>
      </p:sp>
      <p:pic>
        <p:nvPicPr>
          <p:cNvPr id="6" name="Picture 5" descr="ex9_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00" y="3800000"/>
            <a:ext cx="2900000" cy="21827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50000" y="203568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R(↑):  R = Mg</a:t>
            </a:r>
          </a:p>
        </p:txBody>
      </p:sp>
      <p:pic>
        <p:nvPicPr>
          <p:cNvPr id="8" name="Picture 7" descr="e38cbf6e6e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2303338"/>
            <a:ext cx="2161032" cy="469392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6950000" y="2303338"/>
            <a:ext cx="90000" cy="48939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60000" y="2368034"/>
            <a:ext cx="209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Resolve towards the centre</a:t>
            </a:r>
          </a:p>
        </p:txBody>
      </p:sp>
      <p:pic>
        <p:nvPicPr>
          <p:cNvPr id="11" name="Picture 10" descr="9d5bfe84d7b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832730"/>
            <a:ext cx="3380232" cy="429768"/>
          </a:xfrm>
          <a:prstGeom prst="rect">
            <a:avLst/>
          </a:prstGeom>
        </p:spPr>
      </p:pic>
      <p:pic>
        <p:nvPicPr>
          <p:cNvPr id="12" name="Picture 11" descr="5dcefaaaf43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322498"/>
            <a:ext cx="1508760" cy="472440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6750000" y="3322498"/>
            <a:ext cx="90000" cy="4924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60000" y="3388718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M cancels: the answer does not depend on the mass</a:t>
            </a:r>
          </a:p>
        </p:txBody>
      </p:sp>
      <p:pic>
        <p:nvPicPr>
          <p:cNvPr id="15" name="Picture 14" descr="287ea605b05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854938"/>
            <a:ext cx="1155192" cy="4724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436737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= 0.11 (2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3" grpId="0" animBg="1"/>
      <p:bldP spid="14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