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Game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10000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Converting Games to 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approach is used when the game cannot be reduced to one where a player has just two options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formulate a game as a linear programming problem: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Transform the game by adding n to each value so that all of the values are non-negative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Define the decision variables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Write V (the value of the new game, with n added) and set the objective to maximise V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Write down the constraints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Check for a stable solution and for dominance first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Only write down the simplex tableau or solve the problem if you are told 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Alf and Bert play a zero-sum game, represented by the pay-off matrix below.</a:t>
            </a:r>
          </a:p>
        </p:txBody>
      </p:sp>
      <p:sp>
        <p:nvSpPr>
          <p:cNvPr id="6" name="Rectangle 5"/>
          <p:cNvSpPr/>
          <p:nvPr/>
        </p:nvSpPr>
        <p:spPr>
          <a:xfrm>
            <a:off x="4850000" y="126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1</a:t>
            </a:r>
          </a:p>
        </p:txBody>
      </p:sp>
      <p:sp>
        <p:nvSpPr>
          <p:cNvPr id="7" name="Rectangle 6"/>
          <p:cNvSpPr/>
          <p:nvPr/>
        </p:nvSpPr>
        <p:spPr>
          <a:xfrm>
            <a:off x="5550000" y="126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2</a:t>
            </a:r>
          </a:p>
        </p:txBody>
      </p:sp>
      <p:sp>
        <p:nvSpPr>
          <p:cNvPr id="8" name="Rectangle 7"/>
          <p:cNvSpPr/>
          <p:nvPr/>
        </p:nvSpPr>
        <p:spPr>
          <a:xfrm>
            <a:off x="6250000" y="126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3</a:t>
            </a:r>
          </a:p>
        </p:txBody>
      </p:sp>
      <p:sp>
        <p:nvSpPr>
          <p:cNvPr id="9" name="Rectangle 8"/>
          <p:cNvSpPr/>
          <p:nvPr/>
        </p:nvSpPr>
        <p:spPr>
          <a:xfrm>
            <a:off x="4000000" y="1517640"/>
            <a:ext cx="8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50000" y="151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50000" y="151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50000" y="151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00000" y="1767640"/>
            <a:ext cx="8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50000" y="176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50000" y="176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50000" y="176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000000" y="2017640"/>
            <a:ext cx="8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50000" y="201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50000" y="201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50000" y="20176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00000" y="2517640"/>
            <a:ext cx="5250000" cy="11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Formulate the game above as a linear programming problem for player A, writing the constraints as equations and defining your variables clearly.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Write down an initial simplex tableau for this problem.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Outline how you would change the method to formulate the game as a linear programming problem for player B. (You do not need to formulate the problem.)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50000" y="1267640"/>
            <a:ext cx="9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Row minimum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50000" y="1517640"/>
            <a:ext cx="8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50000" y="1767640"/>
            <a:ext cx="8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50000" y="2017640"/>
            <a:ext cx="8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80000" y="2267640"/>
            <a:ext cx="127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000" b="1" i="0">
                <a:solidFill>
                  <a:srgbClr val="FF0000"/>
                </a:solidFill>
                <a:latin typeface="Calibri"/>
              </a:rPr>
              <a:t>Column maximum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50000" y="2267640"/>
            <a:ext cx="70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50000" y="2267640"/>
            <a:ext cx="70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50000" y="2267640"/>
            <a:ext cx="70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00000" y="362348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The row maximin is −2 and the column minimax is 0. Since −2 ≠ 0, there is no stable solution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00000" y="400876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You cannot use row or column dominance to remove any rows or columns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00000" y="422640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Adding 7 to each element gives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850000" y="44440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550000" y="44440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250000" y="44440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000000" y="4694040"/>
            <a:ext cx="8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850000" y="46940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550000" y="46940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250000" y="46940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000000" y="4944040"/>
            <a:ext cx="8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850000" y="49440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550000" y="49440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250000" y="49440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000000" y="5194040"/>
            <a:ext cx="8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850000" y="51940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550000" y="51940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250000" y="519404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050000" y="4444040"/>
            <a:ext cx="195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You could also add 6. Making every value strictly positive means p₁, p₂ and p₃ appear in every constraint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Converting Games to 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Define the decision variables: the probabilities of each of A’s choices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Let v be the value of the original game, so V = v + n is the value of the new game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V is the minimum that A can expect to win, so A’s expected winnings are ≥ V for each of B’s choices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Replace p₁ + p₂ + p₃ = 1 by the weaker constraint p₁ + p₂ + p₃ ≤ 1 so that the simplex algorithm can be applied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(Example 12 continued)  After adding 7 the game is</a:t>
            </a:r>
          </a:p>
        </p:txBody>
      </p:sp>
      <p:sp>
        <p:nvSpPr>
          <p:cNvPr id="6" name="Rectangle 5"/>
          <p:cNvSpPr/>
          <p:nvPr/>
        </p:nvSpPr>
        <p:spPr>
          <a:xfrm>
            <a:off x="4850000" y="126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1</a:t>
            </a:r>
          </a:p>
        </p:txBody>
      </p:sp>
      <p:sp>
        <p:nvSpPr>
          <p:cNvPr id="7" name="Rectangle 6"/>
          <p:cNvSpPr/>
          <p:nvPr/>
        </p:nvSpPr>
        <p:spPr>
          <a:xfrm>
            <a:off x="5550000" y="126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2</a:t>
            </a:r>
          </a:p>
        </p:txBody>
      </p:sp>
      <p:sp>
        <p:nvSpPr>
          <p:cNvPr id="8" name="Rectangle 7"/>
          <p:cNvSpPr/>
          <p:nvPr/>
        </p:nvSpPr>
        <p:spPr>
          <a:xfrm>
            <a:off x="6250000" y="126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3</a:t>
            </a:r>
          </a:p>
        </p:txBody>
      </p:sp>
      <p:sp>
        <p:nvSpPr>
          <p:cNvPr id="9" name="Rectangle 8"/>
          <p:cNvSpPr/>
          <p:nvPr/>
        </p:nvSpPr>
        <p:spPr>
          <a:xfrm>
            <a:off x="4000000" y="1507640"/>
            <a:ext cx="8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50000" y="150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50000" y="150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50000" y="150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00000" y="1747640"/>
            <a:ext cx="8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50000" y="174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50000" y="174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50000" y="174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000000" y="1987640"/>
            <a:ext cx="8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50000" y="198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50000" y="198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50000" y="198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00000" y="2277640"/>
            <a:ext cx="5250000" cy="4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p₁, p₂ and p₃ be the probabilities of A playing rows 1, 2 and 3, where p₁, p₂, p₃ ≥ 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00000" y="2657680"/>
            <a:ext cx="5250000" cy="4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v = value of the original game to player A. Then V = v + 7 = value of the new game to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00000" y="303772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Maximise P = V, so P − V = 0, subject 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0000" y="325774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B plays column 1:   5p₁ + 7p₂ + p₃ ≥ 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00000" y="345776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B plays column 2:   11p₁ + 4p₂ + 8p₃ ≥ V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00000" y="365778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B plays column 3:   9p₁ + 5p₂ + 10p₃ ≥ V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00000" y="385780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p₁ + p₂ + p₃ =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00000" y="407782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  V − 5p₁ − 7p₂ − p₃ ≤ 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00000" y="427784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V − 11p₁ − 4p₂ − 8p₃ ≤ 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00000" y="447786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V − 9p₁ − 5p₂ − 10p₃ ≤ 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00000" y="467788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p₁ + p₂ + p₃ ≤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Converting Games to 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Introduce a slack variable for each constraint to write the constraints as equations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objective P = V becomes the row P − V = 0, so the P row has −1 in the V column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first three rows have value 0; the last row has value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The linear program is: Maximise P = V subject 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0000" y="122002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 − 5p₁ − 7p₂ − p₃ + r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00000" y="142004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 − 11p₁ − 4p₂ − 8p₃ + s = 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00000" y="162006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 − 9p₁ − 5p₂ − 10p₃ + t =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0000" y="182008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p₁ + p₂ + p₃ + u =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00000" y="202010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p₁, p₂, p₃, r, s, t, u ≥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0000" y="224012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initial simplex tableau is: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00000" y="2520140"/>
            <a:ext cx="10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variable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50000" y="25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80000" y="25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10000" y="25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40000" y="25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p₃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70000" y="25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900000" y="25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30000" y="25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60000" y="25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u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90000" y="2520140"/>
            <a:ext cx="6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00000" y="2800140"/>
            <a:ext cx="10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0000" y="280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180000" y="280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10000" y="280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40000" y="280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70000" y="280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00000" y="280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30000" y="280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760000" y="280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0000" y="2800140"/>
            <a:ext cx="6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00000" y="3080140"/>
            <a:ext cx="10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750000" y="308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180000" y="308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−11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610000" y="308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−4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040000" y="308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−8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70000" y="308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900000" y="308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330000" y="308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760000" y="308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190000" y="3080140"/>
            <a:ext cx="6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700000" y="3360140"/>
            <a:ext cx="10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50000" y="336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180000" y="336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−9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610000" y="336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−5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040000" y="336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470000" y="336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900000" y="336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330000" y="336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760000" y="336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190000" y="3360140"/>
            <a:ext cx="6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700000" y="3640140"/>
            <a:ext cx="10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u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750000" y="364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80000" y="364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610000" y="364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040000" y="364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70000" y="364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900000" y="364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330000" y="364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760000" y="364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190000" y="3640140"/>
            <a:ext cx="6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00000" y="3920140"/>
            <a:ext cx="10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750000" y="39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180000" y="39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610000" y="39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040000" y="39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470000" y="39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900000" y="39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330000" y="39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760000" y="3920140"/>
            <a:ext cx="43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190000" y="3920140"/>
            <a:ext cx="6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Converting Games to 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formulate the game for player B, first rewrite the matrix from B’s point of view: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transpose the matrix so the rows become columns and the columns become rows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change the signs so positives become negatives, and negatives positives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continue with the method as usual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(Example 12 continued)  c  Outline how you would change the method to formulate the game as a linear programming problem for player B.</a:t>
            </a:r>
          </a:p>
        </p:txBody>
      </p:sp>
      <p:sp>
        <p:nvSpPr>
          <p:cNvPr id="6" name="Rectangle 5"/>
          <p:cNvSpPr/>
          <p:nvPr/>
        </p:nvSpPr>
        <p:spPr>
          <a:xfrm>
            <a:off x="4850000" y="146576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1</a:t>
            </a:r>
          </a:p>
        </p:txBody>
      </p:sp>
      <p:sp>
        <p:nvSpPr>
          <p:cNvPr id="7" name="Rectangle 6"/>
          <p:cNvSpPr/>
          <p:nvPr/>
        </p:nvSpPr>
        <p:spPr>
          <a:xfrm>
            <a:off x="5550000" y="146576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2</a:t>
            </a:r>
          </a:p>
        </p:txBody>
      </p:sp>
      <p:sp>
        <p:nvSpPr>
          <p:cNvPr id="8" name="Rectangle 7"/>
          <p:cNvSpPr/>
          <p:nvPr/>
        </p:nvSpPr>
        <p:spPr>
          <a:xfrm>
            <a:off x="6250000" y="146576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3</a:t>
            </a:r>
          </a:p>
        </p:txBody>
      </p:sp>
      <p:sp>
        <p:nvSpPr>
          <p:cNvPr id="9" name="Rectangle 8"/>
          <p:cNvSpPr/>
          <p:nvPr/>
        </p:nvSpPr>
        <p:spPr>
          <a:xfrm>
            <a:off x="4000000" y="1725760"/>
            <a:ext cx="8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50000" y="172576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50000" y="172576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50000" y="172576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00000" y="1985760"/>
            <a:ext cx="8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50000" y="198576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50000" y="198576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50000" y="198576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000000" y="2245760"/>
            <a:ext cx="8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50000" y="224576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50000" y="224576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50000" y="224576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00000" y="2585760"/>
            <a:ext cx="5250000" cy="282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  Rewrite the matrix from player B’s point of view: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00000" y="2808640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•  transpose the matrix so all the rows become columns, and all the columns become rows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00000" y="3214400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•  change the signs so positives become negatives, and negatives positives.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0000" y="3640160"/>
            <a:ext cx="5250000" cy="282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In this example the game becomes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850000" y="388304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550000" y="388304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50000" y="388304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plays 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00000" y="4143040"/>
            <a:ext cx="8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850000" y="414304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550000" y="414304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50000" y="414304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000000" y="4403040"/>
            <a:ext cx="8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850000" y="440304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550000" y="440304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250000" y="440304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000000" y="4663040"/>
            <a:ext cx="8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 plays 3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850000" y="466304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550000" y="466304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250000" y="466304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00000" y="5003040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  Continue with the method as usual: make all the entries positive, define the variables, write down the objective and constraints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Converting Games to 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formulate a game as a linear programming problem: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Transform the game by adding n to each value so that all of the values are non-negative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Define the decision variables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Write V (the value of the new game, with n added) and set the objective to maximise V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Write down the constraints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Watch out: at the end you must subtract the constant you added from the value the tableau gives, to find the value of the game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Jenny and Merry play a zero-sum game, represented by the pay-off matrix for Jenny shown below.</a:t>
            </a:r>
          </a:p>
        </p:txBody>
      </p:sp>
      <p:sp>
        <p:nvSpPr>
          <p:cNvPr id="6" name="Rectangle 5"/>
          <p:cNvSpPr/>
          <p:nvPr/>
        </p:nvSpPr>
        <p:spPr>
          <a:xfrm>
            <a:off x="4950000" y="143528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Merry plays 1</a:t>
            </a:r>
          </a:p>
        </p:txBody>
      </p:sp>
      <p:sp>
        <p:nvSpPr>
          <p:cNvPr id="7" name="Rectangle 6"/>
          <p:cNvSpPr/>
          <p:nvPr/>
        </p:nvSpPr>
        <p:spPr>
          <a:xfrm>
            <a:off x="5950000" y="143528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Merry plays 2</a:t>
            </a:r>
          </a:p>
        </p:txBody>
      </p:sp>
      <p:sp>
        <p:nvSpPr>
          <p:cNvPr id="8" name="Rectangle 7"/>
          <p:cNvSpPr/>
          <p:nvPr/>
        </p:nvSpPr>
        <p:spPr>
          <a:xfrm>
            <a:off x="6950000" y="143528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Merry plays 3</a:t>
            </a:r>
          </a:p>
        </p:txBody>
      </p:sp>
      <p:sp>
        <p:nvSpPr>
          <p:cNvPr id="9" name="Rectangle 8"/>
          <p:cNvSpPr/>
          <p:nvPr/>
        </p:nvSpPr>
        <p:spPr>
          <a:xfrm>
            <a:off x="3850000" y="1685280"/>
            <a:ext cx="11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Jenny plays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50000" y="168528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50000" y="168528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50000" y="168528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50000" y="1935280"/>
            <a:ext cx="11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Jenny plays 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50000" y="193528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50000" y="193528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950000" y="193528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850000" y="2185280"/>
            <a:ext cx="11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Jenny plays 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50000" y="218528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50000" y="218528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50000" y="218528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00000" y="2685280"/>
            <a:ext cx="5250000" cy="938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Convert the game into a linear programming problem for Jenny, defining your decision variables. You should write the constraints as equations.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Write down an initial simplex tableau, making your variables clear.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Using the simplex algorithm, the solution obtained is p₁ = 0, p₂ = 3/7, p₃ = 4/7. Find the value of the game to Jenny.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000" y="1435280"/>
            <a:ext cx="80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1" i="0">
                <a:solidFill>
                  <a:srgbClr val="FF0000"/>
                </a:solidFill>
                <a:latin typeface="Calibri"/>
              </a:rPr>
              <a:t>Row min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000" y="1685280"/>
            <a:ext cx="70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−3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0000" y="1935280"/>
            <a:ext cx="70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−2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000" y="2185280"/>
            <a:ext cx="70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−3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30000" y="2435280"/>
            <a:ext cx="15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900" b="1" i="0">
                <a:solidFill>
                  <a:srgbClr val="FF0000"/>
                </a:solidFill>
                <a:latin typeface="Calibri"/>
              </a:rPr>
              <a:t>Column maximum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50000" y="2435280"/>
            <a:ext cx="100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50000" y="2435280"/>
            <a:ext cx="100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50000" y="2435280"/>
            <a:ext cx="100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00000" y="3623480"/>
            <a:ext cx="5250000" cy="435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The row maximin is −2 and the column minimax is 0. −2 ≠ 0 so there is no stable solution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00000" y="400876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You cannot use row or column dominance to remove any rows or columns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00000" y="422640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Add 4 to every element. So the game becomes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700000" y="44440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M plays 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00000" y="44440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M plays 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00000" y="44440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M plays 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850000" y="4684040"/>
            <a:ext cx="8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J plays 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00000" y="46840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00000" y="46840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100000" y="46840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850000" y="4924040"/>
            <a:ext cx="8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J plays 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700000" y="49240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00000" y="49240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00000" y="49240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850000" y="5164040"/>
            <a:ext cx="8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J plays 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700000" y="51640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00000" y="51640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100000" y="51640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Converting Games to 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Jenny’s expected winnings against each of Merry’s choices must be at least V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Rearrange the inequalities and introduce slack variables r, s and 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 is really just a check variable: the final tableau must give u =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probabilities must total 1: in maximising V you will get p₁ + p₂ + p₃ =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26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(Example 13 continued)  After adding 4 the game is</a:t>
            </a:r>
          </a:p>
        </p:txBody>
      </p:sp>
      <p:sp>
        <p:nvSpPr>
          <p:cNvPr id="6" name="Rectangle 5"/>
          <p:cNvSpPr/>
          <p:nvPr/>
        </p:nvSpPr>
        <p:spPr>
          <a:xfrm>
            <a:off x="4850000" y="126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M plays 1</a:t>
            </a:r>
          </a:p>
        </p:txBody>
      </p:sp>
      <p:sp>
        <p:nvSpPr>
          <p:cNvPr id="7" name="Rectangle 6"/>
          <p:cNvSpPr/>
          <p:nvPr/>
        </p:nvSpPr>
        <p:spPr>
          <a:xfrm>
            <a:off x="5550000" y="126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M plays 2</a:t>
            </a:r>
          </a:p>
        </p:txBody>
      </p:sp>
      <p:sp>
        <p:nvSpPr>
          <p:cNvPr id="8" name="Rectangle 7"/>
          <p:cNvSpPr/>
          <p:nvPr/>
        </p:nvSpPr>
        <p:spPr>
          <a:xfrm>
            <a:off x="6250000" y="126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M plays 3</a:t>
            </a:r>
          </a:p>
        </p:txBody>
      </p:sp>
      <p:sp>
        <p:nvSpPr>
          <p:cNvPr id="9" name="Rectangle 8"/>
          <p:cNvSpPr/>
          <p:nvPr/>
        </p:nvSpPr>
        <p:spPr>
          <a:xfrm>
            <a:off x="4000000" y="1507640"/>
            <a:ext cx="8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J plays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50000" y="150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50000" y="150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50000" y="150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00000" y="1747640"/>
            <a:ext cx="8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J plays 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50000" y="174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50000" y="174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50000" y="174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000000" y="1987640"/>
            <a:ext cx="8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J plays 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50000" y="198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50000" y="198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50000" y="198764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00000" y="2277640"/>
            <a:ext cx="5250000" cy="40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Jenny play rows 1, 2 and 3 with probabilities p₁, p₂ and p₃:  p₁ + p₂ + p₃ =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00000" y="2642440"/>
            <a:ext cx="5250000" cy="252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Merry plays column 1, Jenny’s expected winnings are p₁ + 2p₂ + 4p₃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00000" y="2834840"/>
            <a:ext cx="5250000" cy="252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Merry plays column 2, Jenny’s expected winnings are 4p₁ + 6p₂ + p₃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0000" y="3027240"/>
            <a:ext cx="5250000" cy="252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Merry plays column 3, Jenny’s expected winnings are 6p₁ + 5p₂ + 2p₃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00000" y="3239640"/>
            <a:ext cx="5250000" cy="252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V be the value of the transformed game. Jenny wants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00000" y="3432040"/>
            <a:ext cx="5250000" cy="252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 ≤ p₁ + 2p₂ + 4p₃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00000" y="3624440"/>
            <a:ext cx="5250000" cy="252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 ≤ 4p₁ + 6p₂ + p₃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00000" y="3816840"/>
            <a:ext cx="5250000" cy="252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 ≤ 6p₁ + 5p₂ + 2p₃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00000" y="4029240"/>
            <a:ext cx="5250000" cy="252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Maximise P = V subject to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00000" y="4221640"/>
            <a:ext cx="5250000" cy="252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 − p₁ − 2p₂ − 4p₃ + r = 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00000" y="4414040"/>
            <a:ext cx="5250000" cy="252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 − 4p₁ − 6p₂ − p₃ + s = 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00000" y="4606440"/>
            <a:ext cx="5250000" cy="252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 − 6p₁ − 5p₂ − 2p₃ + t = 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00000" y="4798840"/>
            <a:ext cx="5250000" cy="252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p₁ + p₂ + p₃ + u = 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00000" y="4991240"/>
            <a:ext cx="5250000" cy="252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p₁, p₂, p₃, r, s, t, u ≥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Converting Games to 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Given the optimal probabilities, substitute them into each expression for V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V is the minimum of these: this is the value of the transformed game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Subtract the constant you added to find the value of the original game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282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(Example 13 continued)  b  The initial tableau looks like this.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700000" y="1252880"/>
            <a:ext cx="10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variable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0000" y="125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</a:t>
            </a:r>
          </a:p>
        </p:txBody>
      </p:sp>
      <p:sp>
        <p:nvSpPr>
          <p:cNvPr id="8" name="Rectangle 7"/>
          <p:cNvSpPr/>
          <p:nvPr/>
        </p:nvSpPr>
        <p:spPr>
          <a:xfrm>
            <a:off x="5180000" y="125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5610000" y="125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40000" y="125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70000" y="125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00000" y="125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30000" y="125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60000" y="125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u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90000" y="125288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00000" y="1522880"/>
            <a:ext cx="10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50000" y="152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80000" y="152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10000" y="152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40000" y="152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70000" y="152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00000" y="152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30000" y="152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760000" y="152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90000" y="152288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00000" y="1792880"/>
            <a:ext cx="10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750000" y="179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80000" y="179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10000" y="179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40000" y="179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70000" y="179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900000" y="179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330000" y="179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760000" y="179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190000" y="179288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00000" y="2062880"/>
            <a:ext cx="10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50000" y="206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180000" y="206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−6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610000" y="206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040000" y="206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70000" y="206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900000" y="206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330000" y="206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760000" y="206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190000" y="206288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700000" y="2332880"/>
            <a:ext cx="10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u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750000" y="233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180000" y="233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610000" y="233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040000" y="233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470000" y="233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900000" y="233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330000" y="233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760000" y="233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190000" y="233288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00000" y="2602880"/>
            <a:ext cx="10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750000" y="260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180000" y="260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610000" y="260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040000" y="260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470000" y="260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900000" y="260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330000" y="260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760000" y="2602880"/>
            <a:ext cx="43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190000" y="260288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700000" y="2972880"/>
            <a:ext cx="5250000" cy="4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 Substituting p₁ = 0, p₂ = 3/7, p₃ = 4/7 into the inequalities for V gives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700000" y="334292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 ≤ 2 × 3/7 + 4 × 4/7 = 22/7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00000" y="354294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 ≤ 6 × 3/7 + 1 × 4/7 = 22/7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700000" y="374296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 ≤ 5 × 3/7 + 2 × 4/7 = 23/7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700000" y="3952980"/>
            <a:ext cx="5250000" cy="4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minimum of these is 22/7. This is the value of the transformed game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700000" y="432302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value of the game to Jenny is 22/7 − 4 = −6/7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700000" y="4533040"/>
            <a:ext cx="5250000" cy="2600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Subtract 4 because 4 was added to each element in part 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