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Game Theory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10000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Reducing the Pay-off Matrix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every entry in row p is greater than the corresponding entry in row q then row p dominates row q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Row q may be deleted as it would never be chosen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If every entry in column r is less than the corresponding entry in column s then column r dominates column 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Column s may be deleted as it would never be chosen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(The column with the smaller values dominates, since the entries are the column player’s losses)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Deleting dominated rows or columns is called reducing the pay-off matrix using dominance arguments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3 × 2 game: A has three rows to choose from and B has two columns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4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and B play a zero-sum game, represented by the pay-off matrix below.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Explain why the 3 × 2 game can be reduced to a 2 × 2 game.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200000" y="151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 plays 1</a:t>
            </a:r>
          </a:p>
        </p:txBody>
      </p:sp>
      <p:sp>
        <p:nvSpPr>
          <p:cNvPr id="7" name="Rectangle 6"/>
          <p:cNvSpPr/>
          <p:nvPr/>
        </p:nvSpPr>
        <p:spPr>
          <a:xfrm>
            <a:off x="6000000" y="151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 plays 2</a:t>
            </a:r>
          </a:p>
        </p:txBody>
      </p:sp>
      <p:sp>
        <p:nvSpPr>
          <p:cNvPr id="8" name="Rectangle 7"/>
          <p:cNvSpPr/>
          <p:nvPr/>
        </p:nvSpPr>
        <p:spPr>
          <a:xfrm>
            <a:off x="4300000" y="1805760"/>
            <a:ext cx="9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 plays 1</a:t>
            </a:r>
          </a:p>
        </p:txBody>
      </p:sp>
      <p:sp>
        <p:nvSpPr>
          <p:cNvPr id="9" name="Rectangle 8"/>
          <p:cNvSpPr/>
          <p:nvPr/>
        </p:nvSpPr>
        <p:spPr>
          <a:xfrm>
            <a:off x="5200000" y="180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00000" y="180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00000" y="2095760"/>
            <a:ext cx="9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 plays 2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200000" y="209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00000" y="209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00000" y="2385760"/>
            <a:ext cx="9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 plays 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200000" y="238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00000" y="238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0000" y="2825760"/>
            <a:ext cx="5250000" cy="282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Compare row 1 and row 3: 7 &gt; 4 and 1 &gt; 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0000" y="3078640"/>
            <a:ext cx="5250000" cy="4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Row 1 dominates row 3: whatever B does, row 1 is always a better option for A than row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0000" y="3514400"/>
            <a:ext cx="5250000" cy="282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Thus you can delete row 3 and reduce the game to a 2 × 2 game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60000" y="1785760"/>
            <a:ext cx="2580000" cy="33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260000" y="2365760"/>
            <a:ext cx="2580000" cy="33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260000" y="2530760"/>
            <a:ext cx="2580000" cy="3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200000" y="381728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 plays 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00000" y="381728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 plays 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300000" y="4107280"/>
            <a:ext cx="9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 plays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200000" y="410728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00000" y="410728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00000" y="4397280"/>
            <a:ext cx="9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 plays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200000" y="439728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00000" y="439728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00000" y="4837280"/>
            <a:ext cx="5250000" cy="4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Watch out: you can only delete a row (or column) if one other row (column) is always better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  <p:bldP spid="18" grpId="0" animBg="1"/>
      <p:bldP spid="19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Reducing the Pay-off Matrix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Column r dominates column s if every entry in column r is less than the corresponding entry in column 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numbers in the pay-off matrix are A’s winnings, so B wants them as small as possible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Each entry must be compared with the entry in the same row of the other column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When you delete a row or column, do not change the headings of the rows and columns that are left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000000"/>
            <a:ext cx="5250000" cy="4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and B play a zero-sum game, represented by the pay-off matrix below.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Explain why the 2 × 3 game can be reduced to a 2 × 2 game.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5100000" y="151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 plays 1</a:t>
            </a:r>
          </a:p>
        </p:txBody>
      </p:sp>
      <p:sp>
        <p:nvSpPr>
          <p:cNvPr id="7" name="Rectangle 6"/>
          <p:cNvSpPr/>
          <p:nvPr/>
        </p:nvSpPr>
        <p:spPr>
          <a:xfrm>
            <a:off x="5900000" y="151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 plays 2</a:t>
            </a:r>
          </a:p>
        </p:txBody>
      </p:sp>
      <p:sp>
        <p:nvSpPr>
          <p:cNvPr id="8" name="Rectangle 7"/>
          <p:cNvSpPr/>
          <p:nvPr/>
        </p:nvSpPr>
        <p:spPr>
          <a:xfrm>
            <a:off x="6700000" y="151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 plays 3</a:t>
            </a:r>
          </a:p>
        </p:txBody>
      </p:sp>
      <p:sp>
        <p:nvSpPr>
          <p:cNvPr id="9" name="Rectangle 8"/>
          <p:cNvSpPr/>
          <p:nvPr/>
        </p:nvSpPr>
        <p:spPr>
          <a:xfrm>
            <a:off x="4200000" y="1805760"/>
            <a:ext cx="9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 plays 1</a:t>
            </a:r>
          </a:p>
        </p:txBody>
      </p:sp>
      <p:sp>
        <p:nvSpPr>
          <p:cNvPr id="10" name="Rectangle 9"/>
          <p:cNvSpPr/>
          <p:nvPr/>
        </p:nvSpPr>
        <p:spPr>
          <a:xfrm>
            <a:off x="5100000" y="180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00000" y="180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700000" y="180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00000" y="2095760"/>
            <a:ext cx="9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 plays 2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100000" y="209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00000" y="209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700000" y="209576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0000" y="2535760"/>
            <a:ext cx="5250000" cy="282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Compare column 2 and column 3: −2 &lt; 1 and 1 &lt; 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0000" y="2788640"/>
            <a:ext cx="5250000" cy="4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Column 3 dominates column 2: whatever A does, column 3 gives a better result (smaller loss) for 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0000" y="3224400"/>
            <a:ext cx="5250000" cy="2828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you can delete column 2, reducing the game to a 2 × 2 game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880000" y="1475760"/>
            <a:ext cx="840000" cy="95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680000" y="1475760"/>
            <a:ext cx="840000" cy="950000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300000" y="1475760"/>
            <a:ext cx="30000" cy="95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100000" y="352728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 plays 1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900000" y="352728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 plays 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00000" y="3817280"/>
            <a:ext cx="9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 plays 1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100000" y="381728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900000" y="381728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200000" y="4107280"/>
            <a:ext cx="9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 plays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00000" y="410728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−3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900000" y="4107280"/>
            <a:ext cx="800000" cy="2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700000" y="4547280"/>
            <a:ext cx="5250000" cy="4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Column 2 has been deleted, so the new columns are headed ‘B plays 1’ and ‘B plays 3’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  <p:bldP spid="18" grpId="0" animBg="1"/>
      <p:bldP spid="19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