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Allocation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Using a Dummy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adapt the Hungarian algorithm to make the number of rows match the number of columns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you have to solve an allocation problem which is not n × n, you can introduce dummy rows or dummy columns with zero entries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You will end up with either:
• workers allocated to dummy tasks: these workers are not allocated to any task
or
• tasks allocated to dummy workers: these tasks will not be completed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time, in minutes, taken for four workers Mark, Nicky, Nigel and Susie to do each of three tasks A, B and C. Use the Hungarian algorithm to obtain an allocation that minimises the total time.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150000" y="170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800000" y="170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Task A</a:t>
            </a:r>
          </a:p>
        </p:txBody>
      </p:sp>
      <p:sp>
        <p:nvSpPr>
          <p:cNvPr id="8" name="Rectangle 7"/>
          <p:cNvSpPr/>
          <p:nvPr/>
        </p:nvSpPr>
        <p:spPr>
          <a:xfrm>
            <a:off x="6320000" y="170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Task B</a:t>
            </a:r>
          </a:p>
        </p:txBody>
      </p:sp>
      <p:sp>
        <p:nvSpPr>
          <p:cNvPr id="9" name="Rectangle 8"/>
          <p:cNvSpPr/>
          <p:nvPr/>
        </p:nvSpPr>
        <p:spPr>
          <a:xfrm>
            <a:off x="6840000" y="170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Task 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50000" y="192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Mark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00000" y="192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20000" y="192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40000" y="192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50000" y="214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Nicky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00000" y="214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20000" y="214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40000" y="214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50000" y="236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Nigel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00000" y="236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20000" y="236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40000" y="236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50000" y="2580000"/>
            <a:ext cx="65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Susie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00000" y="258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20000" y="258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40000" y="2580000"/>
            <a:ext cx="520000" cy="2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20000" y="295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Add a dummy column, task D, of zeros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50000" y="318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437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2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B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27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2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50000" y="339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Mark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7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82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7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2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50000" y="360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Nicky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7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2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27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2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50000" y="381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Nigel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7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82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27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72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750000" y="402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Susie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7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82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27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72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50000" y="4250000"/>
            <a:ext cx="245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More workers than tasks: the dummy task takes no time to complete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70000" y="2950000"/>
            <a:ext cx="2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Subtract 12, 21, 13 and 0 from the columns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400000" y="318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702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A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47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B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92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C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370000" y="318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Task D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400000" y="339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Mark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2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7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92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70000" y="339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400000" y="360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Nicky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02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47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92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370000" y="360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400000" y="381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Nigel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2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47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92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370000" y="381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400000" y="4020000"/>
            <a:ext cx="6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1" i="0">
                <a:solidFill>
                  <a:srgbClr val="000000"/>
                </a:solidFill>
                <a:latin typeface="Calibri"/>
              </a:rPr>
              <a:t>Susie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02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47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77" name="Rectangle 76"/>
          <p:cNvSpPr/>
          <p:nvPr/>
        </p:nvSpPr>
        <p:spPr>
          <a:xfrm>
            <a:off x="792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70000" y="4020000"/>
            <a:ext cx="45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5000" rIns="15000" tIns="0" bIns="0">
            <a:no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400000" y="4250000"/>
            <a:ext cx="245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There are no row subtractions to do: each row contains a zero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340000" y="348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340000" y="369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6340000" y="4116000"/>
            <a:ext cx="2540000" cy="18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586000" y="3120000"/>
            <a:ext cx="18000" cy="11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3750000" y="49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It takes four straight lines to cover the zeros, so we have an optimal solution:</a:t>
            </a:r>
          </a:p>
        </p:txBody>
      </p:sp>
      <p:sp>
        <p:nvSpPr>
          <p:cNvPr id="85" name="Oval 84"/>
          <p:cNvSpPr/>
          <p:nvPr/>
        </p:nvSpPr>
        <p:spPr>
          <a:xfrm>
            <a:off x="7134750" y="338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584750" y="359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8484750" y="380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8034750" y="4014750"/>
            <a:ext cx="220500" cy="220500"/>
          </a:xfrm>
          <a:prstGeom prst="ellipse">
            <a:avLst/>
          </a:prstGeom>
          <a:noFill/>
          <a:ln w="28575">
            <a:solidFill>
              <a:srgbClr val="002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750000" y="530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Mark – task A,  Nicky – task B,  Nigel – task D (dummy),  Susie – task C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Total time = 12 + 21 + 0 + 13 = 46 minutes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750000" y="59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Nigel is not allocated to a task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