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Transportation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Linear Programming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transportation problem can be formulated as a linear programming problem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  define the decision variables: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ij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number of units sent from i to j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  write down the objective function (total cost) and state that it is to be minimised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  write down the constraints: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supply (one per row):  ≤ the stock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demand (one per column):  ≥ the demand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a balanced problem the constraints may instead all be equalities, but do not mix the two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Formulate the transportation problem below as a linear programming problem. You must state your decision variables, objective and constraints.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4950000" y="150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5650000" y="15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R</a:t>
            </a:r>
          </a:p>
        </p:txBody>
      </p:sp>
      <p:sp>
        <p:nvSpPr>
          <p:cNvPr id="8" name="Rectangle 7"/>
          <p:cNvSpPr/>
          <p:nvPr/>
        </p:nvSpPr>
        <p:spPr>
          <a:xfrm>
            <a:off x="6150000" y="15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</a:t>
            </a:r>
          </a:p>
        </p:txBody>
      </p:sp>
      <p:sp>
        <p:nvSpPr>
          <p:cNvPr id="9" name="Rectangle 8"/>
          <p:cNvSpPr/>
          <p:nvPr/>
        </p:nvSpPr>
        <p:spPr>
          <a:xfrm>
            <a:off x="6650000" y="15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T</a:t>
            </a:r>
          </a:p>
        </p:txBody>
      </p:sp>
      <p:sp>
        <p:nvSpPr>
          <p:cNvPr id="10" name="Rectangle 9"/>
          <p:cNvSpPr/>
          <p:nvPr/>
        </p:nvSpPr>
        <p:spPr>
          <a:xfrm>
            <a:off x="7150000" y="1500000"/>
            <a:ext cx="6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Supply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50000" y="175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50000" y="17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6150000" y="17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6650000" y="17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7150000" y="1750000"/>
            <a:ext cx="6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50000" y="200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650000" y="20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6150000" y="20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6650000" y="20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7150000" y="2000000"/>
            <a:ext cx="6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950000" y="225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650000" y="22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6150000" y="22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6650000" y="22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7150000" y="2250000"/>
            <a:ext cx="6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950000" y="250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50000" y="25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50000" y="25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650000" y="25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36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150000" y="2500000"/>
            <a:ext cx="6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96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590000" y="17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90000" y="17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90000" y="17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590000" y="20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090000" y="20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90000" y="20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590000" y="22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090000" y="22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90000" y="22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750000" y="2870000"/>
            <a:ext cx="51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Let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ij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be the number of units transported from i to j,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50000" y="3075740"/>
            <a:ext cx="51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where i ∈ {A, B, C}, j ∈ {R, S, T} and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ij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50000" y="3341480"/>
            <a:ext cx="51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Minimise C = 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AR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AS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AT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BR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+ 2x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BS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50000" y="3547220"/>
            <a:ext cx="51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            + 3x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CR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+ 4x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CS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+ 3x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750000" y="3812960"/>
            <a:ext cx="12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subject to: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750000" y="3812960"/>
            <a:ext cx="210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AR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AS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AT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≤ 25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50000" y="4018700"/>
            <a:ext cx="210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BR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BS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BT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≤ 40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750000" y="4224440"/>
            <a:ext cx="210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CR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CS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CT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≤ 31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850000" y="3812960"/>
            <a:ext cx="20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AR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BR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CR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30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50000" y="4018700"/>
            <a:ext cx="20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AS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BS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CS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30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850000" y="4224440"/>
            <a:ext cx="20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AT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BT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x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CT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≥ 36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750000" y="447018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Supply rows use ≤ (a supplier cannot send more than its stock); demand columns use ≥ (each destination must get at least its demand)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750000" y="503018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With sigma notation, for example: Σx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Aj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≤ 25 and Σx</a:t>
            </a:r>
            <a:r>
              <a:rPr sz="1100" b="0" i="0" baseline="-25000">
                <a:solidFill>
                  <a:srgbClr val="FF0000"/>
                </a:solidFill>
                <a:latin typeface="Calibri"/>
              </a:rPr>
              <a:t>iT</a:t>
            </a:r>
            <a:r>
              <a:rPr sz="1100" b="0" i="0">
                <a:solidFill>
                  <a:srgbClr val="FF0000"/>
                </a:solidFill>
                <a:latin typeface="Calibri"/>
              </a:rPr>
              <a:t> ≥ 36. As this problem is balanced (96 = 96) you could write all six as equalities instead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5" grpId="0" animBg="1"/>
      <p:bldP spid="46" grpId="0" animBg="1"/>
      <p:bldP spid="47" grpId="0" animBg="1"/>
      <p:bldP spid="44" grpId="0" animBg="1"/>
      <p:bldP spid="48" grpId="0" animBg="1"/>
      <p:bldP spid="49" grpId="0" animBg="1"/>
      <p:bldP spid="50" grpId="0" animBg="1"/>
      <p:bldP spid="51" grpId="0" animBg="1"/>
      <p:bldP spid="5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