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Transportation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Finding an Improved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Shadow costs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cost of each route is split into a part for the source, S(·), and a part for the destination, D(·)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every used (non-empty) cell: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S(source) + D(destination) = cost of that route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are more unknowns than equations, so set S(first source)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Work along each row: a known S gives the D values for that row’s used cells; a known D gives the row’s 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These are relative costs, so negative values are fine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Demand row and Stock column are not needed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Calculate the shadow costs given by the initial solution of the problem in Example 2 shown below.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47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7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40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2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40000" y="17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19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0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476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48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840000" y="19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00000" y="21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0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76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512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8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840000" y="21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00000" y="23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0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476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12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48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5840000" y="23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25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0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6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2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40000" y="25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4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2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0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6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2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280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4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240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0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2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70000" y="147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Initial solution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70000" y="17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697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33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9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05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10000" y="17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70000" y="19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7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733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769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805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8410000" y="19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70000" y="21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97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733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769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805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8410000" y="21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70000" y="23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97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733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769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805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8410000" y="23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70000" y="25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7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33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69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05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410000" y="25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91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27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7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3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63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99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3030000"/>
            <a:ext cx="15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250000" y="335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573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25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77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29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250000" y="362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73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625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677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6" name="Rectangle 95"/>
          <p:cNvSpPr/>
          <p:nvPr/>
        </p:nvSpPr>
        <p:spPr>
          <a:xfrm>
            <a:off x="729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7" name="Rectangle 96"/>
          <p:cNvSpPr/>
          <p:nvPr/>
        </p:nvSpPr>
        <p:spPr>
          <a:xfrm>
            <a:off x="5250000" y="389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73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625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77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729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5250000" y="416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73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4" name="Rectangle 103"/>
          <p:cNvSpPr/>
          <p:nvPr/>
        </p:nvSpPr>
        <p:spPr>
          <a:xfrm>
            <a:off x="625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5" name="Rectangle 104"/>
          <p:cNvSpPr/>
          <p:nvPr/>
        </p:nvSpPr>
        <p:spPr>
          <a:xfrm>
            <a:off x="677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729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670000" y="362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190000" y="362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190000" y="389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710000" y="389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710000" y="416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230000" y="416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690000" y="362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050000" y="449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67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050000" y="471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AW: D(W) = 180 − 0 = 180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19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050000" y="494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AX: D(X) = 110 − 0 = 110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690000" y="389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140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050000" y="516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BX: S(B) = 250 − 110 = 140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71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050000" y="539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BY: D(Y) = 150 − 140 = 10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690000" y="416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050000" y="561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CY: S(C) = 190 − 10 = 180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23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−60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050000" y="584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CZ: D(Z) = 120 − 180 = −60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Finding an Improved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Shadow costs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cost of each route is split into a part for the source, S(·), and a part for the destination, D(·)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every used (non-empty) cell: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S(source) + D(destination) = cost of that route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are more unknowns than equations, so set S(first source)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Work along each row: a known S gives the D values for that row’s used cells; a known D gives the row’s 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These are relative costs, so negative values are fine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Demand row and Stock column are not needed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Calculate the shadow costs given by the initial solution of the problem in Example 3 (with the dummy demand point D).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47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7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40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6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2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40000" y="17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19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0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476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48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840000" y="19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00000" y="21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0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76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512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8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840000" y="21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00000" y="23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0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476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12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48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5840000" y="23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25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0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76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2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40000" y="25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4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6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2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0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6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2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4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0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2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70000" y="147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Initial solution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70000" y="17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697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33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9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050000" y="17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10000" y="17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70000" y="19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7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733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769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8050000" y="19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8410000" y="19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70000" y="21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97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733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769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8050000" y="21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8410000" y="21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70000" y="23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97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733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769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8050000" y="23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8410000" y="23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70000" y="2500000"/>
            <a:ext cx="60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7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33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69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050000" y="2500000"/>
            <a:ext cx="36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410000" y="2500000"/>
            <a:ext cx="480000" cy="2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910000" y="19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91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7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30000" y="21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63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990000" y="2300000"/>
            <a:ext cx="480000" cy="2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3030000"/>
            <a:ext cx="15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250000" y="335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573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25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77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1" name="Rectangle 90"/>
          <p:cNvSpPr/>
          <p:nvPr/>
        </p:nvSpPr>
        <p:spPr>
          <a:xfrm>
            <a:off x="7290000" y="3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250000" y="362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73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625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677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6" name="Rectangle 95"/>
          <p:cNvSpPr/>
          <p:nvPr/>
        </p:nvSpPr>
        <p:spPr>
          <a:xfrm>
            <a:off x="7290000" y="3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7" name="Rectangle 96"/>
          <p:cNvSpPr/>
          <p:nvPr/>
        </p:nvSpPr>
        <p:spPr>
          <a:xfrm>
            <a:off x="5250000" y="389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73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625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77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7290000" y="3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5250000" y="4160000"/>
            <a:ext cx="4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73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4" name="Rectangle 103"/>
          <p:cNvSpPr/>
          <p:nvPr/>
        </p:nvSpPr>
        <p:spPr>
          <a:xfrm>
            <a:off x="625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5" name="Rectangle 104"/>
          <p:cNvSpPr/>
          <p:nvPr/>
        </p:nvSpPr>
        <p:spPr>
          <a:xfrm>
            <a:off x="677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7290000" y="416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670000" y="362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670000" y="389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190000" y="389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710000" y="389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710000" y="416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230000" y="416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690000" y="362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050000" y="449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Set S(X) = 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67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050000" y="471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XA: D(A) = 9 − 0 = 9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690000" y="389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050000" y="494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YA: S(Y) = 10 − 9 = 1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19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050000" y="516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YB: D(B) = 8 − 1 = 7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71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050000" y="539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YC: D(C) = 12 − 1 = 11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690000" y="4160000"/>
            <a:ext cx="5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050000" y="561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ZC: S(Z) = 8 − 11 = −3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230000" y="3080000"/>
            <a:ext cx="64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050000" y="584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ZD: D(D) = 0 − (−3)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Finding an Improved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each unused (empty) route PQ: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PQ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C(PQ) − S(P) − D(Q)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change in cost from sending one unit along PQ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route with the most negative index is the entering cell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two cells tie, choose either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there are no negative improvement indices,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the shadow costs found in Example 6, shown in the table, to calculate improvement indices, and use these to identify the entering cell.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0000" y="178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030000" y="178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550000" y="178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6070000" y="178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90000" y="178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50000" y="204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30000" y="204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550000" y="204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6070000" y="204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590000" y="204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550000" y="230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30000" y="230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550000" y="230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6070000" y="230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590000" y="230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550000" y="256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30000" y="256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550000" y="256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6070000" y="256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590000" y="256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70000" y="204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90000" y="204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10000" y="204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130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0000" y="204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290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70000" y="230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190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90000" y="230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10000" y="230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0000" y="230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280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70000" y="256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240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90000" y="256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606060"/>
                </a:solidFill>
                <a:latin typeface="Calibri"/>
              </a:rPr>
              <a:t>270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10000" y="256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0000" y="256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90000" y="204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90000" y="230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140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90000" y="256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70000" y="152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90000" y="152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10000" y="152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30000" y="152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−60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90000" y="2080000"/>
            <a:ext cx="171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Costs, with the shadow costs from Example 6 in red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50000" y="294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550000" y="347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5030000" y="347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550000" y="347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70000" y="347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90000" y="347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50000" y="373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30000" y="37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5550000" y="37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6070000" y="37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6590000" y="373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4550000" y="399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30000" y="39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5550000" y="39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070000" y="39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6590000" y="399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4550000" y="4250000"/>
            <a:ext cx="48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30000" y="42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550000" y="42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070000" y="42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590000" y="42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90000" y="373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90000" y="399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140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990000" y="4250000"/>
            <a:ext cx="5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970000" y="321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490000" y="321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10000" y="321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530000" y="321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−60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970000" y="373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490000" y="373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490000" y="399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010000" y="399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10000" y="425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30000" y="425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010000" y="373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050000" y="457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AY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130 − 0 − 10 = 120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530000" y="373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350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050000" y="479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290 − 0 − (−60) = 350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970000" y="399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−130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050000" y="501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BW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190 − 140 − 180 = −130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530000" y="399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50000" y="523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BZ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280 − 140 − (−60) = 200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970000" y="425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−120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50000" y="545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CW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240 − 180 − 180 = −120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490000" y="4250000"/>
            <a:ext cx="64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−20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050000" y="5670000"/>
            <a:ext cx="485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CX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270 − 180 − 110 = −20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190000" y="3770000"/>
            <a:ext cx="171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Routes already in use are marked ×</a:t>
            </a:r>
          </a:p>
        </p:txBody>
      </p:sp>
      <p:sp>
        <p:nvSpPr>
          <p:cNvPr id="93" name="Oval 92"/>
          <p:cNvSpPr/>
          <p:nvPr/>
        </p:nvSpPr>
        <p:spPr>
          <a:xfrm>
            <a:off x="5015000" y="3975000"/>
            <a:ext cx="550000" cy="29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3750000" y="592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entering cell is BW, since it has the most negative improvement index (−130)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92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Finding an Improved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an improved solution: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use the non-empty cells to find the shadow costs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use the shadow costs and the empty cells to find the improvement indices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use the improvement indices and the stepping-stone method (section 1D) to find an improved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the exam you may be given several blank tables: write the shadow costs above the columns and to the left of the rows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the north-west corner method to find an initial solution to the transportation problem shown.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shadow costs and improvement indices.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Hence determine whether the solution is optimal.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0000" y="18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400000" y="18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900000" y="18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000" y="18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00000" y="18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0000" y="21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21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900000" y="21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6400000" y="21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900000" y="21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50000" y="23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00000" y="23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900000" y="23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6400000" y="23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900000" y="23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50000" y="26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00000" y="26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900000" y="26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6400000" y="26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900000" y="26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50000" y="28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00000" y="28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00000" y="28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000" y="28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00000" y="28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0000" y="211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40000" y="211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0000" y="211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0000" y="237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40000" y="237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0000" y="237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40000" y="263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40000" y="263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40000" y="263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50000" y="32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a)  Units transported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650000" y="35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5400000" y="35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900000" y="35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00000" y="353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900000" y="35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650000" y="37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00000" y="37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5900000" y="37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6400000" y="379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6900000" y="37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50000" y="40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00000" y="40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5900000" y="40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6400000" y="405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6900000" y="40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650000" y="43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00000" y="43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900000" y="43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400000" y="431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900000" y="43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650000" y="45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00000" y="45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900000" y="45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00000" y="457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900000" y="45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40000" y="379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50000" y="489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A has 11 left, X needs 10 more, so send 10. Demand at X met: move right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840000" y="379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50000" y="512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AY: A has 1 left, Y needs 15 more, so send 1. Stock at A used up: move down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40000" y="405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750000" y="535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B has 15 left, Y needs 14 more, so send 14. Demand at Y met: move right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40000" y="405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50000" y="558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BZ: B has 1 left, Z needs 15 more, so send 1. Stock at B used up: move down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40000" y="4310000"/>
            <a:ext cx="6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750000" y="5810000"/>
            <a:ext cx="51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C has 14 left, Z needs 14 more, so send 14. All stock used, all demand met: stop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Finding an Improved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each unused (empty) route PQ: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PQ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C(PQ) − S(P) − D(Q)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change in cost from sending one unit along PQ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route with the most negative index is the entering cell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two cells tie, choose either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there are no negative improvement indices,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b)  Shadow costs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0000" y="15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130000" y="1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630000" y="1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0000" y="1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50000" y="18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3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563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613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4650000" y="20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3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63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13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650000" y="23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3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63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13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0000" y="18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0000" y="18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7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7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90000" y="18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0000" y="125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0000" y="1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50000" y="146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D(X) = 11 − 0 = 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70000" y="1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50000" y="167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AY: D(Y) = 12 − 0 = 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9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0000" y="188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S(B) = 10 − 12 = −2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70000" y="1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50000" y="209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BZ: D(Z) = 13 − (−2) = 15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9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−6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50000" y="2300000"/>
            <a:ext cx="22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S(C) = 9 − 15 = −6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0000" y="2650000"/>
            <a:ext cx="515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650000" y="31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5130000" y="31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30000" y="31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0000" y="31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50000" y="34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30000" y="34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5630000" y="34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6130000" y="34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4650000" y="36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30000" y="36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630000" y="36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6130000" y="36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4650000" y="39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30000" y="39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5630000" y="39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6130000" y="39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090000" y="34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090000" y="36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90000" y="39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FF0000"/>
                </a:solidFill>
                <a:latin typeface="Calibri"/>
              </a:rPr>
              <a:t>−6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70000" y="2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70000" y="2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70000" y="2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70000" y="34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570000" y="34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70000" y="36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70000" y="36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70000" y="3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70000" y="34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050000" y="423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17 − 0 − 15 = 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70000" y="36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050000" y="445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BX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13 − (−2) − 11 = 4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70000" y="3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50000" y="4680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CX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15 − (−6) − 11 = 10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570000" y="39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050000" y="4905000"/>
            <a:ext cx="4850000" cy="22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CY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18 − (−6) − 12 = 12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750000" y="519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c)  There are no negative improvement indices, so the solution is optimal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