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Simplex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Problems Requiring Integer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integer solutions are needed, test points around the optimal solution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Solve with the simplex method first, then look at the integer points near the optimal point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each point, check that it satisfies every constraint and evaluate the objective function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Choose the feasible point with the best value of the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linear programming problem from Example 8, given that integer solutions are required.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3x + 2y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5x + 7y ≤ 70,   10x + 3y ≤ 60,   x, y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2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Example 8: P = 26,  x = 42/11 = 3 9/11,  y = 80/11 = 7 3/11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57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Test the integer points around this optimal 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0000" y="30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500000" y="30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5x + 7y ≤ 70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50000" y="30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10x + 3y ≤ 60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00000" y="30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Feasible?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00000" y="30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 = 3x + 2y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50000" y="33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(3, 7)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00000" y="33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 + 49 ≤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50000" y="33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 + 21 ≤ 60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00000" y="33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0000" y="33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 + 14 = 23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50000" y="36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(3, 8)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00000" y="36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 + 56 &gt;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50000" y="36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800000" y="36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00000" y="36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3850000" y="39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00000" y="39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 + 49 ≤ 70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50000" y="39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 + 21 &gt; 60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00000" y="39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00000" y="39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3850000" y="42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00000" y="42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 + 56 &gt; 70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50000" y="42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800000" y="42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00000" y="42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0000" y="46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Look a little further: a point just inside both lines can give a bigger 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50000" y="45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00000" y="45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 + 42 ≤ 70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50000" y="45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 + 18 ≤ 60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00000" y="45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00000" y="45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 + 12 = 24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850000" y="48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500000" y="48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 + 56 ≤ 70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50000" y="48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 + 24 ≤ 60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00000" y="48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00000" y="4800000"/>
            <a:ext cx="11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 + 16 = 22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00000" y="51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best integer solution is  P = 24,  x = 4,  y = 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5480000"/>
            <a:ext cx="5100000" cy="47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(The textbook only tests the four nearest points and gives P = 23 at (3, 7), but (4, 6) is feasible and better.)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Problems Requiring Integer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integer solutions are needed, test points around the optimal solution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Solve with the simplex method first, then look at the integer points near the optimal point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each point, check that it satisfies every constraint and evaluate the objective function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Choose the feasible point with the best value of the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linear programming problem from Example 10, given that integer solutions are required.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10x + 12y + 8z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2x + 2y ≤ 5,   5x + 3y + 4z ≤ 15, 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2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Example 10: P = 45,  x = 0,  y = 5/2 = 2 1/2,  z = 15/8 = 1 7/8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57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Test the integer points around this optimal 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0000" y="300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4450000" y="30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2x + 2y ≤ 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50000" y="30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5x + 3y + 4z ≤ 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00000" y="30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Feasible?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00000" y="30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 = 10x + 12y + 8z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50000" y="330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(0, 2, 1)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50000" y="33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+ 4 ≤ 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50000" y="33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+ 6 + 4 ≤ 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00000" y="33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0000" y="33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+ 24 + 8 = 32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50000" y="360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(0, 2, 2)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0000" y="36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+ 4 ≤ 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50000" y="36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+ 6 + 8 ≤ 15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00000" y="36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00000" y="36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+ 24 + 16 = 40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0000" y="390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(0, 3, 1)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50000" y="39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+ 6 &gt; 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50000" y="39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6800000" y="39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00000" y="39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3750000" y="420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(0, 3, 2)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50000" y="4200000"/>
            <a:ext cx="1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 + 6 &gt; 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50000" y="42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800000" y="4200000"/>
            <a:ext cx="8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00000" y="4200000"/>
            <a:ext cx="13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46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best integer solution is  P = 40,  x = 0,  y = 2,  z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