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The Simplex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simplex algorithm starts at one vertex and moves between vertices in sequence, increasing the objective function and one of the variables each time, until it reaches an optimal solution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simplex method lets you decide whether a vertex is optimal and, if not, which adjacent vertex to move to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Slack variables are essential when using the simplex algorithm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30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Explain the significance of the slack variables in the graphical representation of the linear programming problem below.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Maximise P = 3x + 2y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5x + 7y + r = 70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10x + 3y + s = 60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x, y, r, s ≥ 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feasible region, R, is shown.</a:t>
            </a:r>
          </a:p>
        </p:txBody>
      </p:sp>
      <p:pic>
        <p:nvPicPr>
          <p:cNvPr id="6" name="Picture 5" descr="ex5_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000" y="1000000"/>
            <a:ext cx="1950000" cy="25608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3750000"/>
            <a:ext cx="5100000" cy="48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first constraint is represented by the line ABE, where 5x + 7y = 70.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423592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This is also the line where r =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4575928"/>
            <a:ext cx="5100000" cy="48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second constraint is represented by the line DBC, where 10x + 3y = 60.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5061856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This is also the line where s =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5401856"/>
            <a:ext cx="5100000" cy="48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the four lines forming the boundary of R are x = 0, y = 0, r = 0 and s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pic>
        <p:nvPicPr>
          <p:cNvPr id="4" name="Picture 3" descr="ex5_graph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50000"/>
            <a:ext cx="2900000" cy="37464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0000" y="4900000"/>
            <a:ext cx="3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boundary of R drawn using x = 0, y = 0, r = 0 and s =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05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Which variables are zero at each vertex of R?</a:t>
            </a:r>
          </a:p>
        </p:txBody>
      </p:sp>
      <p:sp>
        <p:nvSpPr>
          <p:cNvPr id="7" name="Rectangle 6"/>
          <p:cNvSpPr/>
          <p:nvPr/>
        </p:nvSpPr>
        <p:spPr>
          <a:xfrm>
            <a:off x="4100000" y="1550000"/>
            <a:ext cx="9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Vertex</a:t>
            </a:r>
          </a:p>
        </p:txBody>
      </p:sp>
      <p:sp>
        <p:nvSpPr>
          <p:cNvPr id="8" name="Rectangle 7"/>
          <p:cNvSpPr/>
          <p:nvPr/>
        </p:nvSpPr>
        <p:spPr>
          <a:xfrm>
            <a:off x="5000000" y="1550000"/>
            <a:ext cx="13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Coordinates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0000" y="1550000"/>
            <a:ext cx="15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Zero variables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00000" y="1850000"/>
            <a:ext cx="9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00000" y="1850000"/>
            <a:ext cx="13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(0, 0)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0000" y="1850000"/>
            <a:ext cx="15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 = 0, y = 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00000" y="2150000"/>
            <a:ext cx="9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00000" y="2150000"/>
            <a:ext cx="13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(0, 10)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0000" y="2150000"/>
            <a:ext cx="15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 = 0, r = 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00000" y="2450000"/>
            <a:ext cx="9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00000" y="2450000"/>
            <a:ext cx="13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(42/11, 80/11)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0000" y="2450000"/>
            <a:ext cx="15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 = 0, s = 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00000" y="2750000"/>
            <a:ext cx="9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00000" y="2750000"/>
            <a:ext cx="13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(6, 0)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0000" y="2750000"/>
            <a:ext cx="15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 = 0, s = 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33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At each vertex precisely two of the four variables x, y, r and s are zero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algebraic simplex method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Write the constraints as equations and the objective as P − 3x − 2y =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Start at the origin, where P =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Increase the variable that increases P fastest, keeping the others at zero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Stop at the first vertex you reach (the smallest limit) and use that equation to eliminate the variable from the others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Make P the subject: if a coefficient is positive P can still increase; if all are negative P is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3000000" cy="2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Explain, in detail, how the algebraic simplex algorithm is used to solve the following problem, relating each stage to the given graph.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Maximise P = 3x + 2y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subject to: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5x + 7y + r = 70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10x + 3y + s = 60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x, y, r, s ≥ 0</a:t>
            </a:r>
          </a:p>
        </p:txBody>
      </p:sp>
      <p:pic>
        <p:nvPicPr>
          <p:cNvPr id="6" name="Picture 5" descr="ex6_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000" y="950000"/>
            <a:ext cx="2050000" cy="2405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3500000"/>
            <a:ext cx="5100000" cy="25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5x + 7y + r = 70      (1)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755000"/>
            <a:ext cx="5100000" cy="25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10x + 3y + s = 60      (2)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4010000"/>
            <a:ext cx="5100000" cy="25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 − 3x − 2y = 0      (3)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4305000"/>
            <a:ext cx="5100000" cy="25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Start at O(0, 0), where P = 0. This is not optimal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600000"/>
            <a:ext cx="5100000" cy="42543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 = 3x + 2y: increasing x adds 3 per unit, so increase x keeping y = 0 (move right along the x-axis)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5065434"/>
            <a:ext cx="5100000" cy="25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(1): y = 0, r = 0 gives x = 14       (2): y = 0, s = 0 gives x = 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5360434"/>
            <a:ext cx="5100000" cy="25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You reach C (y = s = 0) first, so use equation (2) to eliminate 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pic>
        <p:nvPicPr>
          <p:cNvPr id="4" name="Picture 3" descr="ex6_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50000"/>
            <a:ext cx="2700000" cy="31683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0000" y="45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Each elimination is just solving simultaneous equations</a:t>
            </a:r>
          </a:p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The equation you divide is the pivot row of a simplex tableau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+ 3/10 y + 1/10 s = 6      (5) = (2) ÷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38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11/2 y + r − 1/2 s = 40      (4) = (1) − 5(5)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76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− 11/10 y + 3/10 s = 18      (6) = (3) + 3(5)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14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= 18 + 11/10 y − 3/10 s, so at C (y = s = 0), P =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520000"/>
            <a:ext cx="5100000" cy="48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Increasing y increases P (increasing s would decrease it), so increase y keeping s = 0: travel along s = 0 from C towards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08592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(4): s = r = 0 gives y = 80/11 = 7 3/11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38592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(5): s = x = 0 gives y = 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76592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You reach B (r = s = 0) first, so use equation (4) to eliminate 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pic>
        <p:nvPicPr>
          <p:cNvPr id="4" name="Picture 3" descr="ex6_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1050000"/>
            <a:ext cx="2700000" cy="31683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y + 2/11 r − 1/11 s = 80/11      (7) = (4) ÷ 11/2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4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− 3/55 r + 7/55 s = 42/11      (8) = (5) − 3/10 (7)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8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+ 1/5 r + 1/5 s = 26      (9) = (6) + 11/10 (7)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2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= 26 − 1/5 r − 1/5 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600000"/>
            <a:ext cx="5100000" cy="48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Increasing r or s would decrease P, so you have reached the optimal solution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18592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Profit = 26 when x = 42/11, y = 80/11, r = 0 and s = 0 (vertex B)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same method works with three (or more) variables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Increase the variable with the largest coefficient in P, keeping the others at zero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Work out the limit each equation puts on it: the smallest limit is the vertex you reach first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When P = constant − (positive multiples of variables), P is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Show, in detail, the application of the algebraic simplex algorithm to the linear programming problem below.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Maximise P = 10x + 12y + 8z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 2x + 2y ≤ 5,   5x + 3y + 4z ≤ 15,   x, y, z ≥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65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Introduce slack variables r and 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94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2x + 2y + r = 5      (1)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23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5x + 3y + 4z + s = 15      (2)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52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− 10x − 12y − 8z = 0      (3)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870000"/>
            <a:ext cx="5100000" cy="47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Start at (0, 0, 0), where P = 0. P = 10x + 12y + 8z, so increase y (the biggest increase), keeping x = z =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405928"/>
            <a:ext cx="5100000" cy="47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(1): x = z = r = 0 gives y = 5/2       (2): x = z = s = 0 gives y = 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941856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you reach (0, 5/2, 0) first: use equation (1) to eliminate 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Eliminate the variable you increased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Divide its equation so the coefficient is 1, then add or subtract multiples of it from the other equations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equation corresponds to the pivot row in the simplex tableau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+ y + 1/2 r = 5/2      (4) = (1) ÷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38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 x + 4 z − 3/2 r + s = 15/2      (5) = (2) − 3(4)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76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+ 2 x − 8 z + 6 r = 30      (6) = (3) + 12(4)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14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= 30 − 2x + 8z − 6r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520000"/>
            <a:ext cx="5100000" cy="48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You can still increase P by increasing z (keep x and r zero; increasing them would decrease 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085928"/>
            <a:ext cx="5100000" cy="48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(4) has no z term, so gives no limit.   (5): x = r = s = 0 gives z = 15/8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651856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use equation (5) to eliminate 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Stop when P cannot be increased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When every variable in P = … has a negative coefficient, increasing any of them would decrease 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State the value of P and of every variable, including the slack variables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1/2 x + z − 3/8 r + 1/4 s = 15/8      (7) = (5) ÷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38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+ y + 1/2 r = 5/2      (4) unchanged (no z term)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76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+ 6 x + 3 r + 2 s = 45      (8) = (6) + 8(7)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140000"/>
            <a:ext cx="5100000" cy="48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= 45 − 6x − 3r − 2s, so at the current vertex (x = r = s = 0) P = 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70592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Increasing x, r or s would decrease the profit, so this is optimal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08592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Profit = 45 when x = 0, y = 5/2, z = 15/8, r = 0 and s =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46592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r = 0 and s = 0 mean both constraints are at capacity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simplex tableau holds the coefficients of the equations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One row for each constraint; the bottom row is the objective, written as P − 3x − 2y =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basic variables are the ones that are not currently zero. Any variable not listed as basic is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Start at the origin: the slack variables are the basic variables. This is the basic feasible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Solve the linear programming problem in Example 6 using simplex tableaux.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Maximise P = 3x + 2y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 5x + 7y + r = 70,   10x + 3y + s = 60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x, y, r, s ≥ 0</a:t>
            </a:r>
          </a:p>
        </p:txBody>
      </p:sp>
      <p:sp>
        <p:nvSpPr>
          <p:cNvPr id="6" name="Rectangle 5"/>
          <p:cNvSpPr/>
          <p:nvPr/>
        </p:nvSpPr>
        <p:spPr>
          <a:xfrm>
            <a:off x="4100000" y="270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0000" y="270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130000" y="2700000"/>
            <a:ext cx="578181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5708181" y="270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09999" y="270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11817" y="270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00000" y="298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50000" y="298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30000" y="2980000"/>
            <a:ext cx="578181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08181" y="298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09999" y="298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11817" y="298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00000" y="326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50000" y="326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130000" y="3260000"/>
            <a:ext cx="578181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08181" y="326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09999" y="326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711817" y="326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00000" y="354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50000" y="354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30000" y="3540000"/>
            <a:ext cx="578181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08181" y="354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09999" y="354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11817" y="354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93635" y="2980000"/>
            <a:ext cx="1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5x + 7y + r = 70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93635" y="3260000"/>
            <a:ext cx="1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10x + 3y + s = 60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93635" y="3540000"/>
            <a:ext cx="1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P − 3x − 2y = 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4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Reading across: r = 70, s = 60, P = 0, and x = y = 0 (not basic)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00000" y="4340000"/>
            <a:ext cx="5100000" cy="48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This is the basic feasible solution: all the constraints are satisfied, but P can be improved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0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3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The simplex tableau method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  Pivot column: most negative entry in the objective row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  θ = value ÷ entry in the pivot column (positive entries only)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  Pivot row: the smallest positive θ. The pivot is where the pivot row and column meet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4  Divide the pivot row by the pivot and change its basic variable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5  Use the pivot row to make every other entry in the pivot column 0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6  Repeat until there are no negatives in the objective row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0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4680000" y="100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8" name="Rectangle 7"/>
          <p:cNvSpPr/>
          <p:nvPr/>
        </p:nvSpPr>
        <p:spPr>
          <a:xfrm>
            <a:off x="5258181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" name="Rectangle 8"/>
          <p:cNvSpPr/>
          <p:nvPr/>
        </p:nvSpPr>
        <p:spPr>
          <a:xfrm>
            <a:off x="5759999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1817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0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80000" y="134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58181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59999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61817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5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0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80000" y="168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58181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59999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61817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5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0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80000" y="202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58181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59999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61817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00000" y="1000000"/>
            <a:ext cx="380000" cy="136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50000" y="2390000"/>
            <a:ext cx="2585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x (most negative value in the P row is −3)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763635" y="100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763635" y="134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70 ÷ 5 = 14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763635" y="168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60 ÷ 10 = 6</a:t>
            </a:r>
          </a:p>
        </p:txBody>
      </p:sp>
      <p:sp>
        <p:nvSpPr>
          <p:cNvPr id="34" name="Oval 33"/>
          <p:cNvSpPr/>
          <p:nvPr/>
        </p:nvSpPr>
        <p:spPr>
          <a:xfrm>
            <a:off x="4240000" y="1630000"/>
            <a:ext cx="50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75000" y="2390000"/>
            <a:ext cx="2625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s (smallest positive θ = 6), so the pivot is 10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650000" y="28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300000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680000" y="286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258181" y="28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759999" y="28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261817" y="28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763635" y="286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5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30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680000" y="320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11/2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258181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759999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61817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5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30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680000" y="354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3/10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258181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759999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1/10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261817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65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0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680000" y="388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−11/10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258181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759999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3/10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261817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763635" y="320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R1 − 5R2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763635" y="354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÷ 10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763635" y="388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+ 3R2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650000" y="4300000"/>
            <a:ext cx="525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is still a negative value (−11/10) in the objective row, so repeat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6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61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3" grpId="0" animBg="1"/>
      <p:bldP spid="64" grpId="0" animBg="1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The simplex tableau method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  Pivot column: most negative entry in the objective row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  θ = value ÷ entry in the pivot column (positive entries only)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  Pivot row: the smallest positive θ. The pivot is where the pivot row and column meet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4  Divide the pivot row by the pivot and change its basic variable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5  Use the pivot row to make every other entry in the pivot column 0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6  Repeat until there are no negatives in the objective row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6" name="Rectangle 5"/>
          <p:cNvSpPr/>
          <p:nvPr/>
        </p:nvSpPr>
        <p:spPr>
          <a:xfrm>
            <a:off x="430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4680000" y="100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8" name="Rectangle 7"/>
          <p:cNvSpPr/>
          <p:nvPr/>
        </p:nvSpPr>
        <p:spPr>
          <a:xfrm>
            <a:off x="5258181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" name="Rectangle 8"/>
          <p:cNvSpPr/>
          <p:nvPr/>
        </p:nvSpPr>
        <p:spPr>
          <a:xfrm>
            <a:off x="5759999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1817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0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80000" y="134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11/2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58181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59999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61817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5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0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80000" y="168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3/10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58181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59999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1/10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61817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5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0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80000" y="202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−11/10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58181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59999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61817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680000" y="1000000"/>
            <a:ext cx="578181" cy="136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50000" y="2390000"/>
            <a:ext cx="2585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y (most negative value in the P row is −11/10)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763635" y="100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763635" y="134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40 ÷ 11/2 = 80/11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763635" y="168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6 ÷ 3/10 = 20</a:t>
            </a:r>
          </a:p>
        </p:txBody>
      </p:sp>
      <p:sp>
        <p:nvSpPr>
          <p:cNvPr id="34" name="Oval 33"/>
          <p:cNvSpPr/>
          <p:nvPr/>
        </p:nvSpPr>
        <p:spPr>
          <a:xfrm>
            <a:off x="4620000" y="1290000"/>
            <a:ext cx="698181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75000" y="2390000"/>
            <a:ext cx="2625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r (smallest positive θ = 80/11), so the pivot is 11/2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650000" y="28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300000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680000" y="286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258181" y="28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759999" y="28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261817" y="28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763635" y="286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5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30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680000" y="320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258181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2/11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759999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−1/11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61817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80/11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5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30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680000" y="354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258181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−3/55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759999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7/55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261817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42/11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65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0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680000" y="3880000"/>
            <a:ext cx="578181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258181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759999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261817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763635" y="320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÷ 11/2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763635" y="354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R2 − (3/10)R1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763635" y="3880000"/>
            <a:ext cx="1363272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+ (11/10)R1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650000" y="4300000"/>
            <a:ext cx="525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No negative values in the objective row, so this tableau is optimal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650000" y="4530500"/>
            <a:ext cx="525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 = 26, x = 42/11, y = 80/11, r = 0, s = 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650000" y="4761000"/>
            <a:ext cx="525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Compare with Example 6: each tableau matches a set of equations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61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62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3" grpId="0" animBg="1"/>
      <p:bldP spid="64" grpId="0" animBg="1"/>
      <p:bldP spid="65" grpId="0" animBg="1"/>
      <p:bldP spid="66" grpId="0" animBg="1"/>
    </p:bld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simplex method maximises. To minimise P, maximise Q = −P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standard simplex tableau method on Q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minimum value of P is the negative of the maximum value of Q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values of x, y and the slack variables are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Minimise P = 3x − y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 2x + y ≤ 12,   x + 4y ≤ 8,   x ≥ 0, y ≥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5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Define Q = −P = −3x + 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08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Maximise Q = −3x + y subject to 2x + y + r = 12,  x + 4y + s =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41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In the tableau the objective row is Q + 3x − y = 0</a:t>
            </a:r>
          </a:p>
        </p:txBody>
      </p:sp>
      <p:sp>
        <p:nvSpPr>
          <p:cNvPr id="9" name="Rectangle 8"/>
          <p:cNvSpPr/>
          <p:nvPr/>
        </p:nvSpPr>
        <p:spPr>
          <a:xfrm>
            <a:off x="4100000" y="300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50000" y="300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75454" y="300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55454" y="300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35454" y="300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60908" y="300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00000" y="328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50000" y="328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75454" y="328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555454" y="328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35454" y="328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60908" y="328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00000" y="356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50000" y="356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75454" y="356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555454" y="356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35454" y="356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60908" y="356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100000" y="384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750000" y="384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75454" y="384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555454" y="384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35454" y="384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60908" y="384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00000" y="425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Basic feasible solution: x = 0, y = 0, r = 12, s = 8, Q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Rectangle 3"/>
          <p:cNvSpPr/>
          <p:nvPr/>
        </p:nvSpPr>
        <p:spPr>
          <a:xfrm>
            <a:off x="9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50000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975454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355454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8" name="Rectangle 7"/>
          <p:cNvSpPr/>
          <p:nvPr/>
        </p:nvSpPr>
        <p:spPr>
          <a:xfrm>
            <a:off x="2735454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9" name="Rectangle 8"/>
          <p:cNvSpPr/>
          <p:nvPr/>
        </p:nvSpPr>
        <p:spPr>
          <a:xfrm>
            <a:off x="3160908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50000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75454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55454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35454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60908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550000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975454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55454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35454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60908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550000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975454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355454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735454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60908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975454" y="1000000"/>
            <a:ext cx="380000" cy="136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00000" y="2390000"/>
            <a:ext cx="276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y (most negative value in the Q row is −1)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62726" y="1000000"/>
            <a:ext cx="100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62726" y="1340000"/>
            <a:ext cx="100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12 ÷ 1 = 12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662726" y="1680000"/>
            <a:ext cx="100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8 ÷ 4 = 2</a:t>
            </a:r>
          </a:p>
        </p:txBody>
      </p:sp>
      <p:sp>
        <p:nvSpPr>
          <p:cNvPr id="33" name="Oval 32"/>
          <p:cNvSpPr/>
          <p:nvPr/>
        </p:nvSpPr>
        <p:spPr>
          <a:xfrm>
            <a:off x="1915454" y="1630000"/>
            <a:ext cx="50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700000" y="2390000"/>
            <a:ext cx="280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s (smallest positive θ = 2), so the pivot is 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00000" y="28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550000" y="28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975454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355454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35454" y="28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160908" y="28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662726" y="2860000"/>
            <a:ext cx="100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50000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7/4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975454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355454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735454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160908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9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50000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1/4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975454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355454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735454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1/4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160908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50000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13/4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975454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355454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735454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1/4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160908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662726" y="3200000"/>
            <a:ext cx="100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R1 − R2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662726" y="3540000"/>
            <a:ext cx="100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÷ 4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662726" y="3880000"/>
            <a:ext cx="100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+ R2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00000" y="4300000"/>
            <a:ext cx="80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are no negative values in the objective row, so the solution is optimal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0000" y="4530500"/>
            <a:ext cx="80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Maximum value of Q = 2, when x = 0, y = 2, r = 10, s = 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0000" y="4761000"/>
            <a:ext cx="80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the minimum value of P = −2, when x = 0, y = 2, r = 10, s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6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60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Use the steps in order every time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Write the pivot row first in each new tableau, then use it to work out the other rows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Label every row with its row operation, e.g. R2 − 3R1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To verify a solution, substitute the values into the original objective function and constraints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Use simplex tableaux to solve the linear programming problem below (from Example 7).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Maximise P = 10x + 12y + 8z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 2x + 2y ≤ 5,   5x + 3y + 4z ≤ 15,   x, y, z ≥ 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Verify your solution using the original problem.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55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2x + 2y + r = 5,   5x + 3y + 4z + s = 15,   P − 10x − 12y − 8z = 0</a:t>
            </a:r>
          </a:p>
        </p:txBody>
      </p:sp>
      <p:sp>
        <p:nvSpPr>
          <p:cNvPr id="7" name="Rectangle 6"/>
          <p:cNvSpPr/>
          <p:nvPr/>
        </p:nvSpPr>
        <p:spPr>
          <a:xfrm>
            <a:off x="4100000" y="305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50000" y="305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5130000" y="305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10000" y="305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90000" y="305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5454" y="305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95454" y="305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00000" y="333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50000" y="333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30000" y="333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510000" y="333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90000" y="333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15454" y="333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95454" y="333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00000" y="361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50000" y="361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30000" y="361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510000" y="361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90000" y="361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15454" y="361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695454" y="361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00000" y="3890000"/>
            <a:ext cx="65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750000" y="389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130000" y="389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510000" y="389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890000" y="3890000"/>
            <a:ext cx="425454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15454" y="3890000"/>
            <a:ext cx="38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95454" y="3890000"/>
            <a:ext cx="501818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Rectangle 3"/>
          <p:cNvSpPr/>
          <p:nvPr/>
        </p:nvSpPr>
        <p:spPr>
          <a:xfrm>
            <a:off x="6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63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01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390000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" name="Rectangle 8"/>
          <p:cNvSpPr/>
          <p:nvPr/>
        </p:nvSpPr>
        <p:spPr>
          <a:xfrm>
            <a:off x="2815454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95454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5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3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1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90000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15454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195454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25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3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1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90000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15454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195454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5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3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01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90000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15454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95454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30000" y="1000000"/>
            <a:ext cx="380000" cy="136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0000" y="2390000"/>
            <a:ext cx="276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y (most negative value in the P row is −12)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697272" y="100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97272" y="134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5 ÷ 2 = 5/2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697272" y="168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15 ÷ 3 = 5</a:t>
            </a:r>
          </a:p>
        </p:txBody>
      </p:sp>
      <p:sp>
        <p:nvSpPr>
          <p:cNvPr id="37" name="Oval 36"/>
          <p:cNvSpPr/>
          <p:nvPr/>
        </p:nvSpPr>
        <p:spPr>
          <a:xfrm>
            <a:off x="1570000" y="1290000"/>
            <a:ext cx="50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400000" y="2390000"/>
            <a:ext cx="280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r (smallest positive θ = 5/2), so the pivot is 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0000" y="28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250000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630000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010000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90000" y="28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815454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195454" y="28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697272" y="286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25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63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01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390000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815454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195454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25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63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1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390000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−3/2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815454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195454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15/2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25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63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1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−8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390000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815454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195454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697272" y="320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÷ 2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697272" y="354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R2 − 3R1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697272" y="388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+ 12R1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0000" y="4300000"/>
            <a:ext cx="8300000" cy="42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y column now contains just one 1 (where the pivot was) and zeros. There is still a negative (−8) in the objective row, so repeat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68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9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70" grpId="0" animBg="1"/>
      <p:bldP spid="71" grpId="0" animBg="1"/>
    </p:bld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Rectangle 3"/>
          <p:cNvSpPr/>
          <p:nvPr/>
        </p:nvSpPr>
        <p:spPr>
          <a:xfrm>
            <a:off x="6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63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01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390000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" name="Rectangle 8"/>
          <p:cNvSpPr/>
          <p:nvPr/>
        </p:nvSpPr>
        <p:spPr>
          <a:xfrm>
            <a:off x="2815454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95454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5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3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1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90000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15454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195454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25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3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1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90000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15454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195454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15/2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5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3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01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90000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15454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95454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010000" y="1000000"/>
            <a:ext cx="380000" cy="136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0000" y="2390000"/>
            <a:ext cx="276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z (most negative value in the P row is −8)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697272" y="100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97272" y="134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5/2 ÷ 0: not valid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697272" y="168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15/2 ÷ 4 = 15/8</a:t>
            </a:r>
          </a:p>
        </p:txBody>
      </p:sp>
      <p:sp>
        <p:nvSpPr>
          <p:cNvPr id="37" name="Oval 36"/>
          <p:cNvSpPr/>
          <p:nvPr/>
        </p:nvSpPr>
        <p:spPr>
          <a:xfrm>
            <a:off x="1950000" y="1630000"/>
            <a:ext cx="50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400000" y="2390000"/>
            <a:ext cx="280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s (smallest positive θ = 15/8), so the pivot is 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0000" y="28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250000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630000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010000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90000" y="28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815454" y="28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195454" y="28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697272" y="286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25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63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01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390000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815454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195454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25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63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1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390000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−3/8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815454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1/4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195454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15/8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25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63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1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390000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815454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195454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45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697272" y="320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no change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697272" y="354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÷ 4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697272" y="3880000"/>
            <a:ext cx="1435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+ 8R2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0000" y="4300000"/>
            <a:ext cx="830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 negatives in the objective row, so the tableau is optimal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0000" y="4514625"/>
            <a:ext cx="8300000" cy="21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P = 45, x = 0, y = 5/2, z = 15/8, r = 0, s = 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00000" y="4729250"/>
            <a:ext cx="8300000" cy="38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10x + 12y + 8z = 0 + 30 + 15 = 45 = P ✓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2x + 2y = 0 + 5 = 5 ≤ 5 ✓     5x + 3y + 4z = 0 + 15/2 + 15/2 = 15 ≤ 15 ✓     x, y, z ≥ 0 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9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68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70" grpId="0" animBg="1"/>
      <p:bldP spid="71" grpId="0" animBg="1"/>
      <p:bldP spid="72" grpId="0" animBg="1"/>
      <p:bldP spid="73" grpId="0" animBg="1"/>
    </p:bld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Only use positive θ values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zero or negative entry in the pivot column does not limit how far you can increase that variable, so that row cannot be the pivot row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Write the equations of a tableau by reading across each row; the objective row starts ‘P +’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Use the simplex tableau method to solve the following linear programming problem.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Maximise P = 3x + 4y − 5z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subject to:   2x − 3y + 2z + r = 4,   x + 2y + 4z + s = 8,   y − z + t = 6,   x, y, z, r, s, t ≥ 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State the values of the objective function and every variable at the optimal point.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Write down the equations given by your optimal tableau.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  Use the profit equation you wrote down in part c to explain why your final tableau is optimal.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0000" y="355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7" name="Rectangle 6"/>
          <p:cNvSpPr/>
          <p:nvPr/>
        </p:nvSpPr>
        <p:spPr>
          <a:xfrm>
            <a:off x="4650000" y="355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075454" y="355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5455454" y="355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57272" y="355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2726" y="355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08180" y="355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88180" y="355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00000" y="382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50000" y="382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75454" y="382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55454" y="382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57272" y="382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82726" y="382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08180" y="382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88180" y="382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000000" y="409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50000" y="409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75454" y="409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55454" y="409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57272" y="409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82726" y="409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08180" y="409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88180" y="409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000000" y="436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50000" y="436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75454" y="436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55454" y="436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57272" y="436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82726" y="436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08180" y="436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188180" y="436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000000" y="463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650000" y="463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075454" y="463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55454" y="463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957272" y="463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82726" y="463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808180" y="463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88180" y="463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Rectangle 3"/>
          <p:cNvSpPr/>
          <p:nvPr/>
        </p:nvSpPr>
        <p:spPr>
          <a:xfrm>
            <a:off x="6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000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675454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5454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557272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" name="Rectangle 8"/>
          <p:cNvSpPr/>
          <p:nvPr/>
        </p:nvSpPr>
        <p:spPr>
          <a:xfrm>
            <a:off x="2982726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0818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8180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50000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75454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55454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57272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982726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0818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88180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50000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675454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55454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57272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82726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0818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88180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250000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75454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55454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57272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982726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40818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788180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250000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675454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055454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557272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982726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40818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788180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675454" y="1000000"/>
            <a:ext cx="380000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0000" y="2730000"/>
            <a:ext cx="276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y (most negative value in the P row is −4)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289998" y="10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289998" y="13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4 ÷ −3: not valid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289998" y="16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8 ÷ 2 = 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289998" y="20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6 ÷ 1 = 6</a:t>
            </a:r>
          </a:p>
        </p:txBody>
      </p:sp>
      <p:sp>
        <p:nvSpPr>
          <p:cNvPr id="50" name="Oval 49"/>
          <p:cNvSpPr/>
          <p:nvPr/>
        </p:nvSpPr>
        <p:spPr>
          <a:xfrm>
            <a:off x="1615454" y="1630000"/>
            <a:ext cx="50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400000" y="2730000"/>
            <a:ext cx="280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s (smallest positive θ = 4; −4/3 cannot be used), so the pivot is 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250000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675454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55454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7272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982726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40818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88180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289998" y="32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250000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7/2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675454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55454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557272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982726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0818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788180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250000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675454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055454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557272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982726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40818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788180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250000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675454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055454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557272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982726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40818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88180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250000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675454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055454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557272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982726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40818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88180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289998" y="35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+ 3R2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289998" y="38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÷ 2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289998" y="42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R3 − R2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289998" y="456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+ 4R2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00000" y="4980000"/>
            <a:ext cx="83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only negative entry in the objective row is now in the x column, so repeat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94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93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95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6" grpId="0" animBg="1"/>
      <p:bldP spid="97" grpId="0" animBg="1"/>
    </p:bld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Rectangle 3"/>
          <p:cNvSpPr/>
          <p:nvPr/>
        </p:nvSpPr>
        <p:spPr>
          <a:xfrm>
            <a:off x="6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000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675454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5454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557272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" name="Rectangle 8"/>
          <p:cNvSpPr/>
          <p:nvPr/>
        </p:nvSpPr>
        <p:spPr>
          <a:xfrm>
            <a:off x="2982726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0818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8180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50000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7/2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75454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55454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57272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982726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0818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88180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50000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675454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55454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57272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82726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0818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88180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250000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75454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55454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57272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982726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40818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788180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250000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675454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055454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557272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982726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40818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788180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250000" y="1000000"/>
            <a:ext cx="425454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0000" y="2730000"/>
            <a:ext cx="276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x (most negative value in the P row is −1)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289998" y="10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289998" y="13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16 ÷ 7/2 = 32/7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289998" y="16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4 ÷ 1/2 = 8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289998" y="20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2 ÷ −1/2: not valid</a:t>
            </a:r>
          </a:p>
        </p:txBody>
      </p:sp>
      <p:sp>
        <p:nvSpPr>
          <p:cNvPr id="50" name="Oval 49"/>
          <p:cNvSpPr/>
          <p:nvPr/>
        </p:nvSpPr>
        <p:spPr>
          <a:xfrm>
            <a:off x="1190000" y="1290000"/>
            <a:ext cx="545454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400000" y="2730000"/>
            <a:ext cx="280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r (smallest positive θ = 32/7), so the pivot is 7/2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250000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675454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55454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7272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982726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40818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88180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289998" y="320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250000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675454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55454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16/7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557272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2/7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982726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3/7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40818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788180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32/7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250000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675454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055454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6/7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557272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−1/7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982726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2/7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40818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788180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12/7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250000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675454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055454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−13/7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557272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1/7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982726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−2/7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40818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88180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30/7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250000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675454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055454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107/7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557272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2/7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982726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17/7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40818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88180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144/7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289998" y="354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÷ 7/2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289998" y="388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R2 − (1/2)R1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289998" y="422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+ (1/2)R1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289998" y="4560000"/>
            <a:ext cx="1508363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R1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00000" y="4980000"/>
            <a:ext cx="83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are no negatives in the objective row, so you have an optimal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93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94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95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6" grpId="0" animBg="1"/>
      <p:bldP spid="97" grpId="0" animBg="1"/>
    </p:bld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000" y="100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50000" y="100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2675454" y="100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3055454" y="100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3557272" y="100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" name="Rectangle 8"/>
          <p:cNvSpPr/>
          <p:nvPr/>
        </p:nvSpPr>
        <p:spPr>
          <a:xfrm>
            <a:off x="3982726" y="100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8180" y="100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88180" y="100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00000" y="127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50000" y="127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75454" y="127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55454" y="127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16/7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57272" y="127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2/7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982726" y="127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3/7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08180" y="127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88180" y="127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32/7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00000" y="154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250000" y="154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75454" y="154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55454" y="154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6/7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57272" y="154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−1/7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982726" y="154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2/7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08180" y="154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788180" y="154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12/7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600000" y="181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50000" y="181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675454" y="181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055454" y="181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−13/7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57272" y="181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1/7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82726" y="181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−2/7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408180" y="181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88180" y="181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30/7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600000" y="2080000"/>
            <a:ext cx="6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250000" y="208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675454" y="208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055454" y="208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107/7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57272" y="208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2/7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982726" y="2080000"/>
            <a:ext cx="425454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17/7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408180" y="2080000"/>
            <a:ext cx="38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88180" y="2080000"/>
            <a:ext cx="501818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144/7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0000" y="2450000"/>
            <a:ext cx="86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P = 144/7, x = 32/7, y = 12/7, z = 0, r = 0, s = 0, t = 30/7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00000" y="2800000"/>
            <a:ext cx="86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Read the basic variables from the first and last columns; all other variables are zero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0000" y="3150000"/>
            <a:ext cx="86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x + 16/7 z + 2/7 r + 3/7 s = 32/7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00000" y="3440000"/>
            <a:ext cx="86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y + 6/7 z − 1/7 r + 2/7 s = 12/7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0000" y="3730000"/>
            <a:ext cx="86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−13/7 z + 1/7 r − 2/7 s + t = 30/7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00000" y="4020000"/>
            <a:ext cx="86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P + 107/7 z + 2/7 r + 17/7 s = 144/7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00000" y="4370000"/>
            <a:ext cx="86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  P = 144/7 − 107/7 z − 2/7 r − 17/7 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00000" y="4720000"/>
            <a:ext cx="86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Increasing z, r or s would decrease the profit, so the solution is optimal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