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The Simplex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Formulating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be able to formulate real-life problems as linear programming problems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formulate a linear programming problem: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define your decision variables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write down the objective (say maximise or minimise)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write down the constraints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With more than two variables you can use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… or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… instead of x and 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grower specialising in cut flowers is considering cultivating four varieties of the new ‘Sunlip’ flowers A, B, C and D in one of his fields. He estimates the time, in hours per hectare, taken for each of four stages – sowing, thinning, picking and packing, for each variety.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For variety A sowing, thinning, picking and packing will take 3, 18, 20 and 24 hours per hectare respectively.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For variety B sowing, thinning, picking and packing will take 4, 17, 25 and 27 hours per hectare respectively.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For variety C sowing, thinning, picking and packing will take 3, 19, 26 and 28 hours per hectare respectively.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For variety D sowing, thinning, picking and packing will take 5, 16, 22 and 23 hours per hectare respectively.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For this crop he can devote up to 70 hours to sowing, 360 to thinning, 500 to picking and 550 to packing.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He estimates the total profit, in pounds per hectare, as 67, 63, 71 and 75 for varieties A, B, C and D respectively.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He has up to 20 hectares to use for this crop and wishes to maximise his profit.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Formulate this as a linear programming problem. Define your variables, state your objective and write your constraints as inequalities.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900000" y="3950000"/>
            <a:ext cx="9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850000" y="39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0000" y="39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810000" y="39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90000" y="39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70000" y="3950000"/>
            <a:ext cx="7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00000" y="4190000"/>
            <a:ext cx="9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Sowing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50000" y="41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30000" y="41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10000" y="41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90000" y="41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70000" y="4190000"/>
            <a:ext cx="7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900000" y="4430000"/>
            <a:ext cx="9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Thinning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50000" y="44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30000" y="44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10000" y="44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90000" y="44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770000" y="4430000"/>
            <a:ext cx="7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360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900000" y="4670000"/>
            <a:ext cx="9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Picking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850000" y="46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330000" y="46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10000" y="46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90000" y="46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70000" y="4670000"/>
            <a:ext cx="7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00000" y="4910000"/>
            <a:ext cx="9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Packing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50000" y="49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30000" y="49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10000" y="49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90000" y="49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770000" y="4910000"/>
            <a:ext cx="7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550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00000" y="5150000"/>
            <a:ext cx="9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Profit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850000" y="51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67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30000" y="51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10000" y="51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290000" y="51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770000" y="5150000"/>
            <a:ext cx="7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00000" y="4150000"/>
            <a:ext cx="13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It is clearer if you summarise the information in a table first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Formulating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000" y="1050000"/>
            <a:ext cx="8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" name="Rectangle 4"/>
          <p:cNvSpPr/>
          <p:nvPr/>
        </p:nvSpPr>
        <p:spPr>
          <a:xfrm>
            <a:off x="1150000" y="105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6" name="Rectangle 5"/>
          <p:cNvSpPr/>
          <p:nvPr/>
        </p:nvSpPr>
        <p:spPr>
          <a:xfrm>
            <a:off x="1570000" y="105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7" name="Rectangle 6"/>
          <p:cNvSpPr/>
          <p:nvPr/>
        </p:nvSpPr>
        <p:spPr>
          <a:xfrm>
            <a:off x="1990000" y="105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8" name="Rectangle 7"/>
          <p:cNvSpPr/>
          <p:nvPr/>
        </p:nvSpPr>
        <p:spPr>
          <a:xfrm>
            <a:off x="2410000" y="105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9" name="Rectangle 8"/>
          <p:cNvSpPr/>
          <p:nvPr/>
        </p:nvSpPr>
        <p:spPr>
          <a:xfrm>
            <a:off x="2830000" y="1050000"/>
            <a:ext cx="6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0000" y="1280000"/>
            <a:ext cx="8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Sowing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50000" y="128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70000" y="128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90000" y="128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10000" y="128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30000" y="1280000"/>
            <a:ext cx="6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0000" y="1510000"/>
            <a:ext cx="8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Thinning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0000" y="151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570000" y="151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90000" y="151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10000" y="151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830000" y="1510000"/>
            <a:ext cx="6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360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000" y="1740000"/>
            <a:ext cx="8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Picking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50000" y="174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70000" y="174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90000" y="174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10000" y="174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30000" y="1740000"/>
            <a:ext cx="6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500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00000" y="1970000"/>
            <a:ext cx="8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Packing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50000" y="197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570000" y="197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990000" y="197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410000" y="197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830000" y="1970000"/>
            <a:ext cx="6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550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0000" y="2200000"/>
            <a:ext cx="8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Profit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150000" y="220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67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570000" y="220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63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990000" y="220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410000" y="220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830000" y="2200000"/>
            <a:ext cx="6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0000" y="255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Time in hours per hectare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Profit in £ per hectare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00000" y="1050000"/>
            <a:ext cx="3300000" cy="5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and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be the number of hectares of varieties A, B, C and D planted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50000" y="1050000"/>
            <a:ext cx="1750000" cy="5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First define your decision variables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00000" y="1670000"/>
            <a:ext cx="33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Maximise P = 67x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+ 63x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+ 71x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+ 75x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50000" y="1670000"/>
            <a:ext cx="17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Then the objective: maximise the profit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00000" y="2150000"/>
            <a:ext cx="33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70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150000" y="2150000"/>
            <a:ext cx="17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Sowing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30000" y="2630000"/>
            <a:ext cx="24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18x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+ 17x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+ 19x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+ 16x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360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150000" y="2630000"/>
            <a:ext cx="17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Thinning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630000" y="3110000"/>
            <a:ext cx="24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20x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+ 26x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+ 22x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500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150000" y="3110000"/>
            <a:ext cx="17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Picking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30000" y="3590000"/>
            <a:ext cx="24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+ 27x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+ 28x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550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150000" y="3590000"/>
            <a:ext cx="17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Packing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30000" y="4070000"/>
            <a:ext cx="247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20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150000" y="4070000"/>
            <a:ext cx="17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Up to 20 hectares in total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800000" y="4550000"/>
            <a:ext cx="33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150000" y="4550000"/>
            <a:ext cx="17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Remember non-negativity: you cannot plant a negative 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Formulating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Turn each sentence of the problem into a constraint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‘at least’ gives ≥ and ‘up to’ or ‘at most’ gives ≤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percentage condition compares one variable with the total, so rearrange it into a linear inequality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include the non-negativity constraints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 order to supplement his diet Andy wishes to take some Vitatab, Weldo, Xtramin and Yestivit tablets. Amongst other ingredients, the contents of vitamins A, B, C and iron, in milligrams per tablet, are shown in the table.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400000" y="195000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300000" y="195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820000" y="195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6340000" y="195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60000" y="195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Iron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0000" y="219000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Vitatab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00000" y="219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20000" y="219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40000" y="219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60000" y="219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00000" y="243000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Weldo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00000" y="243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20000" y="243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40000" y="243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60000" y="243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00000" y="267000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Xtramin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00000" y="267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20000" y="267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40000" y="267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60000" y="267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00000" y="291000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Yestivit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300000" y="291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820000" y="291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40000" y="291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60000" y="291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00000" y="3250000"/>
            <a:ext cx="51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Andy wishes to take tablets to provide him with at least 80, 30, 60 and 14 milligrams of vitamins A, B, C and iron per day.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Because of other factors Andy wants at least 25% of the tablets he takes to be Vitatab and wants to take at least twice as many Weldo as Yestivit.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costs of the tablets are 4, 6, 12 and 7 pence per tablet. Andy wishes to minimise the cost.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Formulate this as a linear programming problem, defining your variables, stating your objective and writing your constraints as inequalities.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Formulating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000" y="1050000"/>
            <a:ext cx="8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" name="Rectangle 4"/>
          <p:cNvSpPr/>
          <p:nvPr/>
        </p:nvSpPr>
        <p:spPr>
          <a:xfrm>
            <a:off x="1120000" y="105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6" name="Rectangle 5"/>
          <p:cNvSpPr/>
          <p:nvPr/>
        </p:nvSpPr>
        <p:spPr>
          <a:xfrm>
            <a:off x="1600000" y="105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7" name="Rectangle 6"/>
          <p:cNvSpPr/>
          <p:nvPr/>
        </p:nvSpPr>
        <p:spPr>
          <a:xfrm>
            <a:off x="2080000" y="105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8" name="Rectangle 7"/>
          <p:cNvSpPr/>
          <p:nvPr/>
        </p:nvSpPr>
        <p:spPr>
          <a:xfrm>
            <a:off x="2560000" y="105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Iron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000" y="1280000"/>
            <a:ext cx="8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Vitatab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20000" y="128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00000" y="128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80000" y="128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60000" y="128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0000" y="1510000"/>
            <a:ext cx="8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Weldo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20000" y="151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00000" y="151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80000" y="151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60000" y="151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0000" y="1740000"/>
            <a:ext cx="8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Xtramin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20000" y="174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00000" y="174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80000" y="174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000" y="174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0000" y="1970000"/>
            <a:ext cx="8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Yestivit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120000" y="197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600000" y="197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80000" y="197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560000" y="1970000"/>
            <a:ext cx="48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0000" y="23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Costs: 4, 6, 12 and 7 pence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At least 80, 30, 60, 14 mg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At least 25% Vitatab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Weldo at least twice Yestivit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0000" y="1000000"/>
            <a:ext cx="3400000" cy="5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and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be the number of Vitatab, Weldo, Xtramin and Yestivit tablets taken each day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50000" y="1000000"/>
            <a:ext cx="1650000" cy="5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Define the decision variables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00000" y="1610000"/>
            <a:ext cx="3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Minimise C = 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+ 6x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+ 12x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+ 7x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50000" y="1610000"/>
            <a:ext cx="16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Objective: minimise the cost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00000" y="1960000"/>
            <a:ext cx="3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10x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+ 20x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80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50000" y="1960000"/>
            <a:ext cx="16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Vitamin 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00000" y="2310000"/>
            <a:ext cx="2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10x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+ 20x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30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50000" y="2310000"/>
            <a:ext cx="16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Vitamin B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00000" y="2660000"/>
            <a:ext cx="2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20x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+ 10x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+ 20x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60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50000" y="2660000"/>
            <a:ext cx="16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Vitamin 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00000" y="3010000"/>
            <a:ext cx="2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14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250000" y="3010000"/>
            <a:ext cx="16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Iron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00000" y="3360000"/>
            <a:ext cx="25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25/100 (x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50000" y="3360000"/>
            <a:ext cx="165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At least 25% of the tablets are Vitatab: multiply by 4 and collect terms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00000" y="4210000"/>
            <a:ext cx="2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2x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⇒ 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50000" y="4210000"/>
            <a:ext cx="16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At least twice as many Weldo as Yestivit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00000" y="4560000"/>
            <a:ext cx="2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50000" y="4560000"/>
            <a:ext cx="16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 numbers of tablets cannot be negative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Formulating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Inequalities can be transformed into equations using slack variables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slack variable represents the amount of slack between an actual quantity and the maximum possible value of that quantity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acts like a sponge, absorbing spare capacity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Slack variables can never be negative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Rewrite the inequality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23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 an equation, using the slack variable, 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0000" y="2600000"/>
            <a:ext cx="30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+ 3x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+ 5x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r = 23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100000" y="2550000"/>
            <a:ext cx="90000" cy="4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10000" y="2595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Add the slack variable to the smaller side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35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r = 23 − x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− 3x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− 5x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, so the value of r tells us how much x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+ 3x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+ 5x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is less than 23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and r ≥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Formulating 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Every ≤ constraint needs its own slack variable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a different letter for each slack variable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slack variables must also be non-negative, so they join the non-negativity constraint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Rewrite the constraints for Example 1 as equations using slack variables r, s, t and u.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70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18x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+ 17x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+ 19x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+ 16x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360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20x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+ 26x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+ 22x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500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24x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+ 27x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+ 28x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550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0000" y="3150000"/>
            <a:ext cx="36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r = 70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0000" y="3480000"/>
            <a:ext cx="36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18x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+ 17x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+ 19x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+ 16x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s = 360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0000" y="3810000"/>
            <a:ext cx="36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20x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+ 25x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+ 26x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+ 22x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t = 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0000" y="4140000"/>
            <a:ext cx="36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+ 27x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+ 28x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u = 550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0000" y="4470000"/>
            <a:ext cx="36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r, s, t, u ≥ 0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7600000" y="3150000"/>
            <a:ext cx="90000" cy="16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10000" y="3795000"/>
            <a:ext cx="1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Notice that the non-negativity constraint changes too: r, s, t, u ≥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