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Linear Programming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need to be able to formulate a problem as a linear programming problem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Decision variables: the numbers of each thing that can be varied (x, y, z, ...)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Objective: the aim, maximise or minimise, together with an objective function, e.g. P = 3x + 2y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Constraints: the things that stop you making an infinite number. Each one gives an inequality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feasible solution satisfies every constraint. The feasible region contains all of them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optimal solution is the feasible solution that meets the objective (there may be more than one)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950000"/>
            <a:ext cx="51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Mrs Cook is making cakes to sell for charity. She makes two types of cake, fruit and chocolate. Each fruit cake requires 1 egg, 250 g of flour and 200 g of sugar. Each chocolate cake requires 2 eggs, 250 g of flour and 300 g of sugar.</a:t>
            </a:r>
          </a:p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Mrs Cook has 36 eggs, 7 kg of flour and 6 kg of sugar.</a:t>
            </a:r>
          </a:p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She will sell the fruit cakes for £3.50 and the chocolate cakes for £5. She wishes to maximise the money she makes from these sales. You may assume she sells all the cakes that she makes.</a:t>
            </a:r>
          </a:p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Formulate this as a linear programming problem.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3050000"/>
            <a:ext cx="12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Type of cake</a:t>
            </a:r>
          </a:p>
        </p:txBody>
      </p:sp>
      <p:sp>
        <p:nvSpPr>
          <p:cNvPr id="7" name="Rectangle 6"/>
          <p:cNvSpPr/>
          <p:nvPr/>
        </p:nvSpPr>
        <p:spPr>
          <a:xfrm>
            <a:off x="5050000" y="30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Eggs</a:t>
            </a:r>
          </a:p>
        </p:txBody>
      </p:sp>
      <p:sp>
        <p:nvSpPr>
          <p:cNvPr id="8" name="Rectangle 7"/>
          <p:cNvSpPr/>
          <p:nvPr/>
        </p:nvSpPr>
        <p:spPr>
          <a:xfrm>
            <a:off x="5650000" y="305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Flour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000" y="305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Sugar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50000" y="305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Price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3300000"/>
            <a:ext cx="12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Fruit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50000" y="33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50000" y="330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250 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000" y="330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200 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50000" y="330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£3.50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3550000"/>
            <a:ext cx="12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Chocolate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50000" y="35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50000" y="355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250 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000" y="355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300 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50000" y="355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£5.00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00000" y="3800000"/>
            <a:ext cx="12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Total available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50000" y="38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50000" y="380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7000 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000" y="380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6000 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50000" y="3800000"/>
            <a:ext cx="7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ight Brace 25"/>
          <p:cNvSpPr/>
          <p:nvPr/>
        </p:nvSpPr>
        <p:spPr>
          <a:xfrm>
            <a:off x="7920000" y="3050000"/>
            <a:ext cx="90000" cy="10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30000" y="3370000"/>
            <a:ext cx="8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Summarise in a table. Make the units agree: 7 kg = 7000 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0000" y="4150000"/>
            <a:ext cx="51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f be the number of fruit cakes made.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c be the number of chocolate cakes made.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0000" y="48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maximise   P = 3.5f + 5c</a:t>
            </a:r>
          </a:p>
        </p:txBody>
      </p:sp>
      <p:sp>
        <p:nvSpPr>
          <p:cNvPr id="30" name="Right Brace 29"/>
          <p:cNvSpPr/>
          <p:nvPr/>
        </p:nvSpPr>
        <p:spPr>
          <a:xfrm>
            <a:off x="6500000" y="4720000"/>
            <a:ext cx="90000" cy="4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10000" y="4765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Two parts: the word maximise and the objective function. £3.50 per fruit cake, £5 per chocolate cake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formulate a problem as a linear programming problem: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Define the decision variables (x, y, z, etc.)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State the objective (maximise or minimise, together with an objective function)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Write the constraints as inequalities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Simplify each inequality if you can, and remember the non-negativity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95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 i="1">
                <a:solidFill>
                  <a:srgbClr val="000000"/>
                </a:solidFill>
                <a:latin typeface="Calibri"/>
              </a:rPr>
              <a:t>Mrs Cook (continued): eggs 1 and 2 (36 available), flour 250 g and 250 g (7000 g), sugar 200 g and 300 g (6000 g).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550000"/>
            <a:ext cx="1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eggs: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0000" y="1550000"/>
            <a:ext cx="2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 + 2c ≤ 36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890000"/>
            <a:ext cx="1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flour: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0000" y="1890000"/>
            <a:ext cx="2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250f + 250c ≤ 7000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0000" y="1890000"/>
            <a:ext cx="1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→ f + c ≤ 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230000"/>
            <a:ext cx="1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sugar: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00000" y="2230000"/>
            <a:ext cx="2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200f + 300c ≤ 6000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00000" y="2230000"/>
            <a:ext cx="1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→ 2f + 3c ≤ 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2570000"/>
            <a:ext cx="1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non-negativity: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00000" y="2570000"/>
            <a:ext cx="2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 ≥ 0,  c ≥ 0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6800000" y="257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10000" y="254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cannot have a negative number of cakes!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00000" y="3100000"/>
            <a:ext cx="3400000" cy="20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40000" y="3120000"/>
            <a:ext cx="3320000" cy="20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f be the number of fruit cakes made.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c be the number of chocolate cakes made.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    P = 3.5f + 5c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f + 2c ≤ 36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  f + c ≤ 28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  2f + 3c ≤ 60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  f, c ≥ 0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7650000" y="3100000"/>
            <a:ext cx="90000" cy="20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60000" y="394500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This is the formal template for presenting a linear programming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Comparative constraints such as “at least twice as many” can be tricky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First get the algebra right: read it as “exactly twice as many pocket as desk top”, so 2x = 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get the inequality right: which one can be made larger and still satisfy the condition? Here the number of pocket diaries can increase, so 2x ≤ 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800000"/>
            <a:ext cx="3300000" cy="2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A company buys two types of diary to send to its customers, a desk top diary and a pocket diary. They will need to place a minimum order of 200 desk top and 80 pocket diaries. They will need at least twice as many pocket diaries as desk top diaries. They will need a total of at least 400 diaries. Each desk top diary costs £6 and each pocket diary costs £3. The company wishes to minimise the cost of buying the diaries.</a:t>
            </a:r>
          </a:p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Formulate this as a linear programming problem.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950000"/>
            <a:ext cx="51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x be the number of desk top diaries bought.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y be the number of pocket diaries bought.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6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minimise   C = 6x + 3y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5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minimum order: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0000" y="205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≥ 200,   y ≥ 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38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at least twice as many pocket as desk top: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00000" y="238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≤ 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2710000"/>
            <a:ext cx="2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 total of at least 400: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0000" y="2710000"/>
            <a:ext cx="1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≥ 400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070000"/>
            <a:ext cx="51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non-negativity: x ≥ 200 and y ≥ 80 already make sure that x ≥ 0 and y ≥ 0, so they are not needed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00000" y="3700000"/>
            <a:ext cx="3300000" cy="17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40000" y="3720000"/>
            <a:ext cx="3220000" cy="16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Let x be the number of desk top diaries bought.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Let y be the number of pocket diaries bought.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minimise     C = 6x + 3y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subject to:   x ≥ 200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         y ≥ 80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         2x ≤ 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         x + y ≥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Mixture problems: compare the amount of each ingredient with the percentage required of the whole blend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Sugar in the blend = 0.3x + 0.2y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blend is x + y litres, so 25% of it is 0.25(x + 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“Below 25%” is a strict inequality, &lt;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950000"/>
            <a:ext cx="5100000" cy="2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A company produces two types of syrup, A and B. The syrups are a blend of sugar, fruit and juice. Syrup A contains 30% sugar, 50% fruit and 20% juice. Syrup B contains 20% sugar, 35% fruit and 45% juice. Each litre of syrup A costs 50p and each litre of syrup B costs 40p. There is a maximum daily production of 40 000 litres of syrup A and 45 000 litres of syrup B.</a:t>
            </a:r>
          </a:p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A confectionery manufacturer places an order for 60 000 litres of syrup but requires below 25% sugar, at least 40% fruit and no more than 35% juice. The company will blend syrups A and B to meet these requirements and wishes to minimise its costs.</a:t>
            </a:r>
          </a:p>
          <a:p>
            <a:pPr algn="l"/>
            <a:r>
              <a:rPr sz="1050" b="0" i="0">
                <a:solidFill>
                  <a:srgbClr val="000000"/>
                </a:solidFill>
                <a:latin typeface="Calibri"/>
              </a:rPr>
              <a:t>Letting x be the number of litres of syrup A used, and y be the number of litres of syrup B used, formulate this as a linear programming problem.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330000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Syrup</a:t>
            </a:r>
          </a:p>
        </p:txBody>
      </p:sp>
      <p:sp>
        <p:nvSpPr>
          <p:cNvPr id="7" name="Rectangle 6"/>
          <p:cNvSpPr/>
          <p:nvPr/>
        </p:nvSpPr>
        <p:spPr>
          <a:xfrm>
            <a:off x="4800000" y="33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Sugar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0000" y="33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Fruit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0000" y="33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Juice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00000" y="3300000"/>
            <a:ext cx="10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Max amount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50000" y="33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Cost/litre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355000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 (x)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00000" y="35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30%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00000" y="35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00000" y="35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00000" y="3550000"/>
            <a:ext cx="10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40 000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50000" y="35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50p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380000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 (y)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000" y="38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00000" y="38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00000" y="38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00000" y="3800000"/>
            <a:ext cx="10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45 000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50000" y="38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40p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4050000"/>
            <a:ext cx="10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Required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00000" y="40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&lt; 25%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00000" y="40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≥ 40%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00000" y="40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≤ 35%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00000" y="4050000"/>
            <a:ext cx="10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total 60 000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50000" y="40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4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minimise   C = 0.5x + 0.4y</a:t>
            </a:r>
          </a:p>
        </p:txBody>
      </p:sp>
      <p:sp>
        <p:nvSpPr>
          <p:cNvPr id="31" name="Right Brace 30"/>
          <p:cNvSpPr/>
          <p:nvPr/>
        </p:nvSpPr>
        <p:spPr>
          <a:xfrm>
            <a:off x="6400000" y="4380000"/>
            <a:ext cx="90000" cy="3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10000" y="4370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Costs in £: 50p = £0.50, 40p = £0.40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4850000"/>
            <a:ext cx="5100000" cy="1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sugar: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0.3x + 0.2y &lt; 0.25(x + y)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0.3x + 0.2y &lt; 0.25x + 0.25y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0.05x &lt; 0.05y</a:t>
            </a:r>
          </a:p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            x &lt; 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Linear Programming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Always simplify the inequalities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Multiply out the brackets, collect the x terms on one side and the y terms on the other, then clear the decimals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Include every constraint in the summary, including the maximum amounts and non-negativity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700000"/>
            <a:ext cx="3300000" cy="1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 i="1">
                <a:solidFill>
                  <a:srgbClr val="000000"/>
                </a:solidFill>
                <a:latin typeface="Calibri"/>
              </a:rPr>
              <a:t>Syrup A: 30% sugar, 50% fruit, 20% juice, max 40 000 litres</a:t>
            </a:r>
          </a:p>
          <a:p>
            <a:pPr algn="l"/>
            <a:r>
              <a:rPr sz="1050" b="0" i="1">
                <a:solidFill>
                  <a:srgbClr val="000000"/>
                </a:solidFill>
                <a:latin typeface="Calibri"/>
              </a:rPr>
              <a:t>Syrup B: 20% sugar, 35% fruit, 45% juice, max 45 000 litres</a:t>
            </a:r>
          </a:p>
          <a:p>
            <a:pPr algn="l"/>
            <a:r>
              <a:rPr sz="1050" b="0" i="1">
                <a:solidFill>
                  <a:srgbClr val="000000"/>
                </a:solidFill>
                <a:latin typeface="Calibri"/>
              </a:rPr>
              <a:t>Blend: 60 000 litres, below 25% sugar, at least 40% fruit, no more than 35% juice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950000"/>
            <a:ext cx="5100000" cy="8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fruit: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0.5x + 0.35y ≥ 0.4(x + y)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0.1x ≥ 0.05y</a:t>
            </a:r>
          </a:p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           2x ≥ 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80000"/>
            <a:ext cx="5100000" cy="8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juice: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0.2x + 0.45y ≤ 0.35(x + y)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0.1y ≤ 0.15x</a:t>
            </a:r>
          </a:p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           2y ≤ 3x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610000"/>
            <a:ext cx="5100000" cy="8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amount required: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x + y ≥ 60 000</a:t>
            </a:r>
          </a:p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maximum production: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x ≤ 40 000,  y ≤ 45 000</a:t>
            </a:r>
          </a:p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non-negativity: 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x, y ≥ 0</a:t>
            </a:r>
          </a:p>
        </p:txBody>
      </p:sp>
      <p:sp>
        <p:nvSpPr>
          <p:cNvPr id="9" name="Rectangle 8"/>
          <p:cNvSpPr/>
          <p:nvPr/>
        </p:nvSpPr>
        <p:spPr>
          <a:xfrm>
            <a:off x="4100000" y="3550000"/>
            <a:ext cx="2700000" cy="230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0000" y="3570000"/>
            <a:ext cx="2620000" cy="2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minimise   C = 0.5x + 0.4y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   x &lt; 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2x ≥ 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3x ≥ 2y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x + y ≥ 60 000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x ≤ 40 000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y ≤ 45 000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x, y ≥ 0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6850000" y="3700000"/>
            <a:ext cx="90000" cy="6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60000" y="382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2y ≤ 3x is the same as 3x ≥ 2y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