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 on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Dijkstra’s Algorithm to Find the Shortest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Dijkstra’s algorithm finds the shortest path between two vertices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  Give the start vertex S the final label 0
2  Give a working value to each vertex Y directly connected to X, the vertex that has just got its final label: final label of X + weight of XY (only replace an existing working value if the new one is smaller)
3  The smallest working value at any vertex without a final label becomes its final label
4  Repeat 2 and 3 until T gets its final label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Once a vertex has a final label it is not revisited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950000"/>
            <a:ext cx="25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Dijkstra’s algorithm to find the shortest route from S to T in the network.</a:t>
            </a:r>
          </a:p>
        </p:txBody>
      </p:sp>
      <p:pic>
        <p:nvPicPr>
          <p:cNvPr id="6" name="Picture 5" descr="ex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950000"/>
            <a:ext cx="2400000" cy="1236986"/>
          </a:xfrm>
          <a:prstGeom prst="rect">
            <a:avLst/>
          </a:prstGeom>
        </p:spPr>
      </p:pic>
      <p:pic>
        <p:nvPicPr>
          <p:cNvPr id="7" name="Picture 6" descr="bo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700000"/>
            <a:ext cx="2300000" cy="425479"/>
          </a:xfrm>
          <a:prstGeom prst="rect">
            <a:avLst/>
          </a:prstGeom>
        </p:spPr>
      </p:pic>
      <p:pic>
        <p:nvPicPr>
          <p:cNvPr id="8" name="Picture 7" descr="ex6_box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450000"/>
            <a:ext cx="5100000" cy="29226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11923" y="3636730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6923" y="3636730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9423" y="4980384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59423" y="3803461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59423" y="2675576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85000" y="4813653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40000" y="4813653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85000" y="3803461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7500" y="4195769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85000" y="3636730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0000" y="3636730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83461" y="3165961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33076" y="4195769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85000" y="2508846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40000" y="2508846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9038" y="2999230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64038" y="2999230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58653" y="4195769"/>
            <a:ext cx="215769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33076" y="4029038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88076" y="4029038"/>
            <a:ext cx="255000" cy="166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Dijkstra’s Algorithm to Find the Shortest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the route, trace back from T to 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Include arc AB (where B is already on the route) when:
final label of B − final label of A = weight of AB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Unless you are asked to explain, you can find the route from the labelled diagram by inspection</a:t>
            </a:r>
          </a:p>
        </p:txBody>
      </p:sp>
      <p:pic>
        <p:nvPicPr>
          <p:cNvPr id="5" name="Picture 4" descr="ex6_fil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000000"/>
            <a:ext cx="5100000" cy="29226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4100000"/>
            <a:ext cx="2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11 − 2 = 9 ≠ 12, so CT is not on the route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4360000"/>
            <a:ext cx="2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11 − 4 = 7 ≠ 8, so BT is not on the route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4620000"/>
            <a:ext cx="2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11 − 8 = 3, so DT is on the route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4880000"/>
            <a:ext cx="2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8 − 4 = 4    BD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5140000"/>
            <a:ext cx="2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4 − 2 = 2    CB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5400000"/>
            <a:ext cx="2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2 − 0 = 2    SC</a:t>
            </a:r>
          </a:p>
        </p:txBody>
      </p:sp>
      <p:sp>
        <p:nvSpPr>
          <p:cNvPr id="12" name="Rectangle 11"/>
          <p:cNvSpPr/>
          <p:nvPr/>
        </p:nvSpPr>
        <p:spPr>
          <a:xfrm rot="2436078">
            <a:off x="4408074" y="2916923"/>
            <a:ext cx="1235773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16200000">
            <a:off x="5310384" y="2916923"/>
            <a:ext cx="804230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20057403">
            <a:off x="6069311" y="2009711"/>
            <a:ext cx="610415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2272499">
            <a:off x="7163395" y="2205865"/>
            <a:ext cx="1070324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0000" y="4600000"/>
            <a:ext cx="2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Shortest route SCBDT,</a:t>
            </a:r>
          </a:p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length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 animBg="1"/>
      <p:bldP spid="9" grpId="0" animBg="1"/>
      <p:bldP spid="14" grpId="0" animBg="1"/>
      <p:bldP spid="10" grpId="0" animBg="1"/>
      <p:bldP spid="13" grpId="0" animBg="1"/>
      <p:bldP spid="11" grpId="0" animBg="1"/>
      <p:bldP spid="12" grpId="0" animBg="1"/>
      <p:bldP spid="1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Dijkstra’s Algorithm to Find the Shortest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50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You can use Dijkstra’s algorithm to find the shortest route from the start to any vertex with a final label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Dijkstra’s algorithm in this network to find the length of the shortest route: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from A to H      b  from A to G.     List the routes you use.</a:t>
            </a:r>
          </a:p>
        </p:txBody>
      </p:sp>
      <p:pic>
        <p:nvPicPr>
          <p:cNvPr id="5" name="Picture 4" descr="ex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000" y="950000"/>
            <a:ext cx="3000000" cy="1414569"/>
          </a:xfrm>
          <a:prstGeom prst="rect">
            <a:avLst/>
          </a:prstGeom>
        </p:spPr>
      </p:pic>
      <p:pic>
        <p:nvPicPr>
          <p:cNvPr id="6" name="Picture 5" descr="ex7_box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500000"/>
            <a:ext cx="8200000" cy="30355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7826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2670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2422" y="512807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22422" y="2734285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7577" y="390571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6708" y="495490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21552" y="495490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1863" y="390571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72732" y="512807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6708" y="2561118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21552" y="2561118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6149" y="390571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72732" y="2734285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31863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6708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07018" y="2734285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7888" y="390571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07018" y="495490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1863" y="495490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23043" y="3905714"/>
            <a:ext cx="224099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07018" y="2561118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71863" y="2561118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2173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47018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7329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2173" y="3732546"/>
            <a:ext cx="264844" cy="17316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0000" y="5565527"/>
            <a:ext cx="82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The working values at B and C are both 8, so either can be given its final label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Dijkstra’s Algorithm to Find the Shortest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pic>
        <p:nvPicPr>
          <p:cNvPr id="4" name="Picture 3" descr="ex7_fil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950000"/>
            <a:ext cx="7100000" cy="26283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000" y="370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Shortest route A to H has length 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000" y="396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either   29 − 21 = 8   EH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000" y="422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21 − 15 = 6   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000" y="448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15 − 8 = 7     BD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0000" y="474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8 − 0 = 8       AB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0000" y="3960000"/>
            <a:ext cx="2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or   29 − 20 = 9    FH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00000" y="4220000"/>
            <a:ext cx="2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20 − 8 = 12    CF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0000" y="4480000"/>
            <a:ext cx="2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8 − 0 = 8        AC</a:t>
            </a:r>
          </a:p>
        </p:txBody>
      </p:sp>
      <p:sp>
        <p:nvSpPr>
          <p:cNvPr id="13" name="Rectangle 12"/>
          <p:cNvSpPr/>
          <p:nvPr/>
        </p:nvSpPr>
        <p:spPr>
          <a:xfrm rot="19405618">
            <a:off x="1598746" y="1635000"/>
            <a:ext cx="1139773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2425565">
            <a:off x="2923872" y="1635000"/>
            <a:ext cx="1047286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19174435">
            <a:off x="4114555" y="1635000"/>
            <a:ext cx="1047286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384225">
            <a:off x="5523085" y="1635000"/>
            <a:ext cx="1802275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2264808">
            <a:off x="1577926" y="2671335"/>
            <a:ext cx="1181413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213788" y="3200527"/>
            <a:ext cx="1658136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20162251">
            <a:off x="5516959" y="2671335"/>
            <a:ext cx="1814528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404472" y="2142142"/>
            <a:ext cx="1658136" cy="500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00000" y="370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G already has a final label: 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00000" y="396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24 − 15 = 9    DG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00000" y="422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15 − 8 = 7      BD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00000" y="4480000"/>
            <a:ext cx="2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8 − 0 = 8        AB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0000" y="5050000"/>
            <a:ext cx="5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Two shortest routes: ABDEH and ACFH, length 29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00000" y="479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Route ABDG, length 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5" grpId="0" animBg="1"/>
      <p:bldP spid="21" grpId="0" animBg="1"/>
      <p:bldP spid="22" grpId="0" animBg="1"/>
      <p:bldP spid="23" grpId="0" animBg="1"/>
      <p:bldP spid="24" grpId="0" animBg="1"/>
      <p:bldP spid="20" grpId="0" animBg="1"/>
      <p:bldP spid="26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Dijkstra’s Algorithm to Find the Shortest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950000"/>
            <a:ext cx="5300000" cy="1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Dijkstra’s algorithm works on directed networks too (like one-way streets)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network represents part of a road system in a city. Some roads are one-way, shown by directed arcs. The number on each arc is the time, in minutes, to travel along that arc.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Show that there are two quickest routes from A to I. Explain how you found your routes from your labelled diagram.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Road HI is closed due to roadworks.   b  Find the quickest route from A to I, avoiding HI.</a:t>
            </a:r>
          </a:p>
        </p:txBody>
      </p:sp>
      <p:pic>
        <p:nvPicPr>
          <p:cNvPr id="5" name="Picture 4" descr="ex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000" y="1000000"/>
            <a:ext cx="3150000" cy="1168915"/>
          </a:xfrm>
          <a:prstGeom prst="rect">
            <a:avLst/>
          </a:prstGeom>
        </p:spPr>
      </p:pic>
      <p:pic>
        <p:nvPicPr>
          <p:cNvPr id="6" name="Picture 5" descr="ex8_box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2600000"/>
            <a:ext cx="7300000" cy="29821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4893" y="499191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4113" y="499191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80425" y="397716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6737" y="2838156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18581" y="380113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87801" y="380113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4893" y="2838156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15886" y="2838156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15886" y="516794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34893" y="2662127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4113" y="2662127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4042" y="2662127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23262" y="2662127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54042" y="516794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51347" y="397716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6808" y="2838156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54042" y="499191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23262" y="499191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7730" y="516794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503" y="380113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58723" y="380113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24964" y="2838156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22269" y="397716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24964" y="2662127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94184" y="2662127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60425" y="397716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60425" y="380113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29645" y="380113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5886" y="5167943"/>
            <a:ext cx="227801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95886" y="499191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65106" y="4991914"/>
            <a:ext cx="269219" cy="1760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0000" y="5602127"/>
            <a:ext cx="7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Notice 5 is never a working value at E: you cannot travel directly from A to 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Using Dijkstra’s Algorithm to Find the Shortest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pic>
        <p:nvPicPr>
          <p:cNvPr id="4" name="Picture 3" descr="ex8_fil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00" y="950000"/>
            <a:ext cx="6300000" cy="25736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000" y="3650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ACDFGHI  since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0000" y="3895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19 − 17 = 2    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0000" y="4140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17 − 15 = 2    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0000" y="4385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15 − 14 = 1    FG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000" y="4630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14 − 5 = 9      DF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000" y="4875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5 − 2 = 3        CD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000" y="5120000"/>
            <a:ext cx="27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2 − 0 = 2        AC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0000" y="3650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and  ACDEFGHI  since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0000" y="3895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19 − 17 = 2    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00000" y="4140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17 − 15 = 2    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00000" y="4385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15 − 14 = 1    FG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00000" y="4630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14 − 6 = 8      EF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0000" y="4875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6 − 5 = 1        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0000" y="5120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5 − 2 = 3        CD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0000" y="5365000"/>
            <a:ext cx="24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2 − 0 = 2        AC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00000" y="3650000"/>
            <a:ext cx="33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Without HI, I would get final label 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00000" y="3895000"/>
            <a:ext cx="33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20 − 6 = 14     EI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00000" y="4140000"/>
            <a:ext cx="33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6 − 5 = 1        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00000" y="4385000"/>
            <a:ext cx="33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5 − 2 = 3        CD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0000" y="4630000"/>
            <a:ext cx="3300000" cy="24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2 − 0 = 2        AC</a:t>
            </a:r>
          </a:p>
        </p:txBody>
      </p:sp>
      <p:sp>
        <p:nvSpPr>
          <p:cNvPr id="25" name="Rectangle 24"/>
          <p:cNvSpPr/>
          <p:nvPr/>
        </p:nvSpPr>
        <p:spPr>
          <a:xfrm rot="18573580">
            <a:off x="1869706" y="2627340"/>
            <a:ext cx="892502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8736421">
            <a:off x="2752466" y="1622021"/>
            <a:ext cx="869535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2863579">
            <a:off x="3646083" y="1622021"/>
            <a:ext cx="869535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8736421">
            <a:off x="4539700" y="1622021"/>
            <a:ext cx="869535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2863579">
            <a:off x="5433317" y="1622021"/>
            <a:ext cx="869535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939455">
            <a:off x="6305778" y="2627340"/>
            <a:ext cx="911847" cy="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18573580">
            <a:off x="1869706" y="2627340"/>
            <a:ext cx="892502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8736421">
            <a:off x="2752466" y="1622021"/>
            <a:ext cx="869535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5400000">
            <a:off x="2798510" y="2135851"/>
            <a:ext cx="1671063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660545">
            <a:off x="3624927" y="2627340"/>
            <a:ext cx="911847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8736421">
            <a:off x="4539700" y="1622021"/>
            <a:ext cx="869535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2863579">
            <a:off x="5433317" y="1622021"/>
            <a:ext cx="869535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2939455">
            <a:off x="6305778" y="2627340"/>
            <a:ext cx="911847" cy="500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18573580">
            <a:off x="1869706" y="2627340"/>
            <a:ext cx="892502" cy="500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18736421">
            <a:off x="2752466" y="1622021"/>
            <a:ext cx="869535" cy="500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5400000">
            <a:off x="2798510" y="2135851"/>
            <a:ext cx="1671063" cy="500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000425" y="3141170"/>
            <a:ext cx="2841702" cy="500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00000" y="5630000"/>
            <a:ext cx="5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Both routes take 19 minutes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00000" y="4915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Quickest route avoiding HI: ACDEI, 20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8" grpId="0" animBg="1"/>
      <p:bldP spid="39" grpId="0" animBg="1"/>
      <p:bldP spid="40" grpId="0" animBg="1"/>
      <p:bldP spid="41" grpId="0" animBg="1"/>
      <p:bldP spid="4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