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 on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Prim’s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Prim’s algorithm also finds a minimum spanning tree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Choose any vertex to start the tree
2  Select an arc of least weight that joins a vertex already in the tree to a vertex not yet in the tree (if there is a choice of equal arcs, choose any of them)
3  Repeat step 2 until all the vertices are connected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Prim’s algorithm considers vertices, whereas Kruskal’s algorithm considers edges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tree always grows in a connected way, so you never need to check for cycles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 the exam you must know which algorithm is which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Prim’s algorithm to find a minimum spanning tree for the network below. List the arcs in the order in which you add them to your tree.</a:t>
            </a:r>
          </a:p>
        </p:txBody>
      </p:sp>
      <p:pic>
        <p:nvPicPr>
          <p:cNvPr id="6" name="Picture 5" descr="ex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000" y="1500000"/>
            <a:ext cx="3300000" cy="16890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3280000"/>
            <a:ext cx="5100000" cy="47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Start at A. Arcs from A: AF(8), AB(9), AD(9), AE(11), AC(12).  Add AF</a:t>
            </a:r>
          </a:p>
        </p:txBody>
      </p:sp>
      <p:sp>
        <p:nvSpPr>
          <p:cNvPr id="8" name="Rectangle 7"/>
          <p:cNvSpPr/>
          <p:nvPr/>
        </p:nvSpPr>
        <p:spPr>
          <a:xfrm rot="19679677">
            <a:off x="6613254" y="2008560"/>
            <a:ext cx="1156937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00000" y="3758500"/>
            <a:ext cx="5100000" cy="47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From A or F: AB(9), AD(9), AE(11), AC(12), FE(12), FB(15).  Add AD (AB is equally good)</a:t>
            </a:r>
          </a:p>
        </p:txBody>
      </p:sp>
      <p:sp>
        <p:nvSpPr>
          <p:cNvPr id="10" name="Rectangle 9"/>
          <p:cNvSpPr/>
          <p:nvPr/>
        </p:nvSpPr>
        <p:spPr>
          <a:xfrm rot="8879677">
            <a:off x="5632173" y="2621736"/>
            <a:ext cx="1156937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00000" y="4237000"/>
            <a:ext cx="5100000" cy="47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From A, F or D: DC(8) is the least.  Add DC</a:t>
            </a:r>
          </a:p>
        </p:txBody>
      </p:sp>
      <p:sp>
        <p:nvSpPr>
          <p:cNvPr id="12" name="Rectangle 11"/>
          <p:cNvSpPr/>
          <p:nvPr/>
        </p:nvSpPr>
        <p:spPr>
          <a:xfrm rot="13162945">
            <a:off x="4863420" y="2621736"/>
            <a:ext cx="966402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00000" y="4715500"/>
            <a:ext cx="5100000" cy="47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From A, F, D or C to B or E: AB(9) is the least.  Add AB</a:t>
            </a:r>
          </a:p>
        </p:txBody>
      </p:sp>
      <p:sp>
        <p:nvSpPr>
          <p:cNvPr id="14" name="Rectangle 13"/>
          <p:cNvSpPr/>
          <p:nvPr/>
        </p:nvSpPr>
        <p:spPr>
          <a:xfrm rot="12720323">
            <a:off x="5632173" y="2008560"/>
            <a:ext cx="1156937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00000" y="5194000"/>
            <a:ext cx="5100000" cy="478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To the last vertex E: AE(11), FE(12), DE(14).  Add AE</a:t>
            </a:r>
          </a:p>
        </p:txBody>
      </p:sp>
      <p:sp>
        <p:nvSpPr>
          <p:cNvPr id="16" name="Rectangle 15"/>
          <p:cNvSpPr/>
          <p:nvPr/>
        </p:nvSpPr>
        <p:spPr>
          <a:xfrm rot="1911580">
            <a:off x="6613675" y="2621736"/>
            <a:ext cx="1161668" cy="42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00000" y="57025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Arcs added in this order: AF, AD, DC, AB, AE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Weight = 8 + 9 + 8 + 9 + 11 =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