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 on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Kruskal’s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Kruskal’s algorithm finds a minimum spanning tree (MST)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minimum spanning tree is a spanning tree such that the total length of its arcs is as small as possible (also called a minimum connector)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Sort the arcs into ascending order of weight
2  Select the arc of least weight to start the tree
3  Consider the next arc of least weight: reject it if it would form a cycle, otherwise add it
4  Repeat step 3 until all vertices are connected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spanning tree of a network with n vertices has n − 1 arcs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Kruskal’s algorithm to find a minimum spanning tree for this network. List the arcs in the order that you consider them. State the weight of your tree.</a:t>
            </a:r>
          </a:p>
        </p:txBody>
      </p:sp>
      <p:pic>
        <p:nvPicPr>
          <p:cNvPr id="6" name="Picture 5" descr="ex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000" y="1650000"/>
            <a:ext cx="4000000" cy="16281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3450000"/>
            <a:ext cx="51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Order of arcs: DE(4), AE(5), BC(5), AD(6), BD(6), AB(7), CD(8)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00000" y="3850000"/>
            <a:ext cx="4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DE(4)  add</a:t>
            </a:r>
          </a:p>
        </p:txBody>
      </p:sp>
      <p:sp>
        <p:nvSpPr>
          <p:cNvPr id="9" name="Rectangle 8"/>
          <p:cNvSpPr/>
          <p:nvPr/>
        </p:nvSpPr>
        <p:spPr>
          <a:xfrm rot="9816628">
            <a:off x="4601237" y="2104711"/>
            <a:ext cx="1662181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00000" y="4110000"/>
            <a:ext cx="4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AE(5)  add</a:t>
            </a:r>
          </a:p>
        </p:txBody>
      </p:sp>
      <p:sp>
        <p:nvSpPr>
          <p:cNvPr id="11" name="Rectangle 10"/>
          <p:cNvSpPr/>
          <p:nvPr/>
        </p:nvSpPr>
        <p:spPr>
          <a:xfrm rot="12832249">
            <a:off x="4535039" y="2667525"/>
            <a:ext cx="1178163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000000" y="4370000"/>
            <a:ext cx="4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BC(5)  add</a:t>
            </a:r>
          </a:p>
        </p:txBody>
      </p:sp>
      <p:sp>
        <p:nvSpPr>
          <p:cNvPr id="13" name="Rectangle 12"/>
          <p:cNvSpPr/>
          <p:nvPr/>
        </p:nvSpPr>
        <p:spPr>
          <a:xfrm rot="19988051">
            <a:off x="6951957" y="2536872"/>
            <a:ext cx="1141646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00000" y="4630000"/>
            <a:ext cx="4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AD(6)  reject: it would make the cycle AEDA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0000" y="4890000"/>
            <a:ext cx="4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BD(6)  add</a:t>
            </a:r>
          </a:p>
        </p:txBody>
      </p:sp>
      <p:sp>
        <p:nvSpPr>
          <p:cNvPr id="16" name="Rectangle 15"/>
          <p:cNvSpPr/>
          <p:nvPr/>
        </p:nvSpPr>
        <p:spPr>
          <a:xfrm rot="13782471">
            <a:off x="6015502" y="2332517"/>
            <a:ext cx="1212211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Brace 16"/>
          <p:cNvSpPr/>
          <p:nvPr/>
        </p:nvSpPr>
        <p:spPr>
          <a:xfrm>
            <a:off x="6800000" y="3850000"/>
            <a:ext cx="90000" cy="1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10000" y="432000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5 vertices, so the tree needs 4 arcs. All vertices are now connected, so stop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00000" y="521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Weight = 4 + 5 + 5 + 6 =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Kruskal’s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there is a choice of equal arcs, consider each in turn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spanning tree does not have to stay connected as it grows, but the finished tree must be connected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Kruskal’s algorithm can seem chaotic: the chosen arcs jump around the network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helps to sketch the tree as you go, so cycles are easy to spot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Kruskal’s algorithm and show that there are four minimum spanning trees for this network. State their weight.</a:t>
            </a:r>
          </a:p>
        </p:txBody>
      </p:sp>
      <p:pic>
        <p:nvPicPr>
          <p:cNvPr id="6" name="Picture 5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550000"/>
            <a:ext cx="2450000" cy="15630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550000"/>
            <a:ext cx="25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Order of arcs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8:   AD, BC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10: AC, CD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11: EF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12: CE, DE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13: DF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14: BE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00000" y="3500000"/>
            <a:ext cx="2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AD(8)  add</a:t>
            </a:r>
          </a:p>
        </p:txBody>
      </p:sp>
      <p:sp>
        <p:nvSpPr>
          <p:cNvPr id="9" name="Rectangle 8"/>
          <p:cNvSpPr/>
          <p:nvPr/>
        </p:nvSpPr>
        <p:spPr>
          <a:xfrm rot="15485">
            <a:off x="6821963" y="1711996"/>
            <a:ext cx="955897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00000" y="3760000"/>
            <a:ext cx="2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BC(8)  add</a:t>
            </a:r>
          </a:p>
        </p:txBody>
      </p:sp>
      <p:sp>
        <p:nvSpPr>
          <p:cNvPr id="11" name="Rectangle 10"/>
          <p:cNvSpPr/>
          <p:nvPr/>
        </p:nvSpPr>
        <p:spPr>
          <a:xfrm rot="18542131">
            <a:off x="6454821" y="2678648"/>
            <a:ext cx="82041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000000" y="4020000"/>
            <a:ext cx="2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AC(10)  add</a:t>
            </a:r>
          </a:p>
        </p:txBody>
      </p:sp>
      <p:sp>
        <p:nvSpPr>
          <p:cNvPr id="13" name="Rectangle 12"/>
          <p:cNvSpPr/>
          <p:nvPr/>
        </p:nvSpPr>
        <p:spPr>
          <a:xfrm rot="3907721">
            <a:off x="6614350" y="2034931"/>
            <a:ext cx="71664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00000" y="4280000"/>
            <a:ext cx="2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CD(10)  reject: cycle ACDA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0000" y="4540000"/>
            <a:ext cx="2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EF(11)  add</a:t>
            </a:r>
          </a:p>
        </p:txBody>
      </p:sp>
      <p:sp>
        <p:nvSpPr>
          <p:cNvPr id="16" name="Rectangle 15"/>
          <p:cNvSpPr/>
          <p:nvPr/>
        </p:nvSpPr>
        <p:spPr>
          <a:xfrm rot="19113796">
            <a:off x="7910444" y="2484887"/>
            <a:ext cx="832802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000000" y="4800000"/>
            <a:ext cx="2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CE(12)  add</a:t>
            </a:r>
          </a:p>
        </p:txBody>
      </p:sp>
      <p:sp>
        <p:nvSpPr>
          <p:cNvPr id="18" name="Rectangle 17"/>
          <p:cNvSpPr/>
          <p:nvPr/>
        </p:nvSpPr>
        <p:spPr>
          <a:xfrm rot="1451593">
            <a:off x="7080463" y="2560239"/>
            <a:ext cx="977122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000000" y="5110000"/>
            <a:ext cx="49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All 6 vertices are connected with 5 arcs, so this is a minimum spanning tree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Kruskal’s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Both arcs of length 8 and the arc of length 11 are always included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never include both arcs of length 10 or both arcs of length 12 (they would make a cycle) ...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... but you must always include one of each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All four trees are minimum spanning trees, so they have the same total weight</a:t>
            </a:r>
          </a:p>
        </p:txBody>
      </p:sp>
      <p:pic>
        <p:nvPicPr>
          <p:cNvPr id="5" name="Picture 4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050000"/>
            <a:ext cx="2350000" cy="14992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5485">
            <a:off x="4204740" y="1204527"/>
            <a:ext cx="916881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18542131">
            <a:off x="3852583" y="2131724"/>
            <a:ext cx="786924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9113796">
            <a:off x="5248793" y="1945871"/>
            <a:ext cx="79881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3907721">
            <a:off x="4005601" y="1514281"/>
            <a:ext cx="68739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451593">
            <a:off x="4452689" y="2018147"/>
            <a:ext cx="937239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00000" y="2569209"/>
            <a:ext cx="23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using AC and CE</a:t>
            </a:r>
          </a:p>
        </p:txBody>
      </p:sp>
      <p:pic>
        <p:nvPicPr>
          <p:cNvPr id="12" name="Picture 11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050000"/>
            <a:ext cx="2350000" cy="149920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15485">
            <a:off x="6804740" y="1204527"/>
            <a:ext cx="916881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8542131">
            <a:off x="6452583" y="2131724"/>
            <a:ext cx="786924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19113796">
            <a:off x="7848793" y="1945871"/>
            <a:ext cx="79881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3907721">
            <a:off x="6605601" y="1514281"/>
            <a:ext cx="68739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4634802">
            <a:off x="7320699" y="1708393"/>
            <a:ext cx="1028988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000" y="2569209"/>
            <a:ext cx="23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using AC and DE</a:t>
            </a:r>
          </a:p>
        </p:txBody>
      </p:sp>
      <p:pic>
        <p:nvPicPr>
          <p:cNvPr id="19" name="Picture 18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3100000"/>
            <a:ext cx="2350000" cy="149920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 rot="15485">
            <a:off x="4204740" y="3254527"/>
            <a:ext cx="916881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18542131">
            <a:off x="3852583" y="4181724"/>
            <a:ext cx="786924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113796">
            <a:off x="5248793" y="3995871"/>
            <a:ext cx="79881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18922766">
            <a:off x="4366744" y="3566346"/>
            <a:ext cx="881976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451593">
            <a:off x="4452689" y="4068147"/>
            <a:ext cx="937239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800000" y="4619209"/>
            <a:ext cx="23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using CD and CE</a:t>
            </a:r>
          </a:p>
        </p:txBody>
      </p:sp>
      <p:pic>
        <p:nvPicPr>
          <p:cNvPr id="26" name="Picture 25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3100000"/>
            <a:ext cx="2350000" cy="1499209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 rot="15485">
            <a:off x="6804740" y="3254527"/>
            <a:ext cx="916881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8542131">
            <a:off x="6452583" y="4181724"/>
            <a:ext cx="786924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9113796">
            <a:off x="7848793" y="3995871"/>
            <a:ext cx="798810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8922766">
            <a:off x="6966744" y="3566346"/>
            <a:ext cx="881976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4634802">
            <a:off x="7320699" y="3758393"/>
            <a:ext cx="1028988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000" y="4619209"/>
            <a:ext cx="23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using CD and 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52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FF0000"/>
                </a:solidFill>
                <a:latin typeface="Calibri"/>
              </a:rPr>
              <a:t>Weight of each tree = 8 + 8 + 10 + 11 + 12 = 49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