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Graphs and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Representing Graphs and Networks Using Matrices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an adjacency matrix to represent a graph or network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entry in an adjacency matrix describes the number of arcs joining the corresponding vertices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should be able to write down the adjacency matrix given the graph, and draw a graph given the adjacency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23774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an adjacency matrix to represent this graph.</a:t>
            </a:r>
          </a:p>
        </p:txBody>
      </p:sp>
      <p:pic>
        <p:nvPicPr>
          <p:cNvPr id="6" name="Picture 5" descr="ex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914400"/>
            <a:ext cx="2468880" cy="17717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0480" y="278892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279392" y="278892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4718304" y="278892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57216" y="278892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96128" y="278892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35040" y="278892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73952" y="278892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40480" y="308152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79392" y="308152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18304" y="308152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57216" y="308152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96128" y="308152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35040" y="308152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73952" y="308152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40480" y="337413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79392" y="337413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18304" y="337413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57216" y="337413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96128" y="337413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337413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73952" y="337413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40480" y="366674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79392" y="366674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718304" y="366674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57216" y="366674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596128" y="366674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35040" y="366674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73952" y="366674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40480" y="395935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79392" y="395935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18304" y="395935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157216" y="395935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596128" y="395935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35040" y="395935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73952" y="395935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40480" y="425196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279392" y="425196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18304" y="425196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57216" y="425196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596128" y="425196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35040" y="425196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473952" y="425196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40480" y="454456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279392" y="454456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718304" y="454456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157216" y="454456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596128" y="454456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035040" y="454456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473952" y="454456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49040" y="493776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2 in row B, column E: there are 2 direct connections between B and 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49040" y="5303520"/>
            <a:ext cx="51206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2 in row F, column F: a loop from F to F. It could be travelled in either direction, so it counts as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Representing Graphs and Networks Using Matrices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matrix associated with a weighted graph is called a distance matrix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a distance matrix, the entries represent the weight of each arc, not the number of arcs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a dash where there is no direct arc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a distance matrix to represent this network.</a:t>
            </a:r>
          </a:p>
        </p:txBody>
      </p:sp>
      <p:pic>
        <p:nvPicPr>
          <p:cNvPr id="6" name="Picture 5" descr="ex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371600"/>
            <a:ext cx="3291840" cy="15064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0480" y="306324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306324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4846320" y="306324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49240" y="306324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52160" y="306324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5080" y="306324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40480" y="3355848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43400" y="3355848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46320" y="3355848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49240" y="3355848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52160" y="3355848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55080" y="3355848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40480" y="3648456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43400" y="3648456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46320" y="3648456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49240" y="3648456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52160" y="3648456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5080" y="3648456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40480" y="3941064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43400" y="3941064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846320" y="3941064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49240" y="3941064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52160" y="3941064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55080" y="3941064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40480" y="4233672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343400" y="4233672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846320" y="4233672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349240" y="4233672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52160" y="4233672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55080" y="4233672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840480" y="452628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43400" y="452628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46320" y="452628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349240" y="452628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52160" y="452628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55080" y="4526280"/>
            <a:ext cx="502920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3" name="Right Brace 42"/>
          <p:cNvSpPr/>
          <p:nvPr/>
        </p:nvSpPr>
        <p:spPr>
          <a:xfrm>
            <a:off x="6903720" y="3355848"/>
            <a:ext cx="90000" cy="14630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013720" y="3907368"/>
            <a:ext cx="173736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matrix is symmetrical about the leading diagonal (top left to bottom right). This is the case for any non-directed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Representing Graphs and Networks Using Matrices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network has directed edges the distance matrix will not be symmetrical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Read the matrix from the row vertex to the column vertex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edge with no arrow can be travelled in either direction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a distance matrix to represent this directed network.</a:t>
            </a:r>
          </a:p>
        </p:txBody>
      </p:sp>
      <p:pic>
        <p:nvPicPr>
          <p:cNvPr id="6" name="Picture 5" descr="ex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325880"/>
            <a:ext cx="3108960" cy="17665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0480" y="320040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279392" y="320040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4718304" y="320040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57216" y="320040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96128" y="320040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35040" y="320040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73952" y="320040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40480" y="349300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79392" y="349300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18304" y="349300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57216" y="349300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96128" y="349300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35040" y="349300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73952" y="349300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40480" y="378561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79392" y="378561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18304" y="378561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57216" y="378561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96128" y="378561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378561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73952" y="3785616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40480" y="407822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79392" y="407822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718304" y="407822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57216" y="407822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596128" y="407822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35040" y="407822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73952" y="4078224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40480" y="437083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U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79392" y="437083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18304" y="437083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157216" y="437083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596128" y="437083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35040" y="437083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73952" y="4370832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40480" y="466344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279392" y="466344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18304" y="466344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57216" y="466344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596128" y="466344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35040" y="466344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473952" y="4663440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40480" y="495604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279392" y="495604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718304" y="495604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157216" y="495604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596128" y="495604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035040" y="495604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473952" y="4956048"/>
            <a:ext cx="438912" cy="292608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—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958584" y="4352544"/>
            <a:ext cx="19202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6: a direct link from U to V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958584" y="4645152"/>
            <a:ext cx="19202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7: a direct link from V to U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58584" y="4937760"/>
            <a:ext cx="19202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9: a direct link from W to V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749040" y="534924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matrix is not symmetrical about the leading diagonal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56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8" grpId="0" animBg="1"/>
      <p:bldP spid="5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