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Graphs and Networks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Modelling with Graphs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60120"/>
            <a:ext cx="3246120" cy="4846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need to know how graphs and networks can be used to create mathematical models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graph consists of points (called vertices or nodes) which are connected by lines (edges or arcs)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vertex is a point on a graph. Vertices are sometimes called nodes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 edge is a line segment joining vertices. Edges are sometimes called arcs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60120"/>
            <a:ext cx="512064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This graph shows the routes flown by an airline.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Explain why this is a graph.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Describe what is represented by  i) the vertices   ii) the edges.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Describe two possible flight routes from Johannesburg to Liberville.</a:t>
            </a:r>
          </a:p>
        </p:txBody>
      </p:sp>
      <p:pic>
        <p:nvPicPr>
          <p:cNvPr id="6" name="Picture 5" descr="ex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80" y="2286000"/>
            <a:ext cx="3291840" cy="24575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49040" y="4800600"/>
            <a:ext cx="512064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a) It has vertices connected by edges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49040" y="5074920"/>
            <a:ext cx="512064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b) i) Cities served by the airline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49040" y="5303520"/>
            <a:ext cx="512064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     ii) Flight routes connecting cities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9040" y="5577840"/>
            <a:ext cx="512064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c) Johannesburg to Douala to Liberville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40" y="5806440"/>
            <a:ext cx="512064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     Johannesburg to Kinshasa to Liberville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4572000"/>
            <a:ext cx="32461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The graph only shows which cities are connected. There is no scale and it is not weighted, so it shows no distances or real positions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Modelling with Graphs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60120"/>
            <a:ext cx="3246120" cy="4846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a graph has a number associated with each edge (usually called its weight), then the graph is known as a weighted graph or network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weights could be distances, times, costs...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60120"/>
            <a:ext cx="512064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This network shows the lengths of pipes running between water standpipes on a camp site. The lengths on the edges are given in metres.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Write down the length of the pipe connecting standpipe B to standpipe D.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Write a list of the standpipes that are directly connected to standpipe E.</a:t>
            </a:r>
          </a:p>
        </p:txBody>
      </p:sp>
      <p:pic>
        <p:nvPicPr>
          <p:cNvPr id="6" name="Picture 5" descr="ex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2331720"/>
            <a:ext cx="4206240" cy="18749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49040" y="4389120"/>
            <a:ext cx="512064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FF0000"/>
                </a:solidFill>
                <a:latin typeface="Calibri"/>
              </a:rPr>
              <a:t>a) 50 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49040" y="4800600"/>
            <a:ext cx="512064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FF0000"/>
                </a:solidFill>
                <a:latin typeface="Calibri"/>
              </a:rPr>
              <a:t>b) A, B, 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4023360"/>
            <a:ext cx="324612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This is an example of a weighted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Modelling with Graphs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60120"/>
            <a:ext cx="3246120" cy="4846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weighted network is not usually drawn to scale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quickest route may not be the route which appears to be the shortest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need to consider the weight on each arc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60120"/>
            <a:ext cx="51206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network shows the times taken, in minutes, by a car to travel along some sections of road.</a:t>
            </a:r>
          </a:p>
        </p:txBody>
      </p:sp>
      <p:pic>
        <p:nvPicPr>
          <p:cNvPr id="6" name="Picture 5" descr="ex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80" y="1554480"/>
            <a:ext cx="3291840" cy="19244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49040" y="3520440"/>
            <a:ext cx="51206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Calculate the minimum time needed to travel from A to D and give the route taken.</a:t>
            </a:r>
          </a:p>
        </p:txBody>
      </p:sp>
      <p:sp>
        <p:nvSpPr>
          <p:cNvPr id="8" name="Rectangle 7"/>
          <p:cNvSpPr/>
          <p:nvPr/>
        </p:nvSpPr>
        <p:spPr>
          <a:xfrm>
            <a:off x="4297680" y="4114800"/>
            <a:ext cx="109728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Route</a:t>
            </a:r>
          </a:p>
        </p:txBody>
      </p:sp>
      <p:sp>
        <p:nvSpPr>
          <p:cNvPr id="9" name="Rectangle 8"/>
          <p:cNvSpPr/>
          <p:nvPr/>
        </p:nvSpPr>
        <p:spPr>
          <a:xfrm>
            <a:off x="5394960" y="4114800"/>
            <a:ext cx="219456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Time needed (mins)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97680" y="4407408"/>
            <a:ext cx="109728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ABCD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94960" y="4407408"/>
            <a:ext cx="219456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 + 8 + 1 = 14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97680" y="4700016"/>
            <a:ext cx="109728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ABED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94960" y="4700016"/>
            <a:ext cx="219456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 + 2 + 5 = 12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4992624"/>
            <a:ext cx="109728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AED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94960" y="4992624"/>
            <a:ext cx="219456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 + 5 = 15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9040" y="5394960"/>
            <a:ext cx="51206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FF0000"/>
                </a:solidFill>
                <a:latin typeface="Calibri"/>
              </a:rPr>
              <a:t>The minimum time required is 12 minutes along the route ABED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