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of 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order (or complexity) of an algorithm tells you how changes in the size of a problem affect the approximate run time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an algorithm has order f(n), increasing the size of the problem from n to m will increase the run time by a factor of approximately f(m) ÷ f(n)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When finding the order, consider the worst case (the maximum number of steps)</a:t>
            </a:r>
          </a:p>
        </p:txBody>
      </p:sp>
      <p:pic>
        <p:nvPicPr>
          <p:cNvPr id="5" name="Picture 4" descr="ex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3000000"/>
            <a:ext cx="3300000" cy="262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An algorithm is defined by this flow diagram, where n &gt; 2 and n is an integer.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Describe what the algorithm does.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Suggest suitable output text for boxes A and B.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Determine the order of the algorithm.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a) The algorithm tests whether or not n is prime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b) Box A: n is not prime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Box B: n is prime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25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c) Let the size of the problem be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52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At each step the algorithm tests whether n is divisible by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790000"/>
            <a:ext cx="5100000" cy="4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If n is prime, the answer at this step will never be ‘yes’, so the algorithm continues until a ≥ √n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290000"/>
            <a:ext cx="5100000" cy="4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The maximum number of steps needed is given by the integer part of √n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79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     So the algorithm has order √n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5210000"/>
            <a:ext cx="48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FF0000"/>
                </a:solidFill>
                <a:latin typeface="Calibri"/>
              </a:rPr>
              <a:t>The maximum number of steps will not always be needed: if n is even, the algorithm only needs one step. You should consider the worst case.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of 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number of steps needed is often used to find the order of an algorithm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Bubble sort: a list of n items needs at most (n − 1) + (n − 2) + … + 2 + 1 = ½n(n − 1) = ½n² − ½n comparisons. This is quadratic, so the bubble sort has quadratic order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Common orders: linear (n), quadratic (n²), cubic (n³)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algorithm needing 50n² + 11n + 90 steps also has quadratic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given list-searching algorithm has linear order.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To search a list with 500 values, the algorithm takes approximately 0.036 seconds.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Estimate the time taken by this algorithm to search a list containing 1250 values.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00000"/>
            <a:ext cx="20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1250 ÷ 500 = 2.5</a:t>
            </a:r>
          </a:p>
        </p:txBody>
      </p:sp>
      <p:sp>
        <p:nvSpPr>
          <p:cNvPr id="7" name="Right Brace 6"/>
          <p:cNvSpPr/>
          <p:nvPr/>
        </p:nvSpPr>
        <p:spPr>
          <a:xfrm>
            <a:off x="5700000" y="2150000"/>
            <a:ext cx="90000" cy="6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10000" y="2280000"/>
            <a:ext cx="2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size of the problem has increased by a factor of 2.5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050000"/>
            <a:ext cx="20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0.036 × 2.5 = 0.09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5700000" y="2900000"/>
            <a:ext cx="90000" cy="6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10000" y="3030000"/>
            <a:ext cx="2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Linear order, so the time taken increases by the same factor, 2.5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8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time taken to search a list containing 1250 values is approximately 0.09 seconds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of 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size of a problem is increased by some factor k then: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algorithm of linear order will take approximately k times as long to complete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algorithm of quadratic order will take approximately k² times as long to complete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algorithm of cubic order will take approximately k³ times as long to complete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bubble sort algorithm has quadratic order.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Given that it takes a computer 0.2 seconds to sort a list of 1600 numbers using the bubble sort, estimate the time needed to sort a list of 480 000 numbers.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Comment on the suitability of the bubble sort algorithm for sorting large data sets.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50000"/>
            <a:ext cx="23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a) 480 000 ÷ 1600 = 300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050000" y="2250000"/>
            <a:ext cx="90000" cy="5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60000" y="2330000"/>
            <a:ext cx="2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size of the problem has increased by a factor of 300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000000"/>
            <a:ext cx="23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    0.2 × 300² = 18 000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050000" y="2900000"/>
            <a:ext cx="90000" cy="5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60000" y="2980000"/>
            <a:ext cx="2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Quadratic order, so the time increases by a factor of 300² = 90 000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5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It would take approximately 18 000 seconds, or 5 hours, to sort 480 000 numbers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1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b) The time needed for a bubble sort increases quickly as n increases, so the bubble sort algorithm is not suitable for large data sets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9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FF0000"/>
                </a:solidFill>
                <a:latin typeface="Calibri"/>
              </a:rPr>
              <a:t>Quick sort has, on average, order n log n. Increasing the size from 1600 to 480 000 would increase its run time by a factor of about (480 000 × log 480 000) ÷ (1600 × log 1600) ≈ 532, a lot less than 300² = 90 000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