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Using and Understanding Algorithms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understand and use an algorithm given in words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algorithm is a finite sequence of step-by-step instructions carried out to solve a problem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Algorithms can be given in words or in flow charts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have used algorithms since primary school, for example to add, multiply or divide numbers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do not need to learn any of the algorithms in this section, just follow the instructions carefully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‘happy’ algorithm is: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• write down any integer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• square its digits and find the sum of the squares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• continue with this number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• repeat until either the answer is 1 (the number is ‘happy’) or until you get trapped in a cycle (the number is ‘unhappy’)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that:  a) 70 is happy     b) 4 is unhappy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50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500000"/>
            <a:ext cx="1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7² + 0² = 49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2760000"/>
            <a:ext cx="1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4² + 9² = 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3020000"/>
            <a:ext cx="1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9² + 7² = 130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000" y="3280000"/>
            <a:ext cx="1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1² + 3² + 0² = 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540000"/>
            <a:ext cx="1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1² + 0² =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0000" y="3800000"/>
            <a:ext cx="1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70 is happy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00000" y="250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000" y="250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4² = 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0" y="276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1² + 6² = 37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000" y="302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3² + 7² = 58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0" y="328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5² + 8² = 89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000" y="354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8² + 9² = 145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000" y="380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1² + 4² + 5² = 42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000" y="406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4² + 2² = 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000" y="432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2² + 0² =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000" y="458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4² = 16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7600000" y="2500000"/>
            <a:ext cx="90000" cy="2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10000" y="3460000"/>
            <a:ext cx="11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As soon as a total repeats, the steps in between will repeat, creating a cycle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000" y="4840000"/>
            <a:ext cx="1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4 is unhappy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Using and Understanding Algorithms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trace table is used to record the values of each variable as the algorithm is run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Just obey each instruction, in order. You may be given a printed trace table to complete in the exam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2400000"/>
            <a:ext cx="3300000" cy="2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Implement this algorithm.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1  Let n = 1, A = 1, B = 1.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2  Print A and B.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3  Let C = A + B.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4  Print C.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5  Let n = n + 1, A = B, B = C.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6  If n &lt; 5 go to 3.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7  If n = 5 stop.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Describe the numbers that are generated by this algorithm.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000" y="105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Step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0000" y="105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8" name="Rectangle 7"/>
          <p:cNvSpPr/>
          <p:nvPr/>
        </p:nvSpPr>
        <p:spPr>
          <a:xfrm>
            <a:off x="5550000" y="105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0000" y="105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50000" y="105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00000" y="1050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Print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00000" y="129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0000" y="129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50000" y="129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00000" y="129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50000" y="129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900000" y="129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4400000" y="154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00000" y="154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550000" y="154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000000" y="154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450000" y="154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6900000" y="1540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1, 1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00000" y="178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00000" y="178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550000" y="178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6000000" y="178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450000" y="178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900000" y="178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4400000" y="203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00000" y="203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5550000" y="203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6000000" y="203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6450000" y="203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6900000" y="2030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00000" y="227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00000" y="227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550000" y="227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00000" y="227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50000" y="227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6900000" y="227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4400000" y="252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100000" y="2520000"/>
            <a:ext cx="2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Go to step 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400000" y="276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00000" y="276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6" name="Rectangle 45"/>
          <p:cNvSpPr/>
          <p:nvPr/>
        </p:nvSpPr>
        <p:spPr>
          <a:xfrm>
            <a:off x="5550000" y="276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6000000" y="276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6450000" y="276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900000" y="276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4400000" y="301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100000" y="301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5550000" y="301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6000000" y="301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6450000" y="301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6900000" y="3010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400000" y="325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00000" y="325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550000" y="325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000000" y="325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450000" y="325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6900000" y="325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4400000" y="350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100000" y="3500000"/>
            <a:ext cx="2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Go to step 3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400000" y="374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100000" y="374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5550000" y="374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6000000" y="374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6450000" y="374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900000" y="374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4400000" y="399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100000" y="399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5550000" y="399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6000000" y="399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4" name="Rectangle 73"/>
          <p:cNvSpPr/>
          <p:nvPr/>
        </p:nvSpPr>
        <p:spPr>
          <a:xfrm>
            <a:off x="6450000" y="399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5" name="Rectangle 74"/>
          <p:cNvSpPr/>
          <p:nvPr/>
        </p:nvSpPr>
        <p:spPr>
          <a:xfrm>
            <a:off x="6900000" y="3990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400000" y="423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100000" y="423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550000" y="423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000000" y="423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450000" y="423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1" name="Rectangle 80"/>
          <p:cNvSpPr/>
          <p:nvPr/>
        </p:nvSpPr>
        <p:spPr>
          <a:xfrm>
            <a:off x="6900000" y="423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2" name="Rectangle 81"/>
          <p:cNvSpPr/>
          <p:nvPr/>
        </p:nvSpPr>
        <p:spPr>
          <a:xfrm>
            <a:off x="4400000" y="448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00000" y="4480000"/>
            <a:ext cx="2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Go to step 3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400000" y="472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100000" y="472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6" name="Rectangle 85"/>
          <p:cNvSpPr/>
          <p:nvPr/>
        </p:nvSpPr>
        <p:spPr>
          <a:xfrm>
            <a:off x="5550000" y="472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7" name="Rectangle 86"/>
          <p:cNvSpPr/>
          <p:nvPr/>
        </p:nvSpPr>
        <p:spPr>
          <a:xfrm>
            <a:off x="6000000" y="472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8" name="Rectangle 87"/>
          <p:cNvSpPr/>
          <p:nvPr/>
        </p:nvSpPr>
        <p:spPr>
          <a:xfrm>
            <a:off x="6450000" y="472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900000" y="472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0" name="Rectangle 89"/>
          <p:cNvSpPr/>
          <p:nvPr/>
        </p:nvSpPr>
        <p:spPr>
          <a:xfrm>
            <a:off x="4400000" y="497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100000" y="497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2" name="Rectangle 91"/>
          <p:cNvSpPr/>
          <p:nvPr/>
        </p:nvSpPr>
        <p:spPr>
          <a:xfrm>
            <a:off x="5550000" y="497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3" name="Rectangle 92"/>
          <p:cNvSpPr/>
          <p:nvPr/>
        </p:nvSpPr>
        <p:spPr>
          <a:xfrm>
            <a:off x="6000000" y="497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4" name="Rectangle 93"/>
          <p:cNvSpPr/>
          <p:nvPr/>
        </p:nvSpPr>
        <p:spPr>
          <a:xfrm>
            <a:off x="6450000" y="4970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5" name="Rectangle 94"/>
          <p:cNvSpPr/>
          <p:nvPr/>
        </p:nvSpPr>
        <p:spPr>
          <a:xfrm>
            <a:off x="6900000" y="4970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400000" y="521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7" name="Rectangle 96"/>
          <p:cNvSpPr/>
          <p:nvPr/>
        </p:nvSpPr>
        <p:spPr>
          <a:xfrm>
            <a:off x="5100000" y="521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550000" y="521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9" name="Rectangle 98"/>
          <p:cNvSpPr/>
          <p:nvPr/>
        </p:nvSpPr>
        <p:spPr>
          <a:xfrm>
            <a:off x="6000000" y="521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450000" y="5215000"/>
            <a:ext cx="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1" name="Rectangle 100"/>
          <p:cNvSpPr/>
          <p:nvPr/>
        </p:nvSpPr>
        <p:spPr>
          <a:xfrm>
            <a:off x="6900000" y="5215000"/>
            <a:ext cx="6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4400000" y="5460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100000" y="5460000"/>
            <a:ext cx="2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Continue to step 7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400000" y="5705000"/>
            <a:ext cx="70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5100000" y="5705000"/>
            <a:ext cx="2450000" cy="24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Stop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00000" y="53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b) This algorithm produces the first few numbers in the Fibonacci sequence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Using and Understanding Algorithms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4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algorithm multiplies the two numbers A and B.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  Make a table with two columns. Write A in the top row of the left-hand column and B in the top row of the right-hand column.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  In the next row of the table write: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• in the left-hand column, the number that is half of A, ignoring remainders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• in the right-hand column, the number that is double B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3  Repeat step 2 until you reach the row which has a 1 in the left-hand column.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4  Delete all rows where the number in the left-hand column is even.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  Find the sum of the non-deleted numbers in the right-hand column. This is the product AB.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Implement this algorithm when: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A = 29 and B = 34      b) A = 66 and B = 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0000" y="10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4700000" y="100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8" name="Rectangle 7"/>
          <p:cNvSpPr/>
          <p:nvPr/>
        </p:nvSpPr>
        <p:spPr>
          <a:xfrm>
            <a:off x="4000000" y="12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0000" y="126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34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00000" y="152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00000" y="152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00000" y="178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00000" y="178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00000" y="204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00000" y="204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00000" y="23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00000" y="230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544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950000" y="1638000"/>
            <a:ext cx="1600000" cy="25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ight Brace 18"/>
          <p:cNvSpPr/>
          <p:nvPr/>
        </p:nvSpPr>
        <p:spPr>
          <a:xfrm>
            <a:off x="5520000" y="1260000"/>
            <a:ext cx="90000" cy="1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30000" y="1730000"/>
            <a:ext cx="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Delete rows with an even left-hand number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00000" y="25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00000" y="256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986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00000" y="2860000"/>
            <a:ext cx="1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29 × 34 = 986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50000" y="100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00000" y="10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00000" y="100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00000" y="12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200000" y="126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00000" y="152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200000" y="152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00000" y="178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200000" y="178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224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500000" y="204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200000" y="204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448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00000" y="230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200000" y="230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896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500000" y="256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200000" y="256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1792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00000" y="282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00000" y="282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3584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50000" y="1378000"/>
            <a:ext cx="1600000" cy="25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450000" y="1898000"/>
            <a:ext cx="1600000" cy="25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50000" y="2158000"/>
            <a:ext cx="1600000" cy="25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450000" y="2418000"/>
            <a:ext cx="1600000" cy="25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450000" y="2678000"/>
            <a:ext cx="1600000" cy="25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500000" y="3080000"/>
            <a:ext cx="7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200000" y="3080000"/>
            <a:ext cx="8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3696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00000" y="3380000"/>
            <a:ext cx="18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66 × 56 = 3696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