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sldIdLst>
    <p:sldId id="256" r:id="rId5"/>
    <p:sldId id="811" r:id="rId6"/>
    <p:sldId id="916" r:id="rId7"/>
    <p:sldId id="257" r:id="rId8"/>
    <p:sldId id="2558" r:id="rId9"/>
    <p:sldId id="2559" r:id="rId10"/>
    <p:sldId id="2560" r:id="rId11"/>
    <p:sldId id="2765" r:id="rId12"/>
    <p:sldId id="2766" r:id="rId13"/>
    <p:sldId id="2767" r:id="rId14"/>
    <p:sldId id="2769" r:id="rId15"/>
    <p:sldId id="2770" r:id="rId16"/>
    <p:sldId id="2771" r:id="rId17"/>
    <p:sldId id="2561" r:id="rId18"/>
    <p:sldId id="2562" r:id="rId19"/>
    <p:sldId id="2772" r:id="rId20"/>
    <p:sldId id="2773" r:id="rId21"/>
    <p:sldId id="2563" r:id="rId22"/>
    <p:sldId id="2564" r:id="rId23"/>
    <p:sldId id="2776" r:id="rId24"/>
    <p:sldId id="2777" r:id="rId25"/>
    <p:sldId id="2778" r:id="rId26"/>
    <p:sldId id="2779" r:id="rId27"/>
    <p:sldId id="2780" r:id="rId28"/>
    <p:sldId id="2781" r:id="rId29"/>
    <p:sldId id="2566" r:id="rId30"/>
    <p:sldId id="2567" r:id="rId31"/>
    <p:sldId id="2786" r:id="rId32"/>
    <p:sldId id="2782" r:id="rId33"/>
    <p:sldId id="2783" r:id="rId34"/>
    <p:sldId id="2787" r:id="rId35"/>
    <p:sldId id="2788" r:id="rId36"/>
    <p:sldId id="2789" r:id="rId37"/>
    <p:sldId id="2784" r:id="rId38"/>
    <p:sldId id="2790" r:id="rId39"/>
    <p:sldId id="2785" r:id="rId40"/>
    <p:sldId id="2568" r:id="rId41"/>
    <p:sldId id="2569" r:id="rId42"/>
    <p:sldId id="2570" r:id="rId43"/>
    <p:sldId id="2794" r:id="rId44"/>
    <p:sldId id="2795" r:id="rId45"/>
    <p:sldId id="2796" r:id="rId46"/>
    <p:sldId id="2571" r:id="rId47"/>
    <p:sldId id="2572" r:id="rId48"/>
    <p:sldId id="2799" r:id="rId49"/>
    <p:sldId id="2800" r:id="rId50"/>
    <p:sldId id="2801" r:id="rId51"/>
    <p:sldId id="2573" r:id="rId52"/>
    <p:sldId id="2574" r:id="rId53"/>
    <p:sldId id="2802" r:id="rId54"/>
    <p:sldId id="2803" r:id="rId55"/>
    <p:sldId id="2804" r:id="rId56"/>
    <p:sldId id="2576" r:id="rId57"/>
    <p:sldId id="2577" r:id="rId58"/>
    <p:sldId id="2805" r:id="rId59"/>
    <p:sldId id="2806" r:id="rId60"/>
    <p:sldId id="2578" r:id="rId61"/>
    <p:sldId id="2579" r:id="rId62"/>
    <p:sldId id="2580" r:id="rId63"/>
    <p:sldId id="2807" r:id="rId64"/>
    <p:sldId id="2808" r:id="rId65"/>
    <p:sldId id="2809" r:id="rId66"/>
    <p:sldId id="2581" r:id="rId67"/>
    <p:sldId id="2582" r:id="rId68"/>
    <p:sldId id="2811" r:id="rId69"/>
    <p:sldId id="2812" r:id="rId70"/>
    <p:sldId id="2813" r:id="rId71"/>
    <p:sldId id="2814" r:id="rId72"/>
    <p:sldId id="2583" r:id="rId73"/>
    <p:sldId id="2584" r:id="rId74"/>
    <p:sldId id="2585" r:id="rId75"/>
    <p:sldId id="2815" r:id="rId76"/>
    <p:sldId id="2816" r:id="rId77"/>
    <p:sldId id="2817" r:id="rId78"/>
    <p:sldId id="2586" r:id="rId79"/>
    <p:sldId id="2587" r:id="rId80"/>
    <p:sldId id="2588" r:id="rId81"/>
    <p:sldId id="2589" r:id="rId82"/>
    <p:sldId id="2820" r:id="rId83"/>
    <p:sldId id="2821" r:id="rId84"/>
    <p:sldId id="2591" r:id="rId85"/>
    <p:sldId id="2592" r:id="rId86"/>
    <p:sldId id="2824" r:id="rId87"/>
    <p:sldId id="2825" r:id="rId88"/>
    <p:sldId id="2826" r:id="rId89"/>
    <p:sldId id="2827" r:id="rId90"/>
    <p:sldId id="2593" r:id="rId91"/>
    <p:sldId id="2594" r:id="rId92"/>
    <p:sldId id="2828" r:id="rId93"/>
    <p:sldId id="2829" r:id="rId94"/>
    <p:sldId id="2830" r:id="rId95"/>
    <p:sldId id="2832" r:id="rId96"/>
    <p:sldId id="2831" r:id="rId97"/>
    <p:sldId id="2837" r:id="rId98"/>
    <p:sldId id="2838" r:id="rId99"/>
    <p:sldId id="2839" r:id="rId100"/>
    <p:sldId id="2595" r:id="rId101"/>
    <p:sldId id="2596" r:id="rId102"/>
    <p:sldId id="2842" r:id="rId103"/>
    <p:sldId id="2843" r:id="rId104"/>
    <p:sldId id="2840" r:id="rId105"/>
    <p:sldId id="2844" r:id="rId106"/>
    <p:sldId id="2845" r:id="rId107"/>
    <p:sldId id="2841" r:id="rId108"/>
    <p:sldId id="2597" r:id="rId109"/>
    <p:sldId id="2598" r:id="rId110"/>
    <p:sldId id="2848" r:id="rId111"/>
    <p:sldId id="2846" r:id="rId112"/>
    <p:sldId id="2849" r:id="rId113"/>
    <p:sldId id="2847" r:id="rId114"/>
    <p:sldId id="2599" r:id="rId115"/>
    <p:sldId id="2600" r:id="rId116"/>
    <p:sldId id="2850" r:id="rId117"/>
    <p:sldId id="2601" r:id="rId118"/>
    <p:sldId id="2602" r:id="rId119"/>
    <p:sldId id="2603" r:id="rId120"/>
    <p:sldId id="2604" r:id="rId121"/>
    <p:sldId id="2605" r:id="rId122"/>
    <p:sldId id="2606" r:id="rId123"/>
    <p:sldId id="2610" r:id="rId124"/>
    <p:sldId id="2611" r:id="rId125"/>
    <p:sldId id="2612" r:id="rId126"/>
    <p:sldId id="2855" r:id="rId127"/>
    <p:sldId id="2856" r:id="rId128"/>
    <p:sldId id="2857" r:id="rId129"/>
    <p:sldId id="2613" r:id="rId130"/>
    <p:sldId id="2614" r:id="rId131"/>
    <p:sldId id="2615" r:id="rId132"/>
    <p:sldId id="2616" r:id="rId133"/>
    <p:sldId id="2617" r:id="rId134"/>
    <p:sldId id="2618" r:id="rId135"/>
    <p:sldId id="262" r:id="rId136"/>
    <p:sldId id="2193" r:id="rId137"/>
    <p:sldId id="2194" r:id="rId138"/>
    <p:sldId id="2195" r:id="rId139"/>
    <p:sldId id="2196" r:id="rId140"/>
    <p:sldId id="2227" r:id="rId141"/>
    <p:sldId id="2228" r:id="rId142"/>
    <p:sldId id="2243" r:id="rId143"/>
    <p:sldId id="2244" r:id="rId144"/>
    <p:sldId id="2245" r:id="rId145"/>
    <p:sldId id="2897" r:id="rId146"/>
    <p:sldId id="2898" r:id="rId147"/>
    <p:sldId id="2899" r:id="rId148"/>
    <p:sldId id="2900" r:id="rId149"/>
    <p:sldId id="2933" r:id="rId150"/>
    <p:sldId id="2934" r:id="rId151"/>
    <p:sldId id="2935" r:id="rId152"/>
    <p:sldId id="2936" r:id="rId153"/>
    <p:sldId id="2961" r:id="rId154"/>
    <p:sldId id="2962" r:id="rId155"/>
    <p:sldId id="2963" r:id="rId156"/>
    <p:sldId id="2973" r:id="rId157"/>
    <p:sldId id="2974" r:id="rId158"/>
    <p:sldId id="2975" r:id="rId159"/>
    <p:sldId id="2979" r:id="rId160"/>
    <p:sldId id="2980" r:id="rId161"/>
    <p:sldId id="2981" r:id="rId162"/>
    <p:sldId id="2338" r:id="rId163"/>
    <p:sldId id="2339" r:id="rId164"/>
    <p:sldId id="2340" r:id="rId165"/>
    <p:sldId id="2411" r:id="rId166"/>
    <p:sldId id="2412" r:id="rId167"/>
    <p:sldId id="2341" r:id="rId168"/>
    <p:sldId id="2342" r:id="rId169"/>
    <p:sldId id="2343" r:id="rId170"/>
    <p:sldId id="2344" r:id="rId171"/>
    <p:sldId id="2345" r:id="rId172"/>
    <p:sldId id="2346" r:id="rId173"/>
    <p:sldId id="2347" r:id="rId174"/>
    <p:sldId id="2348" r:id="rId175"/>
    <p:sldId id="2349" r:id="rId176"/>
    <p:sldId id="2350" r:id="rId177"/>
    <p:sldId id="2351" r:id="rId178"/>
    <p:sldId id="2352" r:id="rId179"/>
    <p:sldId id="2353" r:id="rId180"/>
    <p:sldId id="2354" r:id="rId181"/>
    <p:sldId id="2355" r:id="rId182"/>
    <p:sldId id="2356" r:id="rId183"/>
    <p:sldId id="2357" r:id="rId184"/>
    <p:sldId id="2358" r:id="rId185"/>
    <p:sldId id="2359" r:id="rId186"/>
    <p:sldId id="2360" r:id="rId187"/>
    <p:sldId id="2361" r:id="rId188"/>
    <p:sldId id="2362" r:id="rId189"/>
    <p:sldId id="2363" r:id="rId190"/>
    <p:sldId id="2364" r:id="rId191"/>
    <p:sldId id="2365" r:id="rId192"/>
    <p:sldId id="2366" r:id="rId193"/>
    <p:sldId id="2367" r:id="rId194"/>
    <p:sldId id="2368" r:id="rId195"/>
    <p:sldId id="2369" r:id="rId196"/>
    <p:sldId id="2370" r:id="rId197"/>
    <p:sldId id="2371" r:id="rId198"/>
    <p:sldId id="2372" r:id="rId199"/>
    <p:sldId id="2373" r:id="rId200"/>
    <p:sldId id="2374" r:id="rId201"/>
    <p:sldId id="2375" r:id="rId202"/>
    <p:sldId id="2376" r:id="rId203"/>
    <p:sldId id="2377" r:id="rId204"/>
    <p:sldId id="2378" r:id="rId205"/>
    <p:sldId id="2379" r:id="rId206"/>
    <p:sldId id="2380" r:id="rId207"/>
    <p:sldId id="2381" r:id="rId208"/>
    <p:sldId id="2382" r:id="rId209"/>
    <p:sldId id="2383" r:id="rId210"/>
    <p:sldId id="2384" r:id="rId211"/>
    <p:sldId id="2385" r:id="rId212"/>
    <p:sldId id="2386" r:id="rId213"/>
    <p:sldId id="2387" r:id="rId214"/>
    <p:sldId id="2388" r:id="rId215"/>
    <p:sldId id="2389" r:id="rId216"/>
    <p:sldId id="2390" r:id="rId217"/>
    <p:sldId id="2391" r:id="rId218"/>
    <p:sldId id="2392" r:id="rId219"/>
    <p:sldId id="2393" r:id="rId220"/>
    <p:sldId id="2394" r:id="rId221"/>
    <p:sldId id="2395" r:id="rId222"/>
    <p:sldId id="2396" r:id="rId223"/>
    <p:sldId id="2397" r:id="rId224"/>
    <p:sldId id="2398" r:id="rId225"/>
    <p:sldId id="2399" r:id="rId226"/>
    <p:sldId id="2400" r:id="rId227"/>
    <p:sldId id="2401" r:id="rId228"/>
    <p:sldId id="2402" r:id="rId229"/>
    <p:sldId id="2403" r:id="rId230"/>
    <p:sldId id="2404" r:id="rId231"/>
    <p:sldId id="2405" r:id="rId232"/>
    <p:sldId id="2406" r:id="rId233"/>
    <p:sldId id="2407" r:id="rId234"/>
    <p:sldId id="2408" r:id="rId235"/>
    <p:sldId id="2409" r:id="rId236"/>
    <p:sldId id="2410" r:id="rId237"/>
    <p:sldId id="264" r:id="rId238"/>
    <p:sldId id="2115" r:id="rId239"/>
    <p:sldId id="2116" r:id="rId240"/>
    <p:sldId id="2162" r:id="rId241"/>
    <p:sldId id="269" r:id="rId242"/>
    <p:sldId id="271" r:id="rId243"/>
    <p:sldId id="2163" r:id="rId244"/>
    <p:sldId id="866" r:id="rId245"/>
    <p:sldId id="867" r:id="rId246"/>
    <p:sldId id="2164" r:id="rId247"/>
    <p:sldId id="2165" r:id="rId248"/>
    <p:sldId id="2166" r:id="rId249"/>
    <p:sldId id="2167" r:id="rId250"/>
    <p:sldId id="2168" r:id="rId251"/>
    <p:sldId id="2169" r:id="rId252"/>
    <p:sldId id="2171" r:id="rId253"/>
    <p:sldId id="2170" r:id="rId254"/>
    <p:sldId id="2185" r:id="rId255"/>
    <p:sldId id="2186" r:id="rId256"/>
    <p:sldId id="2187" r:id="rId257"/>
    <p:sldId id="2188" r:id="rId258"/>
    <p:sldId id="2237" r:id="rId259"/>
    <p:sldId id="2238" r:id="rId260"/>
    <p:sldId id="2240" r:id="rId261"/>
    <p:sldId id="2239" r:id="rId262"/>
    <p:sldId id="2874" r:id="rId263"/>
    <p:sldId id="2875" r:id="rId264"/>
    <p:sldId id="2877" r:id="rId265"/>
    <p:sldId id="2876" r:id="rId266"/>
    <p:sldId id="2906" r:id="rId267"/>
    <p:sldId id="2907" r:id="rId268"/>
    <p:sldId id="2908" r:id="rId269"/>
    <p:sldId id="2909" r:id="rId270"/>
    <p:sldId id="2922" r:id="rId271"/>
    <p:sldId id="2923" r:id="rId272"/>
    <p:sldId id="2924" r:id="rId273"/>
    <p:sldId id="2925" r:id="rId274"/>
    <p:sldId id="2926" r:id="rId275"/>
    <p:sldId id="2949" r:id="rId276"/>
    <p:sldId id="2950" r:id="rId277"/>
    <p:sldId id="2951" r:id="rId278"/>
    <p:sldId id="2952" r:id="rId279"/>
    <p:sldId id="2957" r:id="rId280"/>
    <p:sldId id="2958" r:id="rId281"/>
    <p:sldId id="2959" r:id="rId282"/>
    <p:sldId id="2960" r:id="rId283"/>
    <p:sldId id="2982" r:id="rId284"/>
    <p:sldId id="2983" r:id="rId285"/>
    <p:sldId id="2984" r:id="rId286"/>
    <p:sldId id="2413" r:id="rId287"/>
    <p:sldId id="2414" r:id="rId288"/>
    <p:sldId id="2415" r:id="rId289"/>
    <p:sldId id="2416" r:id="rId290"/>
    <p:sldId id="2417" r:id="rId291"/>
    <p:sldId id="2418" r:id="rId292"/>
    <p:sldId id="2419" r:id="rId293"/>
    <p:sldId id="2420" r:id="rId294"/>
    <p:sldId id="2421" r:id="rId295"/>
    <p:sldId id="2422" r:id="rId296"/>
    <p:sldId id="2423" r:id="rId297"/>
    <p:sldId id="2424" r:id="rId298"/>
    <p:sldId id="2425" r:id="rId299"/>
    <p:sldId id="2426" r:id="rId300"/>
    <p:sldId id="2427" r:id="rId301"/>
    <p:sldId id="2428" r:id="rId302"/>
    <p:sldId id="2429" r:id="rId303"/>
    <p:sldId id="2430" r:id="rId304"/>
    <p:sldId id="2431" r:id="rId305"/>
    <p:sldId id="2432" r:id="rId306"/>
    <p:sldId id="2433" r:id="rId307"/>
    <p:sldId id="2434" r:id="rId308"/>
    <p:sldId id="2435" r:id="rId309"/>
    <p:sldId id="2436" r:id="rId310"/>
    <p:sldId id="2437" r:id="rId311"/>
    <p:sldId id="2438" r:id="rId312"/>
    <p:sldId id="2439" r:id="rId313"/>
    <p:sldId id="2440" r:id="rId314"/>
    <p:sldId id="2441" r:id="rId315"/>
    <p:sldId id="2442" r:id="rId316"/>
    <p:sldId id="2443" r:id="rId317"/>
    <p:sldId id="2444" r:id="rId318"/>
    <p:sldId id="2445" r:id="rId319"/>
    <p:sldId id="2446" r:id="rId320"/>
    <p:sldId id="2447" r:id="rId321"/>
    <p:sldId id="2448" r:id="rId322"/>
    <p:sldId id="2449" r:id="rId323"/>
    <p:sldId id="2450" r:id="rId324"/>
    <p:sldId id="2451" r:id="rId325"/>
    <p:sldId id="2452" r:id="rId326"/>
    <p:sldId id="2453" r:id="rId327"/>
    <p:sldId id="2454" r:id="rId328"/>
    <p:sldId id="2455" r:id="rId329"/>
    <p:sldId id="2456" r:id="rId330"/>
    <p:sldId id="2457" r:id="rId331"/>
    <p:sldId id="2458" r:id="rId332"/>
    <p:sldId id="2459" r:id="rId333"/>
    <p:sldId id="2460" r:id="rId334"/>
    <p:sldId id="2461" r:id="rId335"/>
    <p:sldId id="2462" r:id="rId336"/>
    <p:sldId id="2463" r:id="rId337"/>
    <p:sldId id="2464" r:id="rId338"/>
    <p:sldId id="2465" r:id="rId339"/>
    <p:sldId id="2466" r:id="rId340"/>
    <p:sldId id="2467" r:id="rId341"/>
    <p:sldId id="2468" r:id="rId342"/>
    <p:sldId id="2469" r:id="rId343"/>
    <p:sldId id="2470" r:id="rId344"/>
    <p:sldId id="2471" r:id="rId345"/>
    <p:sldId id="2472" r:id="rId346"/>
    <p:sldId id="2473" r:id="rId347"/>
    <p:sldId id="2474" r:id="rId348"/>
    <p:sldId id="2475" r:id="rId349"/>
    <p:sldId id="2476" r:id="rId350"/>
    <p:sldId id="2477" r:id="rId351"/>
    <p:sldId id="2478" r:id="rId352"/>
    <p:sldId id="2479" r:id="rId353"/>
    <p:sldId id="2480" r:id="rId354"/>
    <p:sldId id="2481" r:id="rId355"/>
    <p:sldId id="2482" r:id="rId356"/>
    <p:sldId id="2483" r:id="rId357"/>
    <p:sldId id="2484" r:id="rId358"/>
    <p:sldId id="2485" r:id="rId359"/>
    <p:sldId id="2486" r:id="rId360"/>
    <p:sldId id="2487" r:id="rId361"/>
    <p:sldId id="2488" r:id="rId362"/>
    <p:sldId id="2489" r:id="rId363"/>
    <p:sldId id="2490" r:id="rId364"/>
    <p:sldId id="2491" r:id="rId365"/>
    <p:sldId id="2492" r:id="rId366"/>
    <p:sldId id="2493" r:id="rId367"/>
    <p:sldId id="2494" r:id="rId368"/>
    <p:sldId id="2495" r:id="rId369"/>
    <p:sldId id="2496" r:id="rId370"/>
    <p:sldId id="1420" r:id="rId371"/>
    <p:sldId id="2133" r:id="rId372"/>
    <p:sldId id="2134" r:id="rId373"/>
    <p:sldId id="2135" r:id="rId374"/>
    <p:sldId id="1421" r:id="rId375"/>
    <p:sldId id="1422" r:id="rId376"/>
    <p:sldId id="2132" r:id="rId377"/>
    <p:sldId id="2136" r:id="rId378"/>
    <p:sldId id="2137" r:id="rId379"/>
    <p:sldId id="2140" r:id="rId380"/>
    <p:sldId id="2141" r:id="rId381"/>
    <p:sldId id="2142" r:id="rId382"/>
    <p:sldId id="2143" r:id="rId383"/>
    <p:sldId id="2144" r:id="rId384"/>
    <p:sldId id="2145" r:id="rId385"/>
    <p:sldId id="2146" r:id="rId386"/>
    <p:sldId id="2147" r:id="rId387"/>
    <p:sldId id="2148" r:id="rId388"/>
    <p:sldId id="2149" r:id="rId389"/>
    <p:sldId id="2150" r:id="rId390"/>
    <p:sldId id="2151" r:id="rId391"/>
    <p:sldId id="2178" r:id="rId392"/>
    <p:sldId id="2179" r:id="rId393"/>
    <p:sldId id="2180" r:id="rId394"/>
    <p:sldId id="2224" r:id="rId395"/>
    <p:sldId id="2225" r:id="rId396"/>
    <p:sldId id="2241" r:id="rId397"/>
    <p:sldId id="2242" r:id="rId398"/>
    <p:sldId id="2226" r:id="rId399"/>
    <p:sldId id="2893" r:id="rId400"/>
    <p:sldId id="2894" r:id="rId401"/>
    <p:sldId id="2895" r:id="rId402"/>
    <p:sldId id="2896" r:id="rId403"/>
    <p:sldId id="2910" r:id="rId404"/>
    <p:sldId id="2911" r:id="rId405"/>
    <p:sldId id="2912" r:id="rId406"/>
    <p:sldId id="2913" r:id="rId407"/>
    <p:sldId id="2937" r:id="rId408"/>
    <p:sldId id="2938" r:id="rId409"/>
    <p:sldId id="2939" r:id="rId410"/>
    <p:sldId id="2940" r:id="rId411"/>
    <p:sldId id="2985" r:id="rId412"/>
    <p:sldId id="2986" r:id="rId413"/>
    <p:sldId id="2987" r:id="rId414"/>
    <p:sldId id="2251" r:id="rId415"/>
    <p:sldId id="2252" r:id="rId416"/>
    <p:sldId id="2253" r:id="rId417"/>
    <p:sldId id="2254" r:id="rId418"/>
    <p:sldId id="2255" r:id="rId419"/>
    <p:sldId id="2256" r:id="rId420"/>
    <p:sldId id="2257" r:id="rId421"/>
    <p:sldId id="2258" r:id="rId422"/>
    <p:sldId id="2259" r:id="rId423"/>
    <p:sldId id="2260" r:id="rId424"/>
    <p:sldId id="2261" r:id="rId425"/>
    <p:sldId id="2262" r:id="rId426"/>
    <p:sldId id="2263" r:id="rId427"/>
    <p:sldId id="2264" r:id="rId428"/>
    <p:sldId id="2265" r:id="rId429"/>
    <p:sldId id="2266" r:id="rId430"/>
    <p:sldId id="2267" r:id="rId431"/>
    <p:sldId id="2268" r:id="rId432"/>
    <p:sldId id="2269" r:id="rId433"/>
    <p:sldId id="2270" r:id="rId434"/>
    <p:sldId id="2271" r:id="rId435"/>
    <p:sldId id="2272" r:id="rId436"/>
    <p:sldId id="2273" r:id="rId437"/>
    <p:sldId id="2274" r:id="rId438"/>
    <p:sldId id="2275" r:id="rId439"/>
    <p:sldId id="2276" r:id="rId440"/>
    <p:sldId id="2277" r:id="rId441"/>
    <p:sldId id="2278" r:id="rId442"/>
    <p:sldId id="2279" r:id="rId443"/>
    <p:sldId id="2280" r:id="rId444"/>
    <p:sldId id="2281" r:id="rId445"/>
    <p:sldId id="2282" r:id="rId446"/>
    <p:sldId id="2283" r:id="rId447"/>
    <p:sldId id="2284" r:id="rId448"/>
    <p:sldId id="2285" r:id="rId449"/>
    <p:sldId id="2286" r:id="rId450"/>
    <p:sldId id="2287" r:id="rId451"/>
    <p:sldId id="2288" r:id="rId452"/>
    <p:sldId id="2289" r:id="rId453"/>
    <p:sldId id="2290" r:id="rId454"/>
    <p:sldId id="2291" r:id="rId455"/>
    <p:sldId id="2292" r:id="rId456"/>
    <p:sldId id="2293" r:id="rId457"/>
    <p:sldId id="2294" r:id="rId458"/>
    <p:sldId id="2295" r:id="rId459"/>
    <p:sldId id="2296" r:id="rId460"/>
    <p:sldId id="2297" r:id="rId461"/>
    <p:sldId id="2298" r:id="rId462"/>
    <p:sldId id="2299" r:id="rId463"/>
    <p:sldId id="2300" r:id="rId464"/>
    <p:sldId id="2301" r:id="rId465"/>
    <p:sldId id="2302" r:id="rId466"/>
    <p:sldId id="2303" r:id="rId467"/>
    <p:sldId id="2304" r:id="rId468"/>
    <p:sldId id="2305" r:id="rId469"/>
    <p:sldId id="2306" r:id="rId470"/>
    <p:sldId id="2307" r:id="rId471"/>
    <p:sldId id="2308" r:id="rId472"/>
    <p:sldId id="2309" r:id="rId473"/>
    <p:sldId id="2310" r:id="rId474"/>
    <p:sldId id="2311" r:id="rId475"/>
    <p:sldId id="2312" r:id="rId476"/>
    <p:sldId id="2313" r:id="rId477"/>
    <p:sldId id="2314" r:id="rId478"/>
    <p:sldId id="2315" r:id="rId479"/>
    <p:sldId id="2316" r:id="rId480"/>
    <p:sldId id="2317" r:id="rId481"/>
    <p:sldId id="2318" r:id="rId482"/>
    <p:sldId id="2319" r:id="rId483"/>
    <p:sldId id="2320" r:id="rId484"/>
    <p:sldId id="2321" r:id="rId485"/>
    <p:sldId id="2322" r:id="rId486"/>
    <p:sldId id="2323" r:id="rId487"/>
    <p:sldId id="2324" r:id="rId488"/>
    <p:sldId id="2325" r:id="rId489"/>
    <p:sldId id="2326" r:id="rId490"/>
    <p:sldId id="2327" r:id="rId491"/>
    <p:sldId id="2328" r:id="rId492"/>
    <p:sldId id="2329" r:id="rId493"/>
    <p:sldId id="2330" r:id="rId494"/>
    <p:sldId id="2331" r:id="rId495"/>
    <p:sldId id="2332" r:id="rId496"/>
    <p:sldId id="2333" r:id="rId497"/>
    <p:sldId id="2334" r:id="rId498"/>
    <p:sldId id="2335" r:id="rId499"/>
    <p:sldId id="2336" r:id="rId500"/>
    <p:sldId id="2337" r:id="rId501"/>
    <p:sldId id="2679" r:id="rId502"/>
    <p:sldId id="2680" r:id="rId503"/>
    <p:sldId id="2681" r:id="rId504"/>
    <p:sldId id="2682" r:id="rId505"/>
    <p:sldId id="2683" r:id="rId506"/>
    <p:sldId id="2684" r:id="rId507"/>
    <p:sldId id="2685" r:id="rId508"/>
    <p:sldId id="2686" r:id="rId509"/>
    <p:sldId id="2698" r:id="rId510"/>
    <p:sldId id="2699" r:id="rId511"/>
    <p:sldId id="2700" r:id="rId512"/>
    <p:sldId id="2708" r:id="rId513"/>
    <p:sldId id="2709" r:id="rId514"/>
    <p:sldId id="2710" r:id="rId515"/>
    <p:sldId id="2711" r:id="rId516"/>
    <p:sldId id="2712" r:id="rId517"/>
    <p:sldId id="2716" r:id="rId518"/>
    <p:sldId id="2717" r:id="rId519"/>
    <p:sldId id="2719" r:id="rId520"/>
    <p:sldId id="2720" r:id="rId521"/>
    <p:sldId id="2810" r:id="rId522"/>
    <p:sldId id="2818" r:id="rId523"/>
    <p:sldId id="2819" r:id="rId524"/>
    <p:sldId id="2736" r:id="rId525"/>
    <p:sldId id="2737" r:id="rId526"/>
    <p:sldId id="2865" r:id="rId527"/>
    <p:sldId id="2740" r:id="rId528"/>
    <p:sldId id="2741" r:id="rId529"/>
    <p:sldId id="2744" r:id="rId530"/>
    <p:sldId id="2745" r:id="rId531"/>
    <p:sldId id="2750" r:id="rId532"/>
    <p:sldId id="2751" r:id="rId533"/>
    <p:sldId id="2753" r:id="rId534"/>
    <p:sldId id="2754" r:id="rId535"/>
    <p:sldId id="2755" r:id="rId536"/>
    <p:sldId id="2759" r:id="rId537"/>
    <p:sldId id="2760" r:id="rId538"/>
    <p:sldId id="1628" r:id="rId539"/>
    <p:sldId id="1629" r:id="rId540"/>
    <p:sldId id="1630" r:id="rId541"/>
    <p:sldId id="2173" r:id="rId542"/>
    <p:sldId id="2172" r:id="rId543"/>
    <p:sldId id="2230" r:id="rId544"/>
    <p:sldId id="2231" r:id="rId545"/>
    <p:sldId id="2232" r:id="rId546"/>
    <p:sldId id="2246" r:id="rId547"/>
    <p:sldId id="2247" r:id="rId548"/>
    <p:sldId id="2248" r:id="rId549"/>
    <p:sldId id="2878" r:id="rId550"/>
    <p:sldId id="2879" r:id="rId551"/>
    <p:sldId id="2880" r:id="rId552"/>
    <p:sldId id="2881" r:id="rId553"/>
    <p:sldId id="2882" r:id="rId554"/>
    <p:sldId id="2918" r:id="rId555"/>
    <p:sldId id="2919" r:id="rId556"/>
    <p:sldId id="2920" r:id="rId557"/>
    <p:sldId id="2921" r:id="rId558"/>
    <p:sldId id="2941" r:id="rId559"/>
    <p:sldId id="2942" r:id="rId560"/>
    <p:sldId id="2943" r:id="rId561"/>
    <p:sldId id="2944" r:id="rId562"/>
    <p:sldId id="2970" r:id="rId563"/>
    <p:sldId id="2971" r:id="rId564"/>
    <p:sldId id="2972" r:id="rId565"/>
    <p:sldId id="2497" r:id="rId566"/>
    <p:sldId id="2498" r:id="rId567"/>
    <p:sldId id="2499" r:id="rId568"/>
    <p:sldId id="2500" r:id="rId569"/>
    <p:sldId id="2501" r:id="rId570"/>
    <p:sldId id="2502" r:id="rId571"/>
    <p:sldId id="2503" r:id="rId572"/>
    <p:sldId id="2504" r:id="rId573"/>
    <p:sldId id="2505" r:id="rId574"/>
    <p:sldId id="2506" r:id="rId575"/>
    <p:sldId id="2507" r:id="rId576"/>
    <p:sldId id="2508" r:id="rId577"/>
    <p:sldId id="2509" r:id="rId578"/>
    <p:sldId id="2510" r:id="rId579"/>
    <p:sldId id="2511" r:id="rId580"/>
    <p:sldId id="2512" r:id="rId581"/>
    <p:sldId id="2513" r:id="rId582"/>
    <p:sldId id="2514" r:id="rId583"/>
    <p:sldId id="2515" r:id="rId584"/>
    <p:sldId id="2516" r:id="rId585"/>
    <p:sldId id="2517" r:id="rId586"/>
    <p:sldId id="2518" r:id="rId587"/>
    <p:sldId id="2519" r:id="rId588"/>
    <p:sldId id="2520" r:id="rId589"/>
    <p:sldId id="2521" r:id="rId590"/>
    <p:sldId id="2522" r:id="rId591"/>
    <p:sldId id="2523" r:id="rId592"/>
    <p:sldId id="2524" r:id="rId593"/>
    <p:sldId id="2525" r:id="rId594"/>
    <p:sldId id="2526" r:id="rId595"/>
    <p:sldId id="2527" r:id="rId596"/>
    <p:sldId id="2528" r:id="rId597"/>
    <p:sldId id="2529" r:id="rId598"/>
    <p:sldId id="2530" r:id="rId599"/>
    <p:sldId id="2531" r:id="rId600"/>
    <p:sldId id="2532" r:id="rId601"/>
    <p:sldId id="2533" r:id="rId602"/>
    <p:sldId id="2534" r:id="rId603"/>
    <p:sldId id="2535" r:id="rId604"/>
    <p:sldId id="2536" r:id="rId605"/>
    <p:sldId id="2537" r:id="rId606"/>
    <p:sldId id="2538" r:id="rId607"/>
    <p:sldId id="2539" r:id="rId608"/>
    <p:sldId id="2540" r:id="rId609"/>
    <p:sldId id="2541" r:id="rId610"/>
    <p:sldId id="2542" r:id="rId611"/>
    <p:sldId id="2543" r:id="rId612"/>
    <p:sldId id="2544" r:id="rId613"/>
    <p:sldId id="2545" r:id="rId614"/>
    <p:sldId id="2546" r:id="rId615"/>
    <p:sldId id="2547" r:id="rId616"/>
    <p:sldId id="2548" r:id="rId617"/>
    <p:sldId id="2549" r:id="rId618"/>
    <p:sldId id="2550" r:id="rId619"/>
    <p:sldId id="2551" r:id="rId620"/>
    <p:sldId id="2552" r:id="rId621"/>
    <p:sldId id="2553" r:id="rId622"/>
    <p:sldId id="2554" r:id="rId623"/>
    <p:sldId id="2555" r:id="rId624"/>
    <p:sldId id="2556" r:id="rId625"/>
    <p:sldId id="2557" r:id="rId626"/>
    <p:sldId id="2774" r:id="rId627"/>
    <p:sldId id="2775" r:id="rId628"/>
    <p:sldId id="2791" r:id="rId629"/>
    <p:sldId id="2792" r:id="rId630"/>
    <p:sldId id="2793" r:id="rId631"/>
    <p:sldId id="2626" r:id="rId632"/>
    <p:sldId id="2627" r:id="rId633"/>
    <p:sldId id="2628" r:id="rId634"/>
    <p:sldId id="2629" r:id="rId635"/>
    <p:sldId id="2797" r:id="rId636"/>
    <p:sldId id="2630" r:id="rId637"/>
    <p:sldId id="2798" r:id="rId638"/>
    <p:sldId id="2631" r:id="rId639"/>
    <p:sldId id="2632" r:id="rId640"/>
    <p:sldId id="2641" r:id="rId641"/>
    <p:sldId id="2642" r:id="rId642"/>
    <p:sldId id="2864" r:id="rId643"/>
    <p:sldId id="2822" r:id="rId644"/>
    <p:sldId id="2823" r:id="rId645"/>
    <p:sldId id="2648" r:id="rId646"/>
    <p:sldId id="2649" r:id="rId647"/>
    <p:sldId id="2833" r:id="rId648"/>
    <p:sldId id="2834" r:id="rId649"/>
    <p:sldId id="2835" r:id="rId650"/>
    <p:sldId id="2836" r:id="rId651"/>
    <p:sldId id="2659" r:id="rId652"/>
    <p:sldId id="2660" r:id="rId653"/>
    <p:sldId id="2854" r:id="rId654"/>
    <p:sldId id="2664" r:id="rId655"/>
    <p:sldId id="2665" r:id="rId656"/>
    <p:sldId id="2666" r:id="rId657"/>
    <p:sldId id="2858" r:id="rId658"/>
    <p:sldId id="2859" r:id="rId659"/>
    <p:sldId id="2860" r:id="rId660"/>
    <p:sldId id="2861" r:id="rId661"/>
    <p:sldId id="2862" r:id="rId662"/>
    <p:sldId id="2863" r:id="rId663"/>
    <p:sldId id="1836" r:id="rId664"/>
    <p:sldId id="2113" r:id="rId665"/>
    <p:sldId id="2114" r:id="rId666"/>
    <p:sldId id="2152" r:id="rId667"/>
    <p:sldId id="2126" r:id="rId668"/>
    <p:sldId id="2127" r:id="rId669"/>
    <p:sldId id="1837" r:id="rId670"/>
    <p:sldId id="1838" r:id="rId671"/>
    <p:sldId id="1839" r:id="rId672"/>
    <p:sldId id="2110" r:id="rId673"/>
    <p:sldId id="2153" r:id="rId674"/>
    <p:sldId id="2154" r:id="rId675"/>
    <p:sldId id="2155" r:id="rId676"/>
    <p:sldId id="2156" r:id="rId677"/>
    <p:sldId id="2158" r:id="rId678"/>
    <p:sldId id="2159" r:id="rId679"/>
    <p:sldId id="2160" r:id="rId680"/>
    <p:sldId id="2161" r:id="rId681"/>
    <p:sldId id="2174" r:id="rId682"/>
    <p:sldId id="2175" r:id="rId683"/>
    <p:sldId id="2176" r:id="rId684"/>
    <p:sldId id="2177" r:id="rId685"/>
    <p:sldId id="2181" r:id="rId686"/>
    <p:sldId id="2182" r:id="rId687"/>
    <p:sldId id="2183" r:id="rId688"/>
    <p:sldId id="2184" r:id="rId689"/>
    <p:sldId id="2189" r:id="rId690"/>
    <p:sldId id="2190" r:id="rId691"/>
    <p:sldId id="2191" r:id="rId692"/>
    <p:sldId id="2192" r:id="rId693"/>
    <p:sldId id="2234" r:id="rId694"/>
    <p:sldId id="2235" r:id="rId695"/>
    <p:sldId id="2249" r:id="rId696"/>
    <p:sldId id="2250" r:id="rId697"/>
    <p:sldId id="2236" r:id="rId698"/>
    <p:sldId id="2883" r:id="rId699"/>
    <p:sldId id="2884" r:id="rId700"/>
    <p:sldId id="2885" r:id="rId701"/>
    <p:sldId id="2886" r:id="rId702"/>
    <p:sldId id="2887" r:id="rId703"/>
    <p:sldId id="2901" r:id="rId704"/>
    <p:sldId id="2902" r:id="rId705"/>
    <p:sldId id="2903" r:id="rId706"/>
    <p:sldId id="2904" r:id="rId707"/>
    <p:sldId id="2905" r:id="rId708"/>
    <p:sldId id="2927" r:id="rId709"/>
    <p:sldId id="2928" r:id="rId710"/>
    <p:sldId id="2929" r:id="rId711"/>
    <p:sldId id="2931" r:id="rId712"/>
    <p:sldId id="2930" r:id="rId713"/>
    <p:sldId id="2932" r:id="rId714"/>
    <p:sldId id="2953" r:id="rId715"/>
    <p:sldId id="2954" r:id="rId716"/>
    <p:sldId id="2956" r:id="rId717"/>
    <p:sldId id="2955" r:id="rId718"/>
    <p:sldId id="2964" r:id="rId719"/>
    <p:sldId id="2965" r:id="rId720"/>
    <p:sldId id="2966" r:id="rId721"/>
    <p:sldId id="2967" r:id="rId722"/>
    <p:sldId id="2968" r:id="rId723"/>
    <p:sldId id="2969" r:id="rId724"/>
    <p:sldId id="2866" r:id="rId725"/>
    <p:sldId id="2871" r:id="rId726"/>
    <p:sldId id="2872" r:id="rId727"/>
    <p:sldId id="2873" r:id="rId728"/>
    <p:sldId id="2867" r:id="rId729"/>
    <p:sldId id="2868" r:id="rId730"/>
    <p:sldId id="2869" r:id="rId731"/>
    <p:sldId id="2870" r:id="rId732"/>
    <p:sldId id="2888" r:id="rId733"/>
    <p:sldId id="2889" r:id="rId734"/>
    <p:sldId id="2890" r:id="rId735"/>
    <p:sldId id="2891" r:id="rId736"/>
    <p:sldId id="2892" r:id="rId737"/>
    <p:sldId id="2914" r:id="rId738"/>
    <p:sldId id="2915" r:id="rId739"/>
    <p:sldId id="2916" r:id="rId740"/>
    <p:sldId id="2917" r:id="rId741"/>
    <p:sldId id="2945" r:id="rId742"/>
    <p:sldId id="2946" r:id="rId743"/>
    <p:sldId id="2947" r:id="rId744"/>
    <p:sldId id="2948" r:id="rId745"/>
    <p:sldId id="2976" r:id="rId746"/>
    <p:sldId id="2977" r:id="rId747"/>
    <p:sldId id="2978" r:id="rId7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8" autoAdjust="0"/>
    <p:restoredTop sz="96433" autoAdjust="0"/>
  </p:normalViewPr>
  <p:slideViewPr>
    <p:cSldViewPr>
      <p:cViewPr>
        <p:scale>
          <a:sx n="66" d="100"/>
          <a:sy n="66" d="100"/>
        </p:scale>
        <p:origin x="1626" y="3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671" Type="http://schemas.openxmlformats.org/officeDocument/2006/relationships/slide" Target="slides/slide667.xml"/><Relationship Id="rId727" Type="http://schemas.openxmlformats.org/officeDocument/2006/relationships/slide" Target="slides/slide723.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openxmlformats.org/officeDocument/2006/relationships/slide" Target="slides/slide320.xml"/><Relationship Id="rId366" Type="http://schemas.openxmlformats.org/officeDocument/2006/relationships/slide" Target="slides/slide362.xml"/><Relationship Id="rId531" Type="http://schemas.openxmlformats.org/officeDocument/2006/relationships/slide" Target="slides/slide527.xml"/><Relationship Id="rId573" Type="http://schemas.openxmlformats.org/officeDocument/2006/relationships/slide" Target="slides/slide569.xml"/><Relationship Id="rId629" Type="http://schemas.openxmlformats.org/officeDocument/2006/relationships/slide" Target="slides/slide625.xml"/><Relationship Id="rId170" Type="http://schemas.openxmlformats.org/officeDocument/2006/relationships/slide" Target="slides/slide166.xml"/><Relationship Id="rId226" Type="http://schemas.openxmlformats.org/officeDocument/2006/relationships/slide" Target="slides/slide222.xml"/><Relationship Id="rId433" Type="http://schemas.openxmlformats.org/officeDocument/2006/relationships/slide" Target="slides/slide429.xml"/><Relationship Id="rId268" Type="http://schemas.openxmlformats.org/officeDocument/2006/relationships/slide" Target="slides/slide264.xml"/><Relationship Id="rId475" Type="http://schemas.openxmlformats.org/officeDocument/2006/relationships/slide" Target="slides/slide471.xml"/><Relationship Id="rId640" Type="http://schemas.openxmlformats.org/officeDocument/2006/relationships/slide" Target="slides/slide636.xml"/><Relationship Id="rId682" Type="http://schemas.openxmlformats.org/officeDocument/2006/relationships/slide" Target="slides/slide678.xml"/><Relationship Id="rId738" Type="http://schemas.openxmlformats.org/officeDocument/2006/relationships/slide" Target="slides/slide73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335" Type="http://schemas.openxmlformats.org/officeDocument/2006/relationships/slide" Target="slides/slide331.xml"/><Relationship Id="rId377" Type="http://schemas.openxmlformats.org/officeDocument/2006/relationships/slide" Target="slides/slide373.xml"/><Relationship Id="rId500" Type="http://schemas.openxmlformats.org/officeDocument/2006/relationships/slide" Target="slides/slide496.xml"/><Relationship Id="rId542" Type="http://schemas.openxmlformats.org/officeDocument/2006/relationships/slide" Target="slides/slide538.xml"/><Relationship Id="rId584" Type="http://schemas.openxmlformats.org/officeDocument/2006/relationships/slide" Target="slides/slide580.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402" Type="http://schemas.openxmlformats.org/officeDocument/2006/relationships/slide" Target="slides/slide398.xml"/><Relationship Id="rId279" Type="http://schemas.openxmlformats.org/officeDocument/2006/relationships/slide" Target="slides/slide275.xml"/><Relationship Id="rId444" Type="http://schemas.openxmlformats.org/officeDocument/2006/relationships/slide" Target="slides/slide440.xml"/><Relationship Id="rId486" Type="http://schemas.openxmlformats.org/officeDocument/2006/relationships/slide" Target="slides/slide482.xml"/><Relationship Id="rId651" Type="http://schemas.openxmlformats.org/officeDocument/2006/relationships/slide" Target="slides/slide647.xml"/><Relationship Id="rId693" Type="http://schemas.openxmlformats.org/officeDocument/2006/relationships/slide" Target="slides/slide689.xml"/><Relationship Id="rId707" Type="http://schemas.openxmlformats.org/officeDocument/2006/relationships/slide" Target="slides/slide703.xml"/><Relationship Id="rId749" Type="http://schemas.openxmlformats.org/officeDocument/2006/relationships/presProps" Target="presProps.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46" Type="http://schemas.openxmlformats.org/officeDocument/2006/relationships/slide" Target="slides/slide342.xml"/><Relationship Id="rId388" Type="http://schemas.openxmlformats.org/officeDocument/2006/relationships/slide" Target="slides/slide384.xml"/><Relationship Id="rId511" Type="http://schemas.openxmlformats.org/officeDocument/2006/relationships/slide" Target="slides/slide507.xml"/><Relationship Id="rId553" Type="http://schemas.openxmlformats.org/officeDocument/2006/relationships/slide" Target="slides/slide549.xml"/><Relationship Id="rId609" Type="http://schemas.openxmlformats.org/officeDocument/2006/relationships/slide" Target="slides/slide605.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595" Type="http://schemas.openxmlformats.org/officeDocument/2006/relationships/slide" Target="slides/slide591.xml"/><Relationship Id="rId248" Type="http://schemas.openxmlformats.org/officeDocument/2006/relationships/slide" Target="slides/slide244.xml"/><Relationship Id="rId455" Type="http://schemas.openxmlformats.org/officeDocument/2006/relationships/slide" Target="slides/slide451.xml"/><Relationship Id="rId497" Type="http://schemas.openxmlformats.org/officeDocument/2006/relationships/slide" Target="slides/slide493.xml"/><Relationship Id="rId620" Type="http://schemas.openxmlformats.org/officeDocument/2006/relationships/slide" Target="slides/slide616.xml"/><Relationship Id="rId662" Type="http://schemas.openxmlformats.org/officeDocument/2006/relationships/slide" Target="slides/slide658.xml"/><Relationship Id="rId718" Type="http://schemas.openxmlformats.org/officeDocument/2006/relationships/slide" Target="slides/slide714.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357" Type="http://schemas.openxmlformats.org/officeDocument/2006/relationships/slide" Target="slides/slide353.xml"/><Relationship Id="rId522" Type="http://schemas.openxmlformats.org/officeDocument/2006/relationships/slide" Target="slides/slide518.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399" Type="http://schemas.openxmlformats.org/officeDocument/2006/relationships/slide" Target="slides/slide395.xml"/><Relationship Id="rId564" Type="http://schemas.openxmlformats.org/officeDocument/2006/relationships/slide" Target="slides/slide560.xml"/><Relationship Id="rId259" Type="http://schemas.openxmlformats.org/officeDocument/2006/relationships/slide" Target="slides/slide255.xml"/><Relationship Id="rId424" Type="http://schemas.openxmlformats.org/officeDocument/2006/relationships/slide" Target="slides/slide420.xml"/><Relationship Id="rId466" Type="http://schemas.openxmlformats.org/officeDocument/2006/relationships/slide" Target="slides/slide462.xml"/><Relationship Id="rId631" Type="http://schemas.openxmlformats.org/officeDocument/2006/relationships/slide" Target="slides/slide627.xml"/><Relationship Id="rId673" Type="http://schemas.openxmlformats.org/officeDocument/2006/relationships/slide" Target="slides/slide669.xml"/><Relationship Id="rId729" Type="http://schemas.openxmlformats.org/officeDocument/2006/relationships/slide" Target="slides/slide72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slide" Target="slides/slide322.xml"/><Relationship Id="rId533" Type="http://schemas.openxmlformats.org/officeDocument/2006/relationships/slide" Target="slides/slide529.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40" Type="http://schemas.openxmlformats.org/officeDocument/2006/relationships/slide" Target="slides/slide736.xml"/><Relationship Id="rId172" Type="http://schemas.openxmlformats.org/officeDocument/2006/relationships/slide" Target="slides/slide168.xml"/><Relationship Id="rId228" Type="http://schemas.openxmlformats.org/officeDocument/2006/relationships/slide" Target="slides/slide224.xml"/><Relationship Id="rId435" Type="http://schemas.openxmlformats.org/officeDocument/2006/relationships/slide" Target="slides/slide431.xml"/><Relationship Id="rId477" Type="http://schemas.openxmlformats.org/officeDocument/2006/relationships/slide" Target="slides/slide473.xml"/><Relationship Id="rId600" Type="http://schemas.openxmlformats.org/officeDocument/2006/relationships/slide" Target="slides/slide596.xml"/><Relationship Id="rId642" Type="http://schemas.openxmlformats.org/officeDocument/2006/relationships/slide" Target="slides/slide638.xml"/><Relationship Id="rId684" Type="http://schemas.openxmlformats.org/officeDocument/2006/relationships/slide" Target="slides/slide680.xml"/><Relationship Id="rId281" Type="http://schemas.openxmlformats.org/officeDocument/2006/relationships/slide" Target="slides/slide277.xml"/><Relationship Id="rId337" Type="http://schemas.openxmlformats.org/officeDocument/2006/relationships/slide" Target="slides/slide333.xml"/><Relationship Id="rId502" Type="http://schemas.openxmlformats.org/officeDocument/2006/relationships/slide" Target="slides/slide498.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44" Type="http://schemas.openxmlformats.org/officeDocument/2006/relationships/slide" Target="slides/slide540.xml"/><Relationship Id="rId586" Type="http://schemas.openxmlformats.org/officeDocument/2006/relationships/slide" Target="slides/slide582.xml"/><Relationship Id="rId751" Type="http://schemas.openxmlformats.org/officeDocument/2006/relationships/theme" Target="theme/theme1.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390" Type="http://schemas.openxmlformats.org/officeDocument/2006/relationships/slide" Target="slides/slide386.xml"/><Relationship Id="rId404" Type="http://schemas.openxmlformats.org/officeDocument/2006/relationships/slide" Target="slides/slide400.xml"/><Relationship Id="rId446" Type="http://schemas.openxmlformats.org/officeDocument/2006/relationships/slide" Target="slides/slide442.xml"/><Relationship Id="rId611" Type="http://schemas.openxmlformats.org/officeDocument/2006/relationships/slide" Target="slides/slide607.xml"/><Relationship Id="rId653" Type="http://schemas.openxmlformats.org/officeDocument/2006/relationships/slide" Target="slides/slide649.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348" Type="http://schemas.openxmlformats.org/officeDocument/2006/relationships/slide" Target="slides/slide344.xml"/><Relationship Id="rId513" Type="http://schemas.openxmlformats.org/officeDocument/2006/relationships/slide" Target="slides/slide509.xml"/><Relationship Id="rId555" Type="http://schemas.openxmlformats.org/officeDocument/2006/relationships/slide" Target="slides/slide551.xml"/><Relationship Id="rId597" Type="http://schemas.openxmlformats.org/officeDocument/2006/relationships/slide" Target="slides/slide593.xml"/><Relationship Id="rId720" Type="http://schemas.openxmlformats.org/officeDocument/2006/relationships/slide" Target="slides/slide716.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457" Type="http://schemas.openxmlformats.org/officeDocument/2006/relationships/slide" Target="slides/slide453.xml"/><Relationship Id="rId622" Type="http://schemas.openxmlformats.org/officeDocument/2006/relationships/slide" Target="slides/slide618.xml"/><Relationship Id="rId261" Type="http://schemas.openxmlformats.org/officeDocument/2006/relationships/slide" Target="slides/slide257.xml"/><Relationship Id="rId499" Type="http://schemas.openxmlformats.org/officeDocument/2006/relationships/slide" Target="slides/slide495.xml"/><Relationship Id="rId664" Type="http://schemas.openxmlformats.org/officeDocument/2006/relationships/slide" Target="slides/slide660.xml"/><Relationship Id="rId14" Type="http://schemas.openxmlformats.org/officeDocument/2006/relationships/slide" Target="slides/slide10.xml"/><Relationship Id="rId56" Type="http://schemas.openxmlformats.org/officeDocument/2006/relationships/slide" Target="slides/slide52.xml"/><Relationship Id="rId317" Type="http://schemas.openxmlformats.org/officeDocument/2006/relationships/slide" Target="slides/slide313.xml"/><Relationship Id="rId359" Type="http://schemas.openxmlformats.org/officeDocument/2006/relationships/slide" Target="slides/slide355.xml"/><Relationship Id="rId524" Type="http://schemas.openxmlformats.org/officeDocument/2006/relationships/slide" Target="slides/slide520.xml"/><Relationship Id="rId566" Type="http://schemas.openxmlformats.org/officeDocument/2006/relationships/slide" Target="slides/slide562.xml"/><Relationship Id="rId731" Type="http://schemas.openxmlformats.org/officeDocument/2006/relationships/slide" Target="slides/slide727.xml"/><Relationship Id="rId98" Type="http://schemas.openxmlformats.org/officeDocument/2006/relationships/slide" Target="slides/slide94.xml"/><Relationship Id="rId121" Type="http://schemas.openxmlformats.org/officeDocument/2006/relationships/slide" Target="slides/slide117.xml"/><Relationship Id="rId163" Type="http://schemas.openxmlformats.org/officeDocument/2006/relationships/slide" Target="slides/slide159.xml"/><Relationship Id="rId219" Type="http://schemas.openxmlformats.org/officeDocument/2006/relationships/slide" Target="slides/slide215.xml"/><Relationship Id="rId370" Type="http://schemas.openxmlformats.org/officeDocument/2006/relationships/slide" Target="slides/slide366.xml"/><Relationship Id="rId426" Type="http://schemas.openxmlformats.org/officeDocument/2006/relationships/slide" Target="slides/slide422.xml"/><Relationship Id="rId633" Type="http://schemas.openxmlformats.org/officeDocument/2006/relationships/slide" Target="slides/slide629.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25" Type="http://schemas.openxmlformats.org/officeDocument/2006/relationships/slide" Target="slides/slide21.xml"/><Relationship Id="rId67" Type="http://schemas.openxmlformats.org/officeDocument/2006/relationships/slide" Target="slides/slide63.xml"/><Relationship Id="rId272" Type="http://schemas.openxmlformats.org/officeDocument/2006/relationships/slide" Target="slides/slide268.xml"/><Relationship Id="rId328" Type="http://schemas.openxmlformats.org/officeDocument/2006/relationships/slide" Target="slides/slide324.xml"/><Relationship Id="rId535" Type="http://schemas.openxmlformats.org/officeDocument/2006/relationships/slide" Target="slides/slide531.xml"/><Relationship Id="rId577" Type="http://schemas.openxmlformats.org/officeDocument/2006/relationships/slide" Target="slides/slide573.xml"/><Relationship Id="rId700" Type="http://schemas.openxmlformats.org/officeDocument/2006/relationships/slide" Target="slides/slide696.xml"/><Relationship Id="rId742" Type="http://schemas.openxmlformats.org/officeDocument/2006/relationships/slide" Target="slides/slide738.xml"/><Relationship Id="rId132" Type="http://schemas.openxmlformats.org/officeDocument/2006/relationships/slide" Target="slides/slide12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241" Type="http://schemas.openxmlformats.org/officeDocument/2006/relationships/slide" Target="slides/slide237.xml"/><Relationship Id="rId437" Type="http://schemas.openxmlformats.org/officeDocument/2006/relationships/slide" Target="slides/slide433.xml"/><Relationship Id="rId479" Type="http://schemas.openxmlformats.org/officeDocument/2006/relationships/slide" Target="slides/slide475.xml"/><Relationship Id="rId644" Type="http://schemas.openxmlformats.org/officeDocument/2006/relationships/slide" Target="slides/slide640.xml"/><Relationship Id="rId686" Type="http://schemas.openxmlformats.org/officeDocument/2006/relationships/slide" Target="slides/slide682.xml"/><Relationship Id="rId36" Type="http://schemas.openxmlformats.org/officeDocument/2006/relationships/slide" Target="slides/slide32.xml"/><Relationship Id="rId283" Type="http://schemas.openxmlformats.org/officeDocument/2006/relationships/slide" Target="slides/slide279.xml"/><Relationship Id="rId339" Type="http://schemas.openxmlformats.org/officeDocument/2006/relationships/slide" Target="slides/slide335.xml"/><Relationship Id="rId490" Type="http://schemas.openxmlformats.org/officeDocument/2006/relationships/slide" Target="slides/slide486.xml"/><Relationship Id="rId504" Type="http://schemas.openxmlformats.org/officeDocument/2006/relationships/slide" Target="slides/slide500.xml"/><Relationship Id="rId546" Type="http://schemas.openxmlformats.org/officeDocument/2006/relationships/slide" Target="slides/slide542.xml"/><Relationship Id="rId711" Type="http://schemas.openxmlformats.org/officeDocument/2006/relationships/slide" Target="slides/slide707.xml"/><Relationship Id="rId78" Type="http://schemas.openxmlformats.org/officeDocument/2006/relationships/slide" Target="slides/slide74.xml"/><Relationship Id="rId101" Type="http://schemas.openxmlformats.org/officeDocument/2006/relationships/slide" Target="slides/slide97.xml"/><Relationship Id="rId143" Type="http://schemas.openxmlformats.org/officeDocument/2006/relationships/slide" Target="slides/slide139.xml"/><Relationship Id="rId185" Type="http://schemas.openxmlformats.org/officeDocument/2006/relationships/slide" Target="slides/slide181.xml"/><Relationship Id="rId350" Type="http://schemas.openxmlformats.org/officeDocument/2006/relationships/slide" Target="slides/slide346.xml"/><Relationship Id="rId406" Type="http://schemas.openxmlformats.org/officeDocument/2006/relationships/slide" Target="slides/slide402.xml"/><Relationship Id="rId588" Type="http://schemas.openxmlformats.org/officeDocument/2006/relationships/slide" Target="slides/slide584.xml"/><Relationship Id="rId9" Type="http://schemas.openxmlformats.org/officeDocument/2006/relationships/slide" Target="slides/slide5.xml"/><Relationship Id="rId210" Type="http://schemas.openxmlformats.org/officeDocument/2006/relationships/slide" Target="slides/slide206.xml"/><Relationship Id="rId392" Type="http://schemas.openxmlformats.org/officeDocument/2006/relationships/slide" Target="slides/slide388.xml"/><Relationship Id="rId448" Type="http://schemas.openxmlformats.org/officeDocument/2006/relationships/slide" Target="slides/slide444.xml"/><Relationship Id="rId613" Type="http://schemas.openxmlformats.org/officeDocument/2006/relationships/slide" Target="slides/slide609.xml"/><Relationship Id="rId655" Type="http://schemas.openxmlformats.org/officeDocument/2006/relationships/slide" Target="slides/slide651.xml"/><Relationship Id="rId697" Type="http://schemas.openxmlformats.org/officeDocument/2006/relationships/slide" Target="slides/slide693.xml"/><Relationship Id="rId252" Type="http://schemas.openxmlformats.org/officeDocument/2006/relationships/slide" Target="slides/slide24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47" Type="http://schemas.openxmlformats.org/officeDocument/2006/relationships/slide" Target="slides/slide43.xml"/><Relationship Id="rId89" Type="http://schemas.openxmlformats.org/officeDocument/2006/relationships/slide" Target="slides/slide85.xml"/><Relationship Id="rId112" Type="http://schemas.openxmlformats.org/officeDocument/2006/relationships/slide" Target="slides/slide108.xml"/><Relationship Id="rId154" Type="http://schemas.openxmlformats.org/officeDocument/2006/relationships/slide" Target="slides/slide150.xml"/><Relationship Id="rId361" Type="http://schemas.openxmlformats.org/officeDocument/2006/relationships/slide" Target="slides/slide357.xml"/><Relationship Id="rId557" Type="http://schemas.openxmlformats.org/officeDocument/2006/relationships/slide" Target="slides/slide553.xml"/><Relationship Id="rId599" Type="http://schemas.openxmlformats.org/officeDocument/2006/relationships/slide" Target="slides/slide595.xml"/><Relationship Id="rId196" Type="http://schemas.openxmlformats.org/officeDocument/2006/relationships/slide" Target="slides/slide192.xml"/><Relationship Id="rId417" Type="http://schemas.openxmlformats.org/officeDocument/2006/relationships/slide" Target="slides/slide413.xml"/><Relationship Id="rId459" Type="http://schemas.openxmlformats.org/officeDocument/2006/relationships/slide" Target="slides/slide455.xml"/><Relationship Id="rId624" Type="http://schemas.openxmlformats.org/officeDocument/2006/relationships/slide" Target="slides/slide620.xml"/><Relationship Id="rId666" Type="http://schemas.openxmlformats.org/officeDocument/2006/relationships/slide" Target="slides/slide662.xml"/><Relationship Id="rId16" Type="http://schemas.openxmlformats.org/officeDocument/2006/relationships/slide" Target="slides/slide12.xml"/><Relationship Id="rId221" Type="http://schemas.openxmlformats.org/officeDocument/2006/relationships/slide" Target="slides/slide217.xml"/><Relationship Id="rId263" Type="http://schemas.openxmlformats.org/officeDocument/2006/relationships/slide" Target="slides/slide259.xml"/><Relationship Id="rId319" Type="http://schemas.openxmlformats.org/officeDocument/2006/relationships/slide" Target="slides/slide315.xml"/><Relationship Id="rId470" Type="http://schemas.openxmlformats.org/officeDocument/2006/relationships/slide" Target="slides/slide466.xml"/><Relationship Id="rId526" Type="http://schemas.openxmlformats.org/officeDocument/2006/relationships/slide" Target="slides/slide522.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33" Type="http://schemas.openxmlformats.org/officeDocument/2006/relationships/slide" Target="slides/slide729.xml"/><Relationship Id="rId165" Type="http://schemas.openxmlformats.org/officeDocument/2006/relationships/slide" Target="slides/slide161.xml"/><Relationship Id="rId372" Type="http://schemas.openxmlformats.org/officeDocument/2006/relationships/slide" Target="slides/slide368.xml"/><Relationship Id="rId428" Type="http://schemas.openxmlformats.org/officeDocument/2006/relationships/slide" Target="slides/slide424.xml"/><Relationship Id="rId635" Type="http://schemas.openxmlformats.org/officeDocument/2006/relationships/slide" Target="slides/slide631.xml"/><Relationship Id="rId677" Type="http://schemas.openxmlformats.org/officeDocument/2006/relationships/slide" Target="slides/slide673.xml"/><Relationship Id="rId232" Type="http://schemas.openxmlformats.org/officeDocument/2006/relationships/slide" Target="slides/slide228.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27" Type="http://schemas.openxmlformats.org/officeDocument/2006/relationships/slide" Target="slides/slide23.xml"/><Relationship Id="rId69" Type="http://schemas.openxmlformats.org/officeDocument/2006/relationships/slide" Target="slides/slide65.xml"/><Relationship Id="rId134" Type="http://schemas.openxmlformats.org/officeDocument/2006/relationships/slide" Target="slides/slide130.xml"/><Relationship Id="rId537" Type="http://schemas.openxmlformats.org/officeDocument/2006/relationships/slide" Target="slides/slide533.xml"/><Relationship Id="rId579" Type="http://schemas.openxmlformats.org/officeDocument/2006/relationships/slide" Target="slides/slide575.xml"/><Relationship Id="rId744" Type="http://schemas.openxmlformats.org/officeDocument/2006/relationships/slide" Target="slides/slide740.xml"/><Relationship Id="rId80" Type="http://schemas.openxmlformats.org/officeDocument/2006/relationships/slide" Target="slides/slide76.xml"/><Relationship Id="rId176" Type="http://schemas.openxmlformats.org/officeDocument/2006/relationships/slide" Target="slides/slide172.xml"/><Relationship Id="rId341" Type="http://schemas.openxmlformats.org/officeDocument/2006/relationships/slide" Target="slides/slide337.xml"/><Relationship Id="rId383" Type="http://schemas.openxmlformats.org/officeDocument/2006/relationships/slide" Target="slides/slide379.xml"/><Relationship Id="rId439" Type="http://schemas.openxmlformats.org/officeDocument/2006/relationships/slide" Target="slides/slide435.xml"/><Relationship Id="rId590" Type="http://schemas.openxmlformats.org/officeDocument/2006/relationships/slide" Target="slides/slide586.xml"/><Relationship Id="rId604" Type="http://schemas.openxmlformats.org/officeDocument/2006/relationships/slide" Target="slides/slide600.xml"/><Relationship Id="rId646" Type="http://schemas.openxmlformats.org/officeDocument/2006/relationships/slide" Target="slides/slide642.xml"/><Relationship Id="rId201" Type="http://schemas.openxmlformats.org/officeDocument/2006/relationships/slide" Target="slides/slide197.xml"/><Relationship Id="rId243" Type="http://schemas.openxmlformats.org/officeDocument/2006/relationships/slide" Target="slides/slide239.xml"/><Relationship Id="rId285" Type="http://schemas.openxmlformats.org/officeDocument/2006/relationships/slide" Target="slides/slide281.xml"/><Relationship Id="rId450" Type="http://schemas.openxmlformats.org/officeDocument/2006/relationships/slide" Target="slides/slide446.xml"/><Relationship Id="rId506" Type="http://schemas.openxmlformats.org/officeDocument/2006/relationships/slide" Target="slides/slide502.xml"/><Relationship Id="rId688" Type="http://schemas.openxmlformats.org/officeDocument/2006/relationships/slide" Target="slides/slide684.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492" Type="http://schemas.openxmlformats.org/officeDocument/2006/relationships/slide" Target="slides/slide488.xml"/><Relationship Id="rId548" Type="http://schemas.openxmlformats.org/officeDocument/2006/relationships/slide" Target="slides/slide544.xml"/><Relationship Id="rId713" Type="http://schemas.openxmlformats.org/officeDocument/2006/relationships/slide" Target="slides/slide709.xml"/><Relationship Id="rId91" Type="http://schemas.openxmlformats.org/officeDocument/2006/relationships/slide" Target="slides/slide87.xml"/><Relationship Id="rId145" Type="http://schemas.openxmlformats.org/officeDocument/2006/relationships/slide" Target="slides/slide141.xml"/><Relationship Id="rId187" Type="http://schemas.openxmlformats.org/officeDocument/2006/relationships/slide" Target="slides/slide183.xml"/><Relationship Id="rId352" Type="http://schemas.openxmlformats.org/officeDocument/2006/relationships/slide" Target="slides/slide348.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212" Type="http://schemas.openxmlformats.org/officeDocument/2006/relationships/slide" Target="slides/slide208.xml"/><Relationship Id="rId254" Type="http://schemas.openxmlformats.org/officeDocument/2006/relationships/slide" Target="slides/slide250.xml"/><Relationship Id="rId657" Type="http://schemas.openxmlformats.org/officeDocument/2006/relationships/slide" Target="slides/slide653.xml"/><Relationship Id="rId699" Type="http://schemas.openxmlformats.org/officeDocument/2006/relationships/slide" Target="slides/slide695.xml"/><Relationship Id="rId49" Type="http://schemas.openxmlformats.org/officeDocument/2006/relationships/slide" Target="slides/slide45.xml"/><Relationship Id="rId114" Type="http://schemas.openxmlformats.org/officeDocument/2006/relationships/slide" Target="slides/slide110.xml"/><Relationship Id="rId296" Type="http://schemas.openxmlformats.org/officeDocument/2006/relationships/slide" Target="slides/slide292.xml"/><Relationship Id="rId461" Type="http://schemas.openxmlformats.org/officeDocument/2006/relationships/slide" Target="slides/slide457.xml"/><Relationship Id="rId517" Type="http://schemas.openxmlformats.org/officeDocument/2006/relationships/slide" Target="slides/slide513.xml"/><Relationship Id="rId559" Type="http://schemas.openxmlformats.org/officeDocument/2006/relationships/slide" Target="slides/slide555.xml"/><Relationship Id="rId724" Type="http://schemas.openxmlformats.org/officeDocument/2006/relationships/slide" Target="slides/slide720.xml"/><Relationship Id="rId60" Type="http://schemas.openxmlformats.org/officeDocument/2006/relationships/slide" Target="slides/slide56.xml"/><Relationship Id="rId156" Type="http://schemas.openxmlformats.org/officeDocument/2006/relationships/slide" Target="slides/slide152.xml"/><Relationship Id="rId198" Type="http://schemas.openxmlformats.org/officeDocument/2006/relationships/slide" Target="slides/slide194.xml"/><Relationship Id="rId321" Type="http://schemas.openxmlformats.org/officeDocument/2006/relationships/slide" Target="slides/slide317.xml"/><Relationship Id="rId363" Type="http://schemas.openxmlformats.org/officeDocument/2006/relationships/slide" Target="slides/slide359.xml"/><Relationship Id="rId419" Type="http://schemas.openxmlformats.org/officeDocument/2006/relationships/slide" Target="slides/slide415.xml"/><Relationship Id="rId570" Type="http://schemas.openxmlformats.org/officeDocument/2006/relationships/slide" Target="slides/slide566.xml"/><Relationship Id="rId626" Type="http://schemas.openxmlformats.org/officeDocument/2006/relationships/slide" Target="slides/slide622.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18" Type="http://schemas.openxmlformats.org/officeDocument/2006/relationships/slide" Target="slides/slide14.xml"/><Relationship Id="rId265" Type="http://schemas.openxmlformats.org/officeDocument/2006/relationships/slide" Target="slides/slide261.xml"/><Relationship Id="rId472" Type="http://schemas.openxmlformats.org/officeDocument/2006/relationships/slide" Target="slides/slide468.xml"/><Relationship Id="rId528" Type="http://schemas.openxmlformats.org/officeDocument/2006/relationships/slide" Target="slides/slide524.xml"/><Relationship Id="rId735" Type="http://schemas.openxmlformats.org/officeDocument/2006/relationships/slide" Target="slides/slide731.xml"/><Relationship Id="rId125" Type="http://schemas.openxmlformats.org/officeDocument/2006/relationships/slide" Target="slides/slide121.xml"/><Relationship Id="rId167" Type="http://schemas.openxmlformats.org/officeDocument/2006/relationships/slide" Target="slides/slide163.xml"/><Relationship Id="rId332" Type="http://schemas.openxmlformats.org/officeDocument/2006/relationships/slide" Target="slides/slide328.xml"/><Relationship Id="rId374" Type="http://schemas.openxmlformats.org/officeDocument/2006/relationships/slide" Target="slides/slide370.xml"/><Relationship Id="rId581" Type="http://schemas.openxmlformats.org/officeDocument/2006/relationships/slide" Target="slides/slide577.xml"/><Relationship Id="rId71" Type="http://schemas.openxmlformats.org/officeDocument/2006/relationships/slide" Target="slides/slide67.xml"/><Relationship Id="rId234" Type="http://schemas.openxmlformats.org/officeDocument/2006/relationships/slide" Target="slides/slide230.xml"/><Relationship Id="rId637" Type="http://schemas.openxmlformats.org/officeDocument/2006/relationships/slide" Target="slides/slide633.xml"/><Relationship Id="rId679" Type="http://schemas.openxmlformats.org/officeDocument/2006/relationships/slide" Target="slides/slide675.xml"/><Relationship Id="rId2" Type="http://schemas.openxmlformats.org/officeDocument/2006/relationships/customXml" Target="../customXml/item2.xml"/><Relationship Id="rId29" Type="http://schemas.openxmlformats.org/officeDocument/2006/relationships/slide" Target="slides/slide25.xml"/><Relationship Id="rId276" Type="http://schemas.openxmlformats.org/officeDocument/2006/relationships/slide" Target="slides/slide272.xml"/><Relationship Id="rId441" Type="http://schemas.openxmlformats.org/officeDocument/2006/relationships/slide" Target="slides/slide437.xml"/><Relationship Id="rId483" Type="http://schemas.openxmlformats.org/officeDocument/2006/relationships/slide" Target="slides/slide479.xml"/><Relationship Id="rId539" Type="http://schemas.openxmlformats.org/officeDocument/2006/relationships/slide" Target="slides/slide535.xml"/><Relationship Id="rId690" Type="http://schemas.openxmlformats.org/officeDocument/2006/relationships/slide" Target="slides/slide686.xml"/><Relationship Id="rId704" Type="http://schemas.openxmlformats.org/officeDocument/2006/relationships/slide" Target="slides/slide700.xml"/><Relationship Id="rId746" Type="http://schemas.openxmlformats.org/officeDocument/2006/relationships/slide" Target="slides/slide742.xml"/><Relationship Id="rId40" Type="http://schemas.openxmlformats.org/officeDocument/2006/relationships/slide" Target="slides/slide36.xml"/><Relationship Id="rId136" Type="http://schemas.openxmlformats.org/officeDocument/2006/relationships/slide" Target="slides/slide132.xml"/><Relationship Id="rId178" Type="http://schemas.openxmlformats.org/officeDocument/2006/relationships/slide" Target="slides/slide174.xml"/><Relationship Id="rId301" Type="http://schemas.openxmlformats.org/officeDocument/2006/relationships/slide" Target="slides/slide297.xml"/><Relationship Id="rId343" Type="http://schemas.openxmlformats.org/officeDocument/2006/relationships/slide" Target="slides/slide339.xml"/><Relationship Id="rId550" Type="http://schemas.openxmlformats.org/officeDocument/2006/relationships/slide" Target="slides/slide546.xml"/><Relationship Id="rId82" Type="http://schemas.openxmlformats.org/officeDocument/2006/relationships/slide" Target="slides/slide78.xml"/><Relationship Id="rId203" Type="http://schemas.openxmlformats.org/officeDocument/2006/relationships/slide" Target="slides/slide199.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648" Type="http://schemas.openxmlformats.org/officeDocument/2006/relationships/slide" Target="slides/slide644.xml"/><Relationship Id="rId245" Type="http://schemas.openxmlformats.org/officeDocument/2006/relationships/slide" Target="slides/slide241.xml"/><Relationship Id="rId287" Type="http://schemas.openxmlformats.org/officeDocument/2006/relationships/slide" Target="slides/slide283.xml"/><Relationship Id="rId410" Type="http://schemas.openxmlformats.org/officeDocument/2006/relationships/slide" Target="slides/slide406.xml"/><Relationship Id="rId452" Type="http://schemas.openxmlformats.org/officeDocument/2006/relationships/slide" Target="slides/slide448.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105" Type="http://schemas.openxmlformats.org/officeDocument/2006/relationships/slide" Target="slides/slide101.xml"/><Relationship Id="rId147" Type="http://schemas.openxmlformats.org/officeDocument/2006/relationships/slide" Target="slides/slide143.xml"/><Relationship Id="rId312" Type="http://schemas.openxmlformats.org/officeDocument/2006/relationships/slide" Target="slides/slide308.xml"/><Relationship Id="rId354" Type="http://schemas.openxmlformats.org/officeDocument/2006/relationships/slide" Target="slides/slide350.xml"/><Relationship Id="rId51" Type="http://schemas.openxmlformats.org/officeDocument/2006/relationships/slide" Target="slides/slide47.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561" Type="http://schemas.openxmlformats.org/officeDocument/2006/relationships/slide" Target="slides/slide557.xml"/><Relationship Id="rId617" Type="http://schemas.openxmlformats.org/officeDocument/2006/relationships/slide" Target="slides/slide613.xml"/><Relationship Id="rId659" Type="http://schemas.openxmlformats.org/officeDocument/2006/relationships/slide" Target="slides/slide655.xml"/><Relationship Id="rId214" Type="http://schemas.openxmlformats.org/officeDocument/2006/relationships/slide" Target="slides/slide210.xml"/><Relationship Id="rId256" Type="http://schemas.openxmlformats.org/officeDocument/2006/relationships/slide" Target="slides/slide252.xml"/><Relationship Id="rId298" Type="http://schemas.openxmlformats.org/officeDocument/2006/relationships/slide" Target="slides/slide294.xml"/><Relationship Id="rId421" Type="http://schemas.openxmlformats.org/officeDocument/2006/relationships/slide" Target="slides/slide417.xml"/><Relationship Id="rId463" Type="http://schemas.openxmlformats.org/officeDocument/2006/relationships/slide" Target="slides/slide459.xml"/><Relationship Id="rId519" Type="http://schemas.openxmlformats.org/officeDocument/2006/relationships/slide" Target="slides/slide515.xml"/><Relationship Id="rId670" Type="http://schemas.openxmlformats.org/officeDocument/2006/relationships/slide" Target="slides/slide666.xml"/><Relationship Id="rId116" Type="http://schemas.openxmlformats.org/officeDocument/2006/relationships/slide" Target="slides/slide112.xml"/><Relationship Id="rId158" Type="http://schemas.openxmlformats.org/officeDocument/2006/relationships/slide" Target="slides/slide154.xml"/><Relationship Id="rId323" Type="http://schemas.openxmlformats.org/officeDocument/2006/relationships/slide" Target="slides/slide319.xml"/><Relationship Id="rId530" Type="http://schemas.openxmlformats.org/officeDocument/2006/relationships/slide" Target="slides/slide526.xml"/><Relationship Id="rId726" Type="http://schemas.openxmlformats.org/officeDocument/2006/relationships/slide" Target="slides/slide722.xml"/><Relationship Id="rId20" Type="http://schemas.openxmlformats.org/officeDocument/2006/relationships/slide" Target="slides/slide16.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628" Type="http://schemas.openxmlformats.org/officeDocument/2006/relationships/slide" Target="slides/slide624.xml"/><Relationship Id="rId225" Type="http://schemas.openxmlformats.org/officeDocument/2006/relationships/slide" Target="slides/slide221.xml"/><Relationship Id="rId267" Type="http://schemas.openxmlformats.org/officeDocument/2006/relationships/slide" Target="slides/slide263.xml"/><Relationship Id="rId432" Type="http://schemas.openxmlformats.org/officeDocument/2006/relationships/slide" Target="slides/slide428.xml"/><Relationship Id="rId474" Type="http://schemas.openxmlformats.org/officeDocument/2006/relationships/slide" Target="slides/slide470.xml"/><Relationship Id="rId127" Type="http://schemas.openxmlformats.org/officeDocument/2006/relationships/slide" Target="slides/slide123.xml"/><Relationship Id="rId681" Type="http://schemas.openxmlformats.org/officeDocument/2006/relationships/slide" Target="slides/slide677.xml"/><Relationship Id="rId737" Type="http://schemas.openxmlformats.org/officeDocument/2006/relationships/slide" Target="slides/slide73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334" Type="http://schemas.openxmlformats.org/officeDocument/2006/relationships/slide" Target="slides/slide330.xml"/><Relationship Id="rId355" Type="http://schemas.openxmlformats.org/officeDocument/2006/relationships/slide" Target="slides/slide351.xml"/><Relationship Id="rId376" Type="http://schemas.openxmlformats.org/officeDocument/2006/relationships/slide" Target="slides/slide372.xml"/><Relationship Id="rId397" Type="http://schemas.openxmlformats.org/officeDocument/2006/relationships/slide" Target="slides/slide393.xml"/><Relationship Id="rId520" Type="http://schemas.openxmlformats.org/officeDocument/2006/relationships/slide" Target="slides/slide516.xml"/><Relationship Id="rId541" Type="http://schemas.openxmlformats.org/officeDocument/2006/relationships/slide" Target="slides/slide537.xml"/><Relationship Id="rId562" Type="http://schemas.openxmlformats.org/officeDocument/2006/relationships/slide" Target="slides/slide558.xml"/><Relationship Id="rId583" Type="http://schemas.openxmlformats.org/officeDocument/2006/relationships/slide" Target="slides/slide579.xml"/><Relationship Id="rId618" Type="http://schemas.openxmlformats.org/officeDocument/2006/relationships/slide" Target="slides/slide614.xml"/><Relationship Id="rId639" Type="http://schemas.openxmlformats.org/officeDocument/2006/relationships/slide" Target="slides/slide63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401" Type="http://schemas.openxmlformats.org/officeDocument/2006/relationships/slide" Target="slides/slide397.xml"/><Relationship Id="rId422" Type="http://schemas.openxmlformats.org/officeDocument/2006/relationships/slide" Target="slides/slide418.xml"/><Relationship Id="rId443" Type="http://schemas.openxmlformats.org/officeDocument/2006/relationships/slide" Target="slides/slide439.xml"/><Relationship Id="rId464" Type="http://schemas.openxmlformats.org/officeDocument/2006/relationships/slide" Target="slides/slide460.xml"/><Relationship Id="rId650" Type="http://schemas.openxmlformats.org/officeDocument/2006/relationships/slide" Target="slides/slide646.xml"/><Relationship Id="rId303" Type="http://schemas.openxmlformats.org/officeDocument/2006/relationships/slide" Target="slides/slide299.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748" Type="http://schemas.openxmlformats.org/officeDocument/2006/relationships/slide" Target="slides/slide744.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slide" Target="slides/slide548.xml"/><Relationship Id="rId594" Type="http://schemas.openxmlformats.org/officeDocument/2006/relationships/slide" Target="slides/slide590.xml"/><Relationship Id="rId608" Type="http://schemas.openxmlformats.org/officeDocument/2006/relationships/slide" Target="slides/slide60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661" Type="http://schemas.openxmlformats.org/officeDocument/2006/relationships/slide" Target="slides/slide657.xml"/><Relationship Id="rId717" Type="http://schemas.openxmlformats.org/officeDocument/2006/relationships/slide" Target="slides/slide713.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563" Type="http://schemas.openxmlformats.org/officeDocument/2006/relationships/slide" Target="slides/slide559.xml"/><Relationship Id="rId619" Type="http://schemas.openxmlformats.org/officeDocument/2006/relationships/slide" Target="slides/slide615.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258" Type="http://schemas.openxmlformats.org/officeDocument/2006/relationships/slide" Target="slides/slide254.xml"/><Relationship Id="rId465" Type="http://schemas.openxmlformats.org/officeDocument/2006/relationships/slide" Target="slides/slide461.xml"/><Relationship Id="rId630" Type="http://schemas.openxmlformats.org/officeDocument/2006/relationships/slide" Target="slides/slide626.xml"/><Relationship Id="rId672" Type="http://schemas.openxmlformats.org/officeDocument/2006/relationships/slide" Target="slides/slide668.xml"/><Relationship Id="rId728" Type="http://schemas.openxmlformats.org/officeDocument/2006/relationships/slide" Target="slides/slide72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slide" Target="slides/slide528.xml"/><Relationship Id="rId574" Type="http://schemas.openxmlformats.org/officeDocument/2006/relationships/slide" Target="slides/slide570.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641" Type="http://schemas.openxmlformats.org/officeDocument/2006/relationships/slide" Target="slides/slide637.xml"/><Relationship Id="rId683" Type="http://schemas.openxmlformats.org/officeDocument/2006/relationships/slide" Target="slides/slide679.xml"/><Relationship Id="rId739" Type="http://schemas.openxmlformats.org/officeDocument/2006/relationships/slide" Target="slides/slide73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slide" Target="slides/slide539.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585" Type="http://schemas.openxmlformats.org/officeDocument/2006/relationships/slide" Target="slides/slide581.xml"/><Relationship Id="rId750" Type="http://schemas.openxmlformats.org/officeDocument/2006/relationships/viewProps" Target="viewProps.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610" Type="http://schemas.openxmlformats.org/officeDocument/2006/relationships/slide" Target="slides/slide606.xml"/><Relationship Id="rId652" Type="http://schemas.openxmlformats.org/officeDocument/2006/relationships/slide" Target="slides/slide648.xml"/><Relationship Id="rId694" Type="http://schemas.openxmlformats.org/officeDocument/2006/relationships/slide" Target="slides/slide690.xml"/><Relationship Id="rId708" Type="http://schemas.openxmlformats.org/officeDocument/2006/relationships/slide" Target="slides/slide704.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slide" Target="slides/slide550.xml"/><Relationship Id="rId596" Type="http://schemas.openxmlformats.org/officeDocument/2006/relationships/slide" Target="slides/slide592.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621" Type="http://schemas.openxmlformats.org/officeDocument/2006/relationships/slide" Target="slides/slide617.xml"/><Relationship Id="rId663" Type="http://schemas.openxmlformats.org/officeDocument/2006/relationships/slide" Target="slides/slide659.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719" Type="http://schemas.openxmlformats.org/officeDocument/2006/relationships/slide" Target="slides/slide715.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30" Type="http://schemas.openxmlformats.org/officeDocument/2006/relationships/slide" Target="slides/slide726.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632" Type="http://schemas.openxmlformats.org/officeDocument/2006/relationships/slide" Target="slides/slide628.xml"/><Relationship Id="rId271" Type="http://schemas.openxmlformats.org/officeDocument/2006/relationships/slide" Target="slides/slide267.xml"/><Relationship Id="rId674" Type="http://schemas.openxmlformats.org/officeDocument/2006/relationships/slide" Target="slides/slide670.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741" Type="http://schemas.openxmlformats.org/officeDocument/2006/relationships/slide" Target="slides/slide737.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710" Type="http://schemas.openxmlformats.org/officeDocument/2006/relationships/slide" Target="slides/slide706.xml"/><Relationship Id="rId752" Type="http://schemas.openxmlformats.org/officeDocument/2006/relationships/tableStyles" Target="tableStyles.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1187181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07/06/2023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973185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07/06/2023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376028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07/06/2023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288510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5DA498-665A-44B3-B930-DBEAEFF5CD39}" type="datetimeFigureOut">
              <a:rPr lang="en-GB" smtClean="0"/>
              <a:pPr/>
              <a:t>07/06/2023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157434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45DA498-665A-44B3-B930-DBEAEFF5CD39}" type="datetimeFigureOut">
              <a:rPr lang="en-GB" smtClean="0"/>
              <a:pPr/>
              <a:t>07/06/2023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3592860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45DA498-665A-44B3-B930-DBEAEFF5CD39}" type="datetimeFigureOut">
              <a:rPr lang="en-GB" smtClean="0"/>
              <a:pPr/>
              <a:t>07/06/2023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377023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45DA498-665A-44B3-B930-DBEAEFF5CD39}" type="datetimeFigureOut">
              <a:rPr lang="en-GB" smtClean="0"/>
              <a:pPr/>
              <a:t>07/06/2023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3645250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DA498-665A-44B3-B930-DBEAEFF5CD39}" type="datetimeFigureOut">
              <a:rPr lang="en-GB" smtClean="0"/>
              <a:pPr/>
              <a:t>07/06/2023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831516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5DA498-665A-44B3-B930-DBEAEFF5CD39}" type="datetimeFigureOut">
              <a:rPr lang="en-GB" smtClean="0"/>
              <a:pPr/>
              <a:t>07/06/2023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10924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5DA498-665A-44B3-B930-DBEAEFF5CD39}" type="datetimeFigureOut">
              <a:rPr lang="en-GB" smtClean="0"/>
              <a:pPr/>
              <a:t>07/06/2023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2880858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p:nvSpPr>
        <p:spPr>
          <a:xfrm>
            <a:off x="4716016" y="-127601"/>
            <a:ext cx="4372736" cy="715581"/>
          </a:xfrm>
          <a:prstGeom prst="rect">
            <a:avLst/>
          </a:prstGeom>
          <a:noFill/>
        </p:spPr>
        <p:txBody>
          <a:bodyPr wrap="none" rtlCol="0">
            <a:spAutoFit/>
          </a:bodyPr>
          <a:lstStyle/>
          <a:p>
            <a:r>
              <a:rPr lang="en-GB" sz="4050" b="1" i="1" dirty="0" smtClean="0">
                <a:solidFill>
                  <a:schemeClr val="tx2">
                    <a:lumMod val="60000"/>
                    <a:lumOff val="40000"/>
                    <a:alpha val="35000"/>
                  </a:schemeClr>
                </a:solidFill>
              </a:rPr>
              <a:t>@westiesworkshop</a:t>
            </a:r>
            <a:endParaRPr lang="en-GB" sz="4050" b="1" i="1" dirty="0">
              <a:solidFill>
                <a:schemeClr val="tx2">
                  <a:lumMod val="60000"/>
                  <a:lumOff val="40000"/>
                  <a:alpha val="35000"/>
                </a:schemeClr>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45DA498-665A-44B3-B930-DBEAEFF5CD39}" type="datetimeFigureOut">
              <a:rPr lang="en-GB" smtClean="0"/>
              <a:pPr/>
              <a:t>07/06/2023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35B8CC-DC71-439A-A391-06ABDC93A033}" type="slidenum">
              <a:rPr lang="en-GB" smtClean="0"/>
              <a:pPr/>
              <a:t>‹#›</a:t>
            </a:fld>
            <a:endParaRPr lang="en-GB"/>
          </a:p>
        </p:txBody>
      </p:sp>
    </p:spTree>
    <p:extLst>
      <p:ext uri="{BB962C8B-B14F-4D97-AF65-F5344CB8AC3E}">
        <p14:creationId xmlns:p14="http://schemas.microsoft.com/office/powerpoint/2010/main" val="34118100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10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8.png"/><Relationship Id="rId7" Type="http://schemas.openxmlformats.org/officeDocument/2006/relationships/image" Target="../media/image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10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1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1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1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1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1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2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3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8" Type="http://schemas.openxmlformats.org/officeDocument/2006/relationships/slide" Target="slide146.xml"/><Relationship Id="rId3" Type="http://schemas.openxmlformats.org/officeDocument/2006/relationships/slide" Target="slide4.xml"/><Relationship Id="rId7" Type="http://schemas.openxmlformats.org/officeDocument/2006/relationships/slide" Target="slide142.xml"/><Relationship Id="rId2" Type="http://schemas.openxmlformats.org/officeDocument/2006/relationships/slide" Target="slide133.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slide" Target="slide156.xml"/><Relationship Id="rId5" Type="http://schemas.openxmlformats.org/officeDocument/2006/relationships/slide" Target="slide137.xml"/><Relationship Id="rId10" Type="http://schemas.openxmlformats.org/officeDocument/2006/relationships/slide" Target="slide153.xml"/><Relationship Id="rId4" Type="http://schemas.openxmlformats.org/officeDocument/2006/relationships/image" Target="../media/image1.png"/><Relationship Id="rId9" Type="http://schemas.openxmlformats.org/officeDocument/2006/relationships/slide" Target="slide150.xml"/></Relationships>
</file>

<file path=ppt/slides/_rels/slide13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slide" Target="slide132.xml"/><Relationship Id="rId5" Type="http://schemas.openxmlformats.org/officeDocument/2006/relationships/image" Target="../media/image3.png"/><Relationship Id="rId4" Type="http://schemas.openxmlformats.org/officeDocument/2006/relationships/image" Target="../media/image1.png"/></Relationships>
</file>

<file path=ppt/slides/_rels/slide1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32.xml"/><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32.xml"/><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8.png"/><Relationship Id="rId7" Type="http://schemas.openxmlformats.org/officeDocument/2006/relationships/slide" Target="slide132.xml"/><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13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slide" Target="slide132.xml"/><Relationship Id="rId5" Type="http://schemas.openxmlformats.org/officeDocument/2006/relationships/image" Target="../media/image3.png"/><Relationship Id="rId4" Type="http://schemas.openxmlformats.org/officeDocument/2006/relationships/image" Target="../media/image1.png"/></Relationships>
</file>

<file path=ppt/slides/_rels/slide1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32.xml"/><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32.xml"/><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32.xml"/><Relationship Id="rId4" Type="http://schemas.openxmlformats.org/officeDocument/2006/relationships/image" Target="../media/image1.png"/></Relationships>
</file>

<file path=ppt/slides/_rels/slide14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32.xml"/><Relationship Id="rId4" Type="http://schemas.openxmlformats.org/officeDocument/2006/relationships/image" Target="../media/image1.png"/></Relationships>
</file>

<file path=ppt/slides/_rels/slide1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32.xml"/><Relationship Id="rId4" Type="http://schemas.openxmlformats.org/officeDocument/2006/relationships/image" Target="../media/image3.png"/></Relationships>
</file>

<file path=ppt/slides/_rels/slide1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32.xml"/><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132.xml"/><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14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32.xml"/><Relationship Id="rId4" Type="http://schemas.openxmlformats.org/officeDocument/2006/relationships/image" Target="../media/image1.png"/></Relationships>
</file>

<file path=ppt/slides/_rels/slide14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slide" Target="slide132.xml"/><Relationship Id="rId5" Type="http://schemas.openxmlformats.org/officeDocument/2006/relationships/image" Target="../media/image3.png"/><Relationship Id="rId4" Type="http://schemas.openxmlformats.org/officeDocument/2006/relationships/image" Target="../media/image1.png"/></Relationships>
</file>

<file path=ppt/slides/_rels/slide1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32.xml"/><Relationship Id="rId4" Type="http://schemas.openxmlformats.org/officeDocument/2006/relationships/image" Target="../media/image1.png"/></Relationships>
</file>

<file path=ppt/slides/_rels/slide1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32.xml"/><Relationship Id="rId4" Type="http://schemas.openxmlformats.org/officeDocument/2006/relationships/image" Target="../media/image1.png"/></Relationships>
</file>

<file path=ppt/slides/_rels/slide14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3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5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slide" Target="slide132.xml"/><Relationship Id="rId5" Type="http://schemas.openxmlformats.org/officeDocument/2006/relationships/image" Target="../media/image3.png"/><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32.xml"/><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slide" Target="slide132.xml"/><Relationship Id="rId5" Type="http://schemas.openxmlformats.org/officeDocument/2006/relationships/image" Target="../media/image1.png"/><Relationship Id="rId4" Type="http://schemas.openxmlformats.org/officeDocument/2006/relationships/slide" Target="slide4.xml"/></Relationships>
</file>

<file path=ppt/slides/_rels/slide15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slide" Target="slide132.xml"/><Relationship Id="rId5" Type="http://schemas.openxmlformats.org/officeDocument/2006/relationships/image" Target="../media/image3.png"/><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32.xml"/><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slide" Target="slide132.xml"/><Relationship Id="rId5" Type="http://schemas.openxmlformats.org/officeDocument/2006/relationships/image" Target="../media/image4.png"/><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slide" Target="slide132.xml"/><Relationship Id="rId5" Type="http://schemas.openxmlformats.org/officeDocument/2006/relationships/image" Target="../media/image3.png"/><Relationship Id="rId4" Type="http://schemas.openxmlformats.org/officeDocument/2006/relationships/image" Target="../media/image1.png"/></Relationships>
</file>

<file path=ppt/slides/_rels/slide1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32.xml"/><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slide" Target="slide132.xml"/><Relationship Id="rId5" Type="http://schemas.openxmlformats.org/officeDocument/2006/relationships/image" Target="../media/image4.png"/><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8" Type="http://schemas.openxmlformats.org/officeDocument/2006/relationships/slide" Target="slide187.xml"/><Relationship Id="rId13" Type="http://schemas.openxmlformats.org/officeDocument/2006/relationships/slide" Target="slide177.xml"/><Relationship Id="rId18" Type="http://schemas.openxmlformats.org/officeDocument/2006/relationships/slide" Target="slide197.xml"/><Relationship Id="rId26" Type="http://schemas.openxmlformats.org/officeDocument/2006/relationships/slide" Target="slide216.xml"/><Relationship Id="rId3" Type="http://schemas.openxmlformats.org/officeDocument/2006/relationships/slide" Target="slide166.xml"/><Relationship Id="rId21" Type="http://schemas.openxmlformats.org/officeDocument/2006/relationships/slide" Target="slide206.xml"/><Relationship Id="rId34" Type="http://schemas.openxmlformats.org/officeDocument/2006/relationships/slide" Target="slide162.xml"/><Relationship Id="rId7" Type="http://schemas.openxmlformats.org/officeDocument/2006/relationships/slide" Target="slide181.xml"/><Relationship Id="rId12" Type="http://schemas.openxmlformats.org/officeDocument/2006/relationships/slide" Target="slide174.xml"/><Relationship Id="rId17" Type="http://schemas.openxmlformats.org/officeDocument/2006/relationships/slide" Target="slide195.xml"/><Relationship Id="rId25" Type="http://schemas.openxmlformats.org/officeDocument/2006/relationships/slide" Target="slide214.xml"/><Relationship Id="rId33" Type="http://schemas.openxmlformats.org/officeDocument/2006/relationships/slide" Target="slide234.xml"/><Relationship Id="rId2" Type="http://schemas.openxmlformats.org/officeDocument/2006/relationships/slide" Target="slide160.xml"/><Relationship Id="rId16" Type="http://schemas.openxmlformats.org/officeDocument/2006/relationships/slide" Target="slide192.xml"/><Relationship Id="rId20" Type="http://schemas.openxmlformats.org/officeDocument/2006/relationships/slide" Target="slide203.xml"/><Relationship Id="rId29" Type="http://schemas.openxmlformats.org/officeDocument/2006/relationships/slide" Target="slide222.xml"/><Relationship Id="rId1" Type="http://schemas.openxmlformats.org/officeDocument/2006/relationships/slideLayout" Target="../slideLayouts/slideLayout2.xml"/><Relationship Id="rId6" Type="http://schemas.openxmlformats.org/officeDocument/2006/relationships/slide" Target="slide184.xml"/><Relationship Id="rId11" Type="http://schemas.openxmlformats.org/officeDocument/2006/relationships/slide" Target="slide164.xml"/><Relationship Id="rId24" Type="http://schemas.openxmlformats.org/officeDocument/2006/relationships/slide" Target="slide212.xml"/><Relationship Id="rId32" Type="http://schemas.openxmlformats.org/officeDocument/2006/relationships/slide" Target="slide231.xml"/><Relationship Id="rId5" Type="http://schemas.openxmlformats.org/officeDocument/2006/relationships/slide" Target="slide171.xml"/><Relationship Id="rId15" Type="http://schemas.openxmlformats.org/officeDocument/2006/relationships/slide" Target="slide189.xml"/><Relationship Id="rId23" Type="http://schemas.openxmlformats.org/officeDocument/2006/relationships/slide" Target="slide210.xml"/><Relationship Id="rId28" Type="http://schemas.openxmlformats.org/officeDocument/2006/relationships/slide" Target="slide220.xml"/><Relationship Id="rId10" Type="http://schemas.openxmlformats.org/officeDocument/2006/relationships/image" Target="../media/image1.png"/><Relationship Id="rId19" Type="http://schemas.openxmlformats.org/officeDocument/2006/relationships/slide" Target="slide199.xml"/><Relationship Id="rId31" Type="http://schemas.openxmlformats.org/officeDocument/2006/relationships/slide" Target="slide228.xml"/><Relationship Id="rId4" Type="http://schemas.openxmlformats.org/officeDocument/2006/relationships/slide" Target="slide168.xml"/><Relationship Id="rId9" Type="http://schemas.openxmlformats.org/officeDocument/2006/relationships/slide" Target="slide4.xml"/><Relationship Id="rId14" Type="http://schemas.openxmlformats.org/officeDocument/2006/relationships/slide" Target="slide179.xml"/><Relationship Id="rId22" Type="http://schemas.openxmlformats.org/officeDocument/2006/relationships/slide" Target="slide208.xml"/><Relationship Id="rId27" Type="http://schemas.openxmlformats.org/officeDocument/2006/relationships/slide" Target="slide218.xml"/><Relationship Id="rId30" Type="http://schemas.openxmlformats.org/officeDocument/2006/relationships/slide" Target="slide22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1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3.png"/></Relationships>
</file>

<file path=ppt/slides/_rels/slide1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4.png"/><Relationship Id="rId7" Type="http://schemas.openxmlformats.org/officeDocument/2006/relationships/slide" Target="slide159.xml"/><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16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59.xml"/><Relationship Id="rId5" Type="http://schemas.openxmlformats.org/officeDocument/2006/relationships/image" Target="../media/image165.png"/><Relationship Id="rId4" Type="http://schemas.openxmlformats.org/officeDocument/2006/relationships/image" Target="../media/image3.png"/></Relationships>
</file>

<file path=ppt/slides/_rels/slide16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slide" Target="slide159.xml"/><Relationship Id="rId5" Type="http://schemas.openxmlformats.org/officeDocument/2006/relationships/image" Target="../media/image4.png"/><Relationship Id="rId4" Type="http://schemas.openxmlformats.org/officeDocument/2006/relationships/image" Target="../media/image1.png"/></Relationships>
</file>

<file path=ppt/slides/_rels/slide16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59.xml"/></Relationships>
</file>

<file path=ppt/slides/_rels/slide16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4.xml"/><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2.png"/><Relationship Id="rId7" Type="http://schemas.openxmlformats.org/officeDocument/2006/relationships/image" Target="../media/image170.png"/><Relationship Id="rId2" Type="http://schemas.openxmlformats.org/officeDocument/2006/relationships/slide" Target="slide15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16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159.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4.png"/></Relationships>
</file>

<file path=ppt/slides/_rels/slide1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59.xml"/></Relationships>
</file>

<file path=ppt/slides/_rels/slide16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2.png"/><Relationship Id="rId4" Type="http://schemas.openxmlformats.org/officeDocument/2006/relationships/slide" Target="slide159.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59.xml"/></Relationships>
</file>

<file path=ppt/slides/_rels/slide17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3.png"/></Relationships>
</file>

<file path=ppt/slides/_rels/slide17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159.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78.png"/></Relationships>
</file>

<file path=ppt/slides/_rels/slide17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slide" Target="slide159.xml"/><Relationship Id="rId7" Type="http://schemas.openxmlformats.org/officeDocument/2006/relationships/image" Target="../media/image1.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17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59.xml"/><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3.png"/></Relationships>
</file>

<file path=ppt/slides/_rels/slide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84.png"/></Relationships>
</file>

<file path=ppt/slides/_rels/slide17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17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7.png"/><Relationship Id="rId7" Type="http://schemas.openxmlformats.org/officeDocument/2006/relationships/image" Target="../media/image2.png"/><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slide" Target="slide159.xml"/><Relationship Id="rId5" Type="http://schemas.openxmlformats.org/officeDocument/2006/relationships/image" Target="../media/image1.png"/><Relationship Id="rId4" Type="http://schemas.openxmlformats.org/officeDocument/2006/relationships/slide" Target="slide4.xml"/></Relationships>
</file>

<file path=ppt/slides/_rels/slide179.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18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1.png"/><Relationship Id="rId7" Type="http://schemas.openxmlformats.org/officeDocument/2006/relationships/slide" Target="slide159.xml"/><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1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59.xml"/></Relationships>
</file>

<file path=ppt/slides/_rels/slide18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93.png"/></Relationships>
</file>

<file path=ppt/slides/_rels/slide18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94.png"/></Relationships>
</file>

<file path=ppt/slides/_rels/slide18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59.xml"/></Relationships>
</file>

<file path=ppt/slides/_rels/slide18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59.xml"/><Relationship Id="rId5" Type="http://schemas.openxmlformats.org/officeDocument/2006/relationships/image" Target="../media/image197.png"/><Relationship Id="rId4" Type="http://schemas.openxmlformats.org/officeDocument/2006/relationships/image" Target="../media/image196.png"/><Relationship Id="rId9" Type="http://schemas.openxmlformats.org/officeDocument/2006/relationships/image" Target="../media/image3.png"/></Relationships>
</file>

<file path=ppt/slides/_rels/slide18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4.png"/></Relationships>
</file>

<file path=ppt/slides/_rels/slide18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59.xml"/></Relationships>
</file>

<file path=ppt/slides/_rels/slide18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00.png"/></Relationships>
</file>

<file path=ppt/slides/_rels/slide18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59.xm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19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02.png"/></Relationships>
</file>

<file path=ppt/slides/_rels/slide19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03.png"/></Relationships>
</file>

<file path=ppt/slides/_rels/slide19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19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06.png"/></Relationships>
</file>

<file path=ppt/slides/_rels/slide19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07.png"/></Relationships>
</file>

<file path=ppt/slides/_rels/slide195.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10" Type="http://schemas.openxmlformats.org/officeDocument/2006/relationships/image" Target="../media/image211.png"/><Relationship Id="rId4" Type="http://schemas.openxmlformats.org/officeDocument/2006/relationships/image" Target="../media/image208.png"/><Relationship Id="rId9" Type="http://schemas.openxmlformats.org/officeDocument/2006/relationships/image" Target="../media/image210.png"/></Relationships>
</file>

<file path=ppt/slides/_rels/slide19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12.png"/></Relationships>
</file>

<file path=ppt/slides/_rels/slide197.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19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15.png"/></Relationships>
</file>

<file path=ppt/slides/_rels/slide199.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1.png"/><Relationship Id="rId7" Type="http://schemas.openxmlformats.org/officeDocument/2006/relationships/image" Target="../media/image21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59.xml"/><Relationship Id="rId9" Type="http://schemas.openxmlformats.org/officeDocument/2006/relationships/image" Target="../media/image2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20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19.png"/></Relationships>
</file>

<file path=ppt/slides/_rels/slide20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1.png"/><Relationship Id="rId7" Type="http://schemas.openxmlformats.org/officeDocument/2006/relationships/image" Target="../media/image2.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slide" Target="slide159.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20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22.png"/></Relationships>
</file>

<file path=ppt/slides/_rels/slide20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4.png"/><Relationship Id="rId7" Type="http://schemas.openxmlformats.org/officeDocument/2006/relationships/image" Target="../media/image2.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slide" Target="slide159.xml"/><Relationship Id="rId5" Type="http://schemas.openxmlformats.org/officeDocument/2006/relationships/image" Target="../media/image1.png"/><Relationship Id="rId4" Type="http://schemas.openxmlformats.org/officeDocument/2006/relationships/slide" Target="slide4.xml"/></Relationships>
</file>

<file path=ppt/slides/_rels/slide20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25.png"/></Relationships>
</file>

<file path=ppt/slides/_rels/slide205.xml.rels><?xml version="1.0" encoding="UTF-8" standalone="yes"?>
<Relationships xmlns="http://schemas.openxmlformats.org/package/2006/relationships"><Relationship Id="rId3" Type="http://schemas.openxmlformats.org/officeDocument/2006/relationships/slide" Target="slide159.xml"/><Relationship Id="rId7" Type="http://schemas.openxmlformats.org/officeDocument/2006/relationships/image" Target="../media/image1.pn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0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59.xml"/></Relationships>
</file>

<file path=ppt/slides/_rels/slide207.xml.rels><?xml version="1.0" encoding="UTF-8" standalone="yes"?>
<Relationships xmlns="http://schemas.openxmlformats.org/package/2006/relationships"><Relationship Id="rId3" Type="http://schemas.openxmlformats.org/officeDocument/2006/relationships/slide" Target="slide159.xml"/><Relationship Id="rId7" Type="http://schemas.openxmlformats.org/officeDocument/2006/relationships/image" Target="../media/image1.png"/><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0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30.png"/><Relationship Id="rId7" Type="http://schemas.openxmlformats.org/officeDocument/2006/relationships/image" Target="../media/image2.png"/><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slide" Target="slide159.xml"/><Relationship Id="rId5" Type="http://schemas.openxmlformats.org/officeDocument/2006/relationships/image" Target="../media/image1.png"/><Relationship Id="rId4" Type="http://schemas.openxmlformats.org/officeDocument/2006/relationships/slide" Target="slide4.xml"/></Relationships>
</file>

<file path=ppt/slides/_rels/slide20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31.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2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33.png"/><Relationship Id="rId7" Type="http://schemas.openxmlformats.org/officeDocument/2006/relationships/slide" Target="slide159.xml"/><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2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35.png"/></Relationships>
</file>

<file path=ppt/slides/_rels/slide212.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1.png"/><Relationship Id="rId7" Type="http://schemas.openxmlformats.org/officeDocument/2006/relationships/image" Target="../media/image23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59.xml"/></Relationships>
</file>

<file path=ppt/slides/_rels/slide2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38.png"/></Relationships>
</file>

<file path=ppt/slides/_rels/slide214.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1.png"/><Relationship Id="rId7" Type="http://schemas.openxmlformats.org/officeDocument/2006/relationships/image" Target="../media/image23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59.xml"/></Relationships>
</file>

<file path=ppt/slides/_rels/slide2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41.png"/></Relationships>
</file>

<file path=ppt/slides/_rels/slide216.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1.png"/><Relationship Id="rId7" Type="http://schemas.openxmlformats.org/officeDocument/2006/relationships/image" Target="../media/image24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59.xml"/><Relationship Id="rId9" Type="http://schemas.openxmlformats.org/officeDocument/2006/relationships/image" Target="../media/image244.png"/></Relationships>
</file>

<file path=ppt/slides/_rels/slide2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245.png"/></Relationships>
</file>

<file path=ppt/slides/_rels/slide21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2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8.png"/><Relationship Id="rId7" Type="http://schemas.openxmlformats.org/officeDocument/2006/relationships/image" Target="../media/image2.png"/><Relationship Id="rId2"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slide" Target="slide159.xml"/><Relationship Id="rId5" Type="http://schemas.openxmlformats.org/officeDocument/2006/relationships/image" Target="../media/image1.png"/><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2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59.xml"/></Relationships>
</file>

<file path=ppt/slides/_rels/slide2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1.png"/><Relationship Id="rId7" Type="http://schemas.openxmlformats.org/officeDocument/2006/relationships/image" Target="../media/image2.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slide" Target="slide159.xml"/><Relationship Id="rId5" Type="http://schemas.openxmlformats.org/officeDocument/2006/relationships/image" Target="../media/image1.png"/><Relationship Id="rId4" Type="http://schemas.openxmlformats.org/officeDocument/2006/relationships/slide" Target="slide4.xml"/></Relationships>
</file>

<file path=ppt/slides/_rels/slide22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2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22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5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225.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1.png"/><Relationship Id="rId7" Type="http://schemas.openxmlformats.org/officeDocument/2006/relationships/image" Target="../media/image25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59.xml"/></Relationships>
</file>

<file path=ppt/slides/_rels/slide2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22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22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2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23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6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2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59.xml"/></Relationships>
</file>

<file path=ppt/slides/_rels/slide2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59.xml"/><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3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6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9.xml"/><Relationship Id="rId4" Type="http://schemas.openxmlformats.org/officeDocument/2006/relationships/image" Target="../media/image1.png"/></Relationships>
</file>

<file path=ppt/slides/_rels/slide234.xml.rels><?xml version="1.0" encoding="UTF-8" standalone="yes"?>
<Relationships xmlns="http://schemas.openxmlformats.org/package/2006/relationships"><Relationship Id="rId8" Type="http://schemas.openxmlformats.org/officeDocument/2006/relationships/slide" Target="slide247.xml"/><Relationship Id="rId13" Type="http://schemas.openxmlformats.org/officeDocument/2006/relationships/slide" Target="slide263.xml"/><Relationship Id="rId3" Type="http://schemas.openxmlformats.org/officeDocument/2006/relationships/slide" Target="slide4.xml"/><Relationship Id="rId7" Type="http://schemas.openxmlformats.org/officeDocument/2006/relationships/slide" Target="slide244.xml"/><Relationship Id="rId12" Type="http://schemas.openxmlformats.org/officeDocument/2006/relationships/slide" Target="slide259.xml"/><Relationship Id="rId17" Type="http://schemas.openxmlformats.org/officeDocument/2006/relationships/slide" Target="slide280.xml"/><Relationship Id="rId2" Type="http://schemas.openxmlformats.org/officeDocument/2006/relationships/slide" Target="slide238.xml"/><Relationship Id="rId16" Type="http://schemas.openxmlformats.org/officeDocument/2006/relationships/slide" Target="slide276.xml"/><Relationship Id="rId1" Type="http://schemas.openxmlformats.org/officeDocument/2006/relationships/slideLayout" Target="../slideLayouts/slideLayout2.xml"/><Relationship Id="rId6" Type="http://schemas.openxmlformats.org/officeDocument/2006/relationships/slide" Target="slide235.xml"/><Relationship Id="rId11" Type="http://schemas.openxmlformats.org/officeDocument/2006/relationships/slide" Target="slide159.xml"/><Relationship Id="rId5" Type="http://schemas.openxmlformats.org/officeDocument/2006/relationships/slide" Target="slide241.xml"/><Relationship Id="rId15" Type="http://schemas.openxmlformats.org/officeDocument/2006/relationships/slide" Target="slide272.xml"/><Relationship Id="rId10" Type="http://schemas.openxmlformats.org/officeDocument/2006/relationships/slide" Target="slide255.xml"/><Relationship Id="rId4" Type="http://schemas.openxmlformats.org/officeDocument/2006/relationships/image" Target="../media/image1.png"/><Relationship Id="rId9" Type="http://schemas.openxmlformats.org/officeDocument/2006/relationships/slide" Target="slide251.xml"/><Relationship Id="rId14" Type="http://schemas.openxmlformats.org/officeDocument/2006/relationships/slide" Target="slide267.xml"/></Relationships>
</file>

<file path=ppt/slides/_rels/slide23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65.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3.png"/><Relationship Id="rId4" Type="http://schemas.openxmlformats.org/officeDocument/2006/relationships/image" Target="../media/image1.png"/></Relationships>
</file>

<file path=ppt/slides/_rels/slide2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1.png"/><Relationship Id="rId4" Type="http://schemas.openxmlformats.org/officeDocument/2006/relationships/slide" Target="slide4.xml"/></Relationships>
</file>

<file path=ppt/slides/_rels/slide2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1.png"/><Relationship Id="rId4" Type="http://schemas.openxmlformats.org/officeDocument/2006/relationships/slide" Target="slide4.xml"/></Relationships>
</file>

<file path=ppt/slides/_rels/slide23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68.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3.png"/><Relationship Id="rId4" Type="http://schemas.openxmlformats.org/officeDocument/2006/relationships/image" Target="../media/image1.png"/></Relationships>
</file>

<file path=ppt/slides/_rels/slide2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24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41.xml.rels><?xml version="1.0" encoding="UTF-8" standalone="yes"?>
<Relationships xmlns="http://schemas.openxmlformats.org/package/2006/relationships"><Relationship Id="rId8" Type="http://schemas.openxmlformats.org/officeDocument/2006/relationships/image" Target="../media/image272.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71.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3.png"/><Relationship Id="rId4" Type="http://schemas.openxmlformats.org/officeDocument/2006/relationships/image" Target="../media/image1.png"/></Relationships>
</file>

<file path=ppt/slides/_rels/slide2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4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7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4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75.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3.png"/><Relationship Id="rId4" Type="http://schemas.openxmlformats.org/officeDocument/2006/relationships/image" Target="../media/image1.png"/></Relationships>
</file>

<file path=ppt/slides/_rels/slide2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slide" Target="slide234.xml"/><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24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7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4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3.png"/><Relationship Id="rId4" Type="http://schemas.openxmlformats.org/officeDocument/2006/relationships/image" Target="../media/image1.png"/></Relationships>
</file>

<file path=ppt/slides/_rels/slide24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27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 Id="rId9" Type="http://schemas.openxmlformats.org/officeDocument/2006/relationships/image" Target="../media/image281.png"/></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25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3.png"/></Relationships>
</file>

<file path=ppt/slides/_rels/slide2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5.png"/><Relationship Id="rId7" Type="http://schemas.openxmlformats.org/officeDocument/2006/relationships/image" Target="../media/image2.png"/><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4.png"/></Relationships>
</file>

<file path=ppt/slides/_rels/slide2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5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288.png"/><Relationship Id="rId4" Type="http://schemas.openxmlformats.org/officeDocument/2006/relationships/image" Target="../media/image3.png"/></Relationships>
</file>

<file path=ppt/slides/_rels/slide25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0.png"/><Relationship Id="rId7" Type="http://schemas.openxmlformats.org/officeDocument/2006/relationships/image" Target="../media/image4.png"/><Relationship Id="rId2" Type="http://schemas.openxmlformats.org/officeDocument/2006/relationships/image" Target="../media/image28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10" Type="http://schemas.openxmlformats.org/officeDocument/2006/relationships/image" Target="../media/image2.png"/><Relationship Id="rId4" Type="http://schemas.openxmlformats.org/officeDocument/2006/relationships/image" Target="../media/image291.png"/><Relationship Id="rId9" Type="http://schemas.openxmlformats.org/officeDocument/2006/relationships/slide" Target="slide234.xml"/></Relationships>
</file>

<file path=ppt/slides/_rels/slide2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34.xml"/><Relationship Id="rId2" Type="http://schemas.openxmlformats.org/officeDocument/2006/relationships/image" Target="../media/image29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293.png"/></Relationships>
</file>

<file path=ppt/slides/_rels/slide25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94.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4.png"/><Relationship Id="rId4" Type="http://schemas.openxmlformats.org/officeDocument/2006/relationships/image" Target="../media/image1.png"/></Relationships>
</file>

<file path=ppt/slides/_rels/slide25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95.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2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9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34.xml"/><Relationship Id="rId2" Type="http://schemas.openxmlformats.org/officeDocument/2006/relationships/image" Target="../media/image29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99.png"/></Relationships>
</file>

<file path=ppt/slides/_rels/slide26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3.png"/><Relationship Id="rId4" Type="http://schemas.openxmlformats.org/officeDocument/2006/relationships/image" Target="../media/image1.png"/></Relationships>
</file>

<file path=ppt/slides/_rels/slide26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0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6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234.xml"/><Relationship Id="rId2" Type="http://schemas.openxmlformats.org/officeDocument/2006/relationships/image" Target="../media/image30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6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03.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4.png"/><Relationship Id="rId4" Type="http://schemas.openxmlformats.org/officeDocument/2006/relationships/image" Target="../media/image1.png"/></Relationships>
</file>

<file path=ppt/slides/_rels/slide26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3.png"/><Relationship Id="rId4" Type="http://schemas.openxmlformats.org/officeDocument/2006/relationships/image" Target="../media/image1.png"/></Relationships>
</file>

<file path=ppt/slides/_rels/slide26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0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6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0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27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0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7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0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72.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09.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311.png"/></Relationships>
</file>

<file path=ppt/slides/_rels/slide27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7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14.png"/><Relationship Id="rId7" Type="http://schemas.openxmlformats.org/officeDocument/2006/relationships/slide" Target="slide234.xml"/><Relationship Id="rId2" Type="http://schemas.openxmlformats.org/officeDocument/2006/relationships/image" Target="../media/image31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10" Type="http://schemas.openxmlformats.org/officeDocument/2006/relationships/image" Target="../media/image3.png"/><Relationship Id="rId4" Type="http://schemas.openxmlformats.org/officeDocument/2006/relationships/image" Target="../media/image315.png"/><Relationship Id="rId9" Type="http://schemas.openxmlformats.org/officeDocument/2006/relationships/image" Target="../media/image4.png"/></Relationships>
</file>

<file path=ppt/slides/_rels/slide27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17.png"/><Relationship Id="rId7" Type="http://schemas.openxmlformats.org/officeDocument/2006/relationships/image" Target="../media/image2.png"/><Relationship Id="rId2" Type="http://schemas.openxmlformats.org/officeDocument/2006/relationships/image" Target="../media/image316.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1.png"/><Relationship Id="rId4" Type="http://schemas.openxmlformats.org/officeDocument/2006/relationships/slide" Target="slide4.xml"/></Relationships>
</file>

<file path=ppt/slides/_rels/slide27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18.png"/><Relationship Id="rId1" Type="http://schemas.openxmlformats.org/officeDocument/2006/relationships/slideLayout" Target="../slideLayouts/slideLayout2.xml"/><Relationship Id="rId6" Type="http://schemas.openxmlformats.org/officeDocument/2006/relationships/slide" Target="slide234.xml"/><Relationship Id="rId5" Type="http://schemas.openxmlformats.org/officeDocument/2006/relationships/image" Target="../media/image3.png"/><Relationship Id="rId4" Type="http://schemas.openxmlformats.org/officeDocument/2006/relationships/image" Target="../media/image1.png"/></Relationships>
</file>

<file path=ppt/slides/_rels/slide27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1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7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7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2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28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23.png"/><Relationship Id="rId7" Type="http://schemas.openxmlformats.org/officeDocument/2006/relationships/slide" Target="slide234.xml"/><Relationship Id="rId2"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325.png"/><Relationship Id="rId4" Type="http://schemas.openxmlformats.org/officeDocument/2006/relationships/slide" Target="slide4.xml"/><Relationship Id="rId9" Type="http://schemas.openxmlformats.org/officeDocument/2006/relationships/image" Target="../media/image324.png"/></Relationships>
</file>

<file path=ppt/slides/_rels/slide28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2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8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34.xml"/><Relationship Id="rId4" Type="http://schemas.openxmlformats.org/officeDocument/2006/relationships/image" Target="../media/image1.png"/></Relationships>
</file>

<file path=ppt/slides/_rels/slide283.xml.rels><?xml version="1.0" encoding="UTF-8" standalone="yes"?>
<Relationships xmlns="http://schemas.openxmlformats.org/package/2006/relationships"><Relationship Id="rId8" Type="http://schemas.openxmlformats.org/officeDocument/2006/relationships/slide" Target="slide296.xml"/><Relationship Id="rId13" Type="http://schemas.openxmlformats.org/officeDocument/2006/relationships/slide" Target="slide299.xml"/><Relationship Id="rId18" Type="http://schemas.openxmlformats.org/officeDocument/2006/relationships/slide" Target="slide320.xml"/><Relationship Id="rId26" Type="http://schemas.openxmlformats.org/officeDocument/2006/relationships/slide" Target="slide341.xml"/><Relationship Id="rId3" Type="http://schemas.openxmlformats.org/officeDocument/2006/relationships/slide" Target="slide286.xml"/><Relationship Id="rId21" Type="http://schemas.openxmlformats.org/officeDocument/2006/relationships/slide" Target="slide328.xml"/><Relationship Id="rId34" Type="http://schemas.openxmlformats.org/officeDocument/2006/relationships/slide" Target="slide361.xml"/><Relationship Id="rId7" Type="http://schemas.openxmlformats.org/officeDocument/2006/relationships/slide" Target="slide312.xml"/><Relationship Id="rId12" Type="http://schemas.openxmlformats.org/officeDocument/2006/relationships/slide" Target="slide293.xml"/><Relationship Id="rId17" Type="http://schemas.openxmlformats.org/officeDocument/2006/relationships/slide" Target="slide318.xml"/><Relationship Id="rId25" Type="http://schemas.openxmlformats.org/officeDocument/2006/relationships/slide" Target="slide338.xml"/><Relationship Id="rId33" Type="http://schemas.openxmlformats.org/officeDocument/2006/relationships/slide" Target="slide358.xml"/><Relationship Id="rId2" Type="http://schemas.openxmlformats.org/officeDocument/2006/relationships/slide" Target="slide284.xml"/><Relationship Id="rId16" Type="http://schemas.openxmlformats.org/officeDocument/2006/relationships/slide" Target="slide314.xml"/><Relationship Id="rId20" Type="http://schemas.openxmlformats.org/officeDocument/2006/relationships/slide" Target="slide326.xml"/><Relationship Id="rId29" Type="http://schemas.openxmlformats.org/officeDocument/2006/relationships/slide" Target="slide347.xml"/><Relationship Id="rId1" Type="http://schemas.openxmlformats.org/officeDocument/2006/relationships/slideLayout" Target="../slideLayouts/slideLayout2.xml"/><Relationship Id="rId6" Type="http://schemas.openxmlformats.org/officeDocument/2006/relationships/slide" Target="slide304.xml"/><Relationship Id="rId11" Type="http://schemas.openxmlformats.org/officeDocument/2006/relationships/image" Target="../media/image1.png"/><Relationship Id="rId24" Type="http://schemas.openxmlformats.org/officeDocument/2006/relationships/slide" Target="slide336.xml"/><Relationship Id="rId32" Type="http://schemas.openxmlformats.org/officeDocument/2006/relationships/slide" Target="slide355.xml"/><Relationship Id="rId5" Type="http://schemas.openxmlformats.org/officeDocument/2006/relationships/slide" Target="slide291.xml"/><Relationship Id="rId15" Type="http://schemas.openxmlformats.org/officeDocument/2006/relationships/slide" Target="slide307.xml"/><Relationship Id="rId23" Type="http://schemas.openxmlformats.org/officeDocument/2006/relationships/slide" Target="slide334.xml"/><Relationship Id="rId28" Type="http://schemas.openxmlformats.org/officeDocument/2006/relationships/slide" Target="slide345.xml"/><Relationship Id="rId36" Type="http://schemas.openxmlformats.org/officeDocument/2006/relationships/slide" Target="slide367.xml"/><Relationship Id="rId10" Type="http://schemas.openxmlformats.org/officeDocument/2006/relationships/slide" Target="slide4.xml"/><Relationship Id="rId19" Type="http://schemas.openxmlformats.org/officeDocument/2006/relationships/slide" Target="slide323.xml"/><Relationship Id="rId31" Type="http://schemas.openxmlformats.org/officeDocument/2006/relationships/slide" Target="slide352.xml"/><Relationship Id="rId4" Type="http://schemas.openxmlformats.org/officeDocument/2006/relationships/slide" Target="slide288.xml"/><Relationship Id="rId9" Type="http://schemas.openxmlformats.org/officeDocument/2006/relationships/slide" Target="slide310.xml"/><Relationship Id="rId14" Type="http://schemas.openxmlformats.org/officeDocument/2006/relationships/slide" Target="slide302.xml"/><Relationship Id="rId22" Type="http://schemas.openxmlformats.org/officeDocument/2006/relationships/slide" Target="slide331.xml"/><Relationship Id="rId27" Type="http://schemas.openxmlformats.org/officeDocument/2006/relationships/slide" Target="slide343.xml"/><Relationship Id="rId30" Type="http://schemas.openxmlformats.org/officeDocument/2006/relationships/slide" Target="slide349.xml"/><Relationship Id="rId35" Type="http://schemas.openxmlformats.org/officeDocument/2006/relationships/slide" Target="slide364.xml"/></Relationships>
</file>

<file path=ppt/slides/_rels/slide284.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32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28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31.png"/><Relationship Id="rId7" Type="http://schemas.openxmlformats.org/officeDocument/2006/relationships/slide" Target="slide283.xml"/><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286.xml.rels><?xml version="1.0" encoding="UTF-8" standalone="yes"?>
<Relationships xmlns="http://schemas.openxmlformats.org/package/2006/relationships"><Relationship Id="rId8" Type="http://schemas.openxmlformats.org/officeDocument/2006/relationships/image" Target="../media/image333.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33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28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34.png"/><Relationship Id="rId5" Type="http://schemas.openxmlformats.org/officeDocument/2006/relationships/image" Target="../media/image2.png"/><Relationship Id="rId4" Type="http://schemas.openxmlformats.org/officeDocument/2006/relationships/slide" Target="slide283.xml"/></Relationships>
</file>

<file path=ppt/slides/_rels/slide288.xml.rels><?xml version="1.0" encoding="UTF-8" standalone="yes"?>
<Relationships xmlns="http://schemas.openxmlformats.org/package/2006/relationships"><Relationship Id="rId8" Type="http://schemas.openxmlformats.org/officeDocument/2006/relationships/image" Target="../media/image336.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33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28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33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28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29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38.png"/><Relationship Id="rId1" Type="http://schemas.openxmlformats.org/officeDocument/2006/relationships/slideLayout" Target="../slideLayouts/slideLayout2.xml"/><Relationship Id="rId6" Type="http://schemas.openxmlformats.org/officeDocument/2006/relationships/slide" Target="slide283.xml"/><Relationship Id="rId5" Type="http://schemas.openxmlformats.org/officeDocument/2006/relationships/image" Target="../media/image4.png"/><Relationship Id="rId4" Type="http://schemas.openxmlformats.org/officeDocument/2006/relationships/image" Target="../media/image1.png"/></Relationships>
</file>

<file path=ppt/slides/_rels/slide29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83.xml"/></Relationships>
</file>

<file path=ppt/slides/_rels/slide29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340.png"/></Relationships>
</file>

<file path=ppt/slides/_rels/slide293.xml.rels><?xml version="1.0" encoding="UTF-8" standalone="yes"?>
<Relationships xmlns="http://schemas.openxmlformats.org/package/2006/relationships"><Relationship Id="rId8" Type="http://schemas.openxmlformats.org/officeDocument/2006/relationships/image" Target="../media/image342.png"/><Relationship Id="rId3" Type="http://schemas.openxmlformats.org/officeDocument/2006/relationships/image" Target="../media/image1.png"/><Relationship Id="rId7" Type="http://schemas.openxmlformats.org/officeDocument/2006/relationships/image" Target="../media/image34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83.xml"/></Relationships>
</file>

<file path=ppt/slides/_rels/slide29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4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29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4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296.xml.rels><?xml version="1.0" encoding="UTF-8" standalone="yes"?>
<Relationships xmlns="http://schemas.openxmlformats.org/package/2006/relationships"><Relationship Id="rId8" Type="http://schemas.openxmlformats.org/officeDocument/2006/relationships/image" Target="../media/image346.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34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29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347.png"/></Relationships>
</file>

<file path=ppt/slides/_rels/slide298.xml.rels><?xml version="1.0" encoding="UTF-8" standalone="yes"?>
<Relationships xmlns="http://schemas.openxmlformats.org/package/2006/relationships"><Relationship Id="rId3" Type="http://schemas.openxmlformats.org/officeDocument/2006/relationships/slide" Target="slide283.xml"/><Relationship Id="rId7" Type="http://schemas.openxmlformats.org/officeDocument/2006/relationships/image" Target="../media/image1.png"/><Relationship Id="rId2" Type="http://schemas.openxmlformats.org/officeDocument/2006/relationships/image" Target="../media/image34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99.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34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30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351.png"/></Relationships>
</file>

<file path=ppt/slides/_rels/slide30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5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0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35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0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5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04.xml.rels><?xml version="1.0" encoding="UTF-8" standalone="yes"?>
<Relationships xmlns="http://schemas.openxmlformats.org/package/2006/relationships"><Relationship Id="rId8" Type="http://schemas.openxmlformats.org/officeDocument/2006/relationships/image" Target="../media/image356.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55.png"/><Relationship Id="rId1" Type="http://schemas.openxmlformats.org/officeDocument/2006/relationships/slideLayout" Target="../slideLayouts/slideLayout2.xml"/><Relationship Id="rId6" Type="http://schemas.openxmlformats.org/officeDocument/2006/relationships/slide" Target="slide283.xml"/><Relationship Id="rId5" Type="http://schemas.openxmlformats.org/officeDocument/2006/relationships/image" Target="../media/image3.png"/><Relationship Id="rId4" Type="http://schemas.openxmlformats.org/officeDocument/2006/relationships/image" Target="../media/image1.png"/></Relationships>
</file>

<file path=ppt/slides/_rels/slide30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357.png"/></Relationships>
</file>

<file path=ppt/slides/_rels/slide30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358.png"/></Relationships>
</file>

<file path=ppt/slides/_rels/slide307.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35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0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361.png"/></Relationships>
</file>

<file path=ppt/slides/_rels/slide30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6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3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83.xml"/></Relationships>
</file>

<file path=ppt/slides/_rels/slide3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5.png"/><Relationship Id="rId7" Type="http://schemas.openxmlformats.org/officeDocument/2006/relationships/image" Target="../media/image2.png"/><Relationship Id="rId2" Type="http://schemas.openxmlformats.org/officeDocument/2006/relationships/image" Target="../media/image364.png"/><Relationship Id="rId1" Type="http://schemas.openxmlformats.org/officeDocument/2006/relationships/slideLayout" Target="../slideLayouts/slideLayout2.xml"/><Relationship Id="rId6" Type="http://schemas.openxmlformats.org/officeDocument/2006/relationships/slide" Target="slide283.xml"/><Relationship Id="rId5" Type="http://schemas.openxmlformats.org/officeDocument/2006/relationships/image" Target="../media/image1.png"/><Relationship Id="rId4" Type="http://schemas.openxmlformats.org/officeDocument/2006/relationships/slide" Target="slide4.xml"/></Relationships>
</file>

<file path=ppt/slides/_rels/slide3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83.xml"/></Relationships>
</file>

<file path=ppt/slides/_rels/slide3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367.png"/></Relationships>
</file>

<file path=ppt/slides/_rels/slide314.xml.rels><?xml version="1.0" encoding="UTF-8" standalone="yes"?>
<Relationships xmlns="http://schemas.openxmlformats.org/package/2006/relationships"><Relationship Id="rId8" Type="http://schemas.openxmlformats.org/officeDocument/2006/relationships/image" Target="../media/image369.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68.png"/><Relationship Id="rId1" Type="http://schemas.openxmlformats.org/officeDocument/2006/relationships/slideLayout" Target="../slideLayouts/slideLayout2.xml"/><Relationship Id="rId6" Type="http://schemas.openxmlformats.org/officeDocument/2006/relationships/slide" Target="slide283.xml"/><Relationship Id="rId5" Type="http://schemas.openxmlformats.org/officeDocument/2006/relationships/image" Target="../media/image3.png"/><Relationship Id="rId4" Type="http://schemas.openxmlformats.org/officeDocument/2006/relationships/image" Target="../media/image1.png"/></Relationships>
</file>

<file path=ppt/slides/_rels/slide3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370.png"/></Relationships>
</file>

<file path=ppt/slides/_rels/slide3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371.png"/></Relationships>
</file>

<file path=ppt/slides/_rels/slide3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83.xml"/><Relationship Id="rId5" Type="http://schemas.openxmlformats.org/officeDocument/2006/relationships/image" Target="../media/image4.png"/><Relationship Id="rId4" Type="http://schemas.openxmlformats.org/officeDocument/2006/relationships/image" Target="../media/image372.png"/></Relationships>
</file>

<file path=ppt/slides/_rels/slide3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83.xml"/></Relationships>
</file>

<file path=ppt/slides/_rels/slide3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83.xml"/><Relationship Id="rId5" Type="http://schemas.openxmlformats.org/officeDocument/2006/relationships/image" Target="../media/image4.png"/><Relationship Id="rId4" Type="http://schemas.openxmlformats.org/officeDocument/2006/relationships/image" Target="../media/image374.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320.xml.rels><?xml version="1.0" encoding="UTF-8" standalone="yes"?>
<Relationships xmlns="http://schemas.openxmlformats.org/package/2006/relationships"><Relationship Id="rId8" Type="http://schemas.openxmlformats.org/officeDocument/2006/relationships/image" Target="../media/image376.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37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377.png"/></Relationships>
</file>

<file path=ppt/slides/_rels/slide3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83.xml"/><Relationship Id="rId5" Type="http://schemas.openxmlformats.org/officeDocument/2006/relationships/image" Target="../media/image4.png"/><Relationship Id="rId4" Type="http://schemas.openxmlformats.org/officeDocument/2006/relationships/image" Target="../media/image378.png"/></Relationships>
</file>

<file path=ppt/slides/_rels/slide3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83.xml"/></Relationships>
</file>

<file path=ppt/slides/_rels/slide3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380.png"/></Relationships>
</file>

<file path=ppt/slides/_rels/slide32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slide" Target="slide283.xml"/><Relationship Id="rId5" Type="http://schemas.openxmlformats.org/officeDocument/2006/relationships/image" Target="../media/image4.png"/><Relationship Id="rId4" Type="http://schemas.openxmlformats.org/officeDocument/2006/relationships/image" Target="../media/image1.png"/></Relationships>
</file>

<file path=ppt/slides/_rels/slide3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83.xml"/></Relationships>
</file>

<file path=ppt/slides/_rels/slide3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83.xml"/><Relationship Id="rId5" Type="http://schemas.openxmlformats.org/officeDocument/2006/relationships/image" Target="../media/image4.png"/><Relationship Id="rId4" Type="http://schemas.openxmlformats.org/officeDocument/2006/relationships/image" Target="../media/image383.png"/></Relationships>
</file>

<file path=ppt/slides/_rels/slide32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38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83.xml"/><Relationship Id="rId7" Type="http://schemas.openxmlformats.org/officeDocument/2006/relationships/slide" Target="slide4.xml"/><Relationship Id="rId2" Type="http://schemas.openxmlformats.org/officeDocument/2006/relationships/image" Target="../media/image38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3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283.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87.png"/><Relationship Id="rId4" Type="http://schemas.openxmlformats.org/officeDocument/2006/relationships/image" Target="../media/image386.png"/></Relationships>
</file>

<file path=ppt/slides/_rels/slide331.xml.rels><?xml version="1.0" encoding="UTF-8" standalone="yes"?>
<Relationships xmlns="http://schemas.openxmlformats.org/package/2006/relationships"><Relationship Id="rId8" Type="http://schemas.openxmlformats.org/officeDocument/2006/relationships/image" Target="../media/image389.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38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390.png"/></Relationships>
</file>

<file path=ppt/slides/_rels/slide3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9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83.xml"/></Relationships>
</file>

<file path=ppt/slides/_rels/slide334.xml.rels><?xml version="1.0" encoding="UTF-8" standalone="yes"?>
<Relationships xmlns="http://schemas.openxmlformats.org/package/2006/relationships"><Relationship Id="rId8" Type="http://schemas.openxmlformats.org/officeDocument/2006/relationships/image" Target="../media/image393.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39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9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83.xml"/></Relationships>
</file>

<file path=ppt/slides/_rels/slide336.xml.rels><?xml version="1.0" encoding="UTF-8" standalone="yes"?>
<Relationships xmlns="http://schemas.openxmlformats.org/package/2006/relationships"><Relationship Id="rId8" Type="http://schemas.openxmlformats.org/officeDocument/2006/relationships/image" Target="../media/image396.png"/><Relationship Id="rId3" Type="http://schemas.openxmlformats.org/officeDocument/2006/relationships/image" Target="../media/image1.png"/><Relationship Id="rId7" Type="http://schemas.openxmlformats.org/officeDocument/2006/relationships/image" Target="../media/image39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83.xml"/></Relationships>
</file>

<file path=ppt/slides/_rels/slide3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83.xml"/><Relationship Id="rId5" Type="http://schemas.openxmlformats.org/officeDocument/2006/relationships/image" Target="../media/image4.png"/><Relationship Id="rId4" Type="http://schemas.openxmlformats.org/officeDocument/2006/relationships/image" Target="../media/image397.png"/></Relationships>
</file>

<file path=ppt/slides/_rels/slide338.xml.rels><?xml version="1.0" encoding="UTF-8" standalone="yes"?>
<Relationships xmlns="http://schemas.openxmlformats.org/package/2006/relationships"><Relationship Id="rId8" Type="http://schemas.openxmlformats.org/officeDocument/2006/relationships/image" Target="../media/image399.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39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83.xml"/><Relationship Id="rId7" Type="http://schemas.openxmlformats.org/officeDocument/2006/relationships/slide" Target="slide4.xml"/><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3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83.xml"/><Relationship Id="rId5" Type="http://schemas.openxmlformats.org/officeDocument/2006/relationships/image" Target="../media/image4.png"/><Relationship Id="rId4" Type="http://schemas.openxmlformats.org/officeDocument/2006/relationships/image" Target="../media/image401.png"/></Relationships>
</file>

<file path=ppt/slides/_rels/slide341.xml.rels><?xml version="1.0" encoding="UTF-8" standalone="yes"?>
<Relationships xmlns="http://schemas.openxmlformats.org/package/2006/relationships"><Relationship Id="rId8" Type="http://schemas.openxmlformats.org/officeDocument/2006/relationships/image" Target="../media/image403.png"/><Relationship Id="rId3" Type="http://schemas.openxmlformats.org/officeDocument/2006/relationships/image" Target="../media/image1.png"/><Relationship Id="rId7" Type="http://schemas.openxmlformats.org/officeDocument/2006/relationships/image" Target="../media/image40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83.xml"/></Relationships>
</file>

<file path=ppt/slides/_rels/slide3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83.xml"/><Relationship Id="rId5" Type="http://schemas.openxmlformats.org/officeDocument/2006/relationships/image" Target="../media/image4.png"/><Relationship Id="rId4" Type="http://schemas.openxmlformats.org/officeDocument/2006/relationships/image" Target="../media/image404.png"/></Relationships>
</file>

<file path=ppt/slides/_rels/slide343.xml.rels><?xml version="1.0" encoding="UTF-8" standalone="yes"?>
<Relationships xmlns="http://schemas.openxmlformats.org/package/2006/relationships"><Relationship Id="rId8" Type="http://schemas.openxmlformats.org/officeDocument/2006/relationships/image" Target="../media/image406.png"/><Relationship Id="rId3" Type="http://schemas.openxmlformats.org/officeDocument/2006/relationships/image" Target="../media/image1.png"/><Relationship Id="rId7" Type="http://schemas.openxmlformats.org/officeDocument/2006/relationships/image" Target="../media/image40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83.xml"/></Relationships>
</file>

<file path=ppt/slides/_rels/slide3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83.xml"/><Relationship Id="rId5" Type="http://schemas.openxmlformats.org/officeDocument/2006/relationships/image" Target="../media/image4.png"/><Relationship Id="rId4" Type="http://schemas.openxmlformats.org/officeDocument/2006/relationships/image" Target="../media/image407.png"/></Relationships>
</file>

<file path=ppt/slides/_rels/slide345.xml.rels><?xml version="1.0" encoding="UTF-8" standalone="yes"?>
<Relationships xmlns="http://schemas.openxmlformats.org/package/2006/relationships"><Relationship Id="rId8" Type="http://schemas.openxmlformats.org/officeDocument/2006/relationships/image" Target="../media/image409.png"/><Relationship Id="rId3" Type="http://schemas.openxmlformats.org/officeDocument/2006/relationships/slide" Target="slide283.xml"/><Relationship Id="rId7" Type="http://schemas.openxmlformats.org/officeDocument/2006/relationships/image" Target="../media/image1.png"/><Relationship Id="rId2" Type="http://schemas.openxmlformats.org/officeDocument/2006/relationships/image" Target="../media/image40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3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83.xml"/><Relationship Id="rId5" Type="http://schemas.openxmlformats.org/officeDocument/2006/relationships/image" Target="../media/image4.png"/><Relationship Id="rId4" Type="http://schemas.openxmlformats.org/officeDocument/2006/relationships/image" Target="../media/image410.png"/></Relationships>
</file>

<file path=ppt/slides/_rels/slide347.xml.rels><?xml version="1.0" encoding="UTF-8" standalone="yes"?>
<Relationships xmlns="http://schemas.openxmlformats.org/package/2006/relationships"><Relationship Id="rId8" Type="http://schemas.openxmlformats.org/officeDocument/2006/relationships/image" Target="../media/image412.png"/><Relationship Id="rId3" Type="http://schemas.openxmlformats.org/officeDocument/2006/relationships/slide" Target="slide283.xml"/><Relationship Id="rId7" Type="http://schemas.openxmlformats.org/officeDocument/2006/relationships/image" Target="../media/image1.png"/><Relationship Id="rId2" Type="http://schemas.openxmlformats.org/officeDocument/2006/relationships/image" Target="../media/image41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34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49.xml.rels><?xml version="1.0" encoding="UTF-8" standalone="yes"?>
<Relationships xmlns="http://schemas.openxmlformats.org/package/2006/relationships"><Relationship Id="rId8" Type="http://schemas.openxmlformats.org/officeDocument/2006/relationships/image" Target="../media/image415.png"/><Relationship Id="rId3" Type="http://schemas.openxmlformats.org/officeDocument/2006/relationships/image" Target="../media/image2.png"/><Relationship Id="rId7" Type="http://schemas.openxmlformats.org/officeDocument/2006/relationships/image" Target="../media/image414.png"/><Relationship Id="rId2" Type="http://schemas.openxmlformats.org/officeDocument/2006/relationships/slide" Target="slide28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35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1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5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1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52.xml.rels><?xml version="1.0" encoding="UTF-8" standalone="yes"?>
<Relationships xmlns="http://schemas.openxmlformats.org/package/2006/relationships"><Relationship Id="rId8" Type="http://schemas.openxmlformats.org/officeDocument/2006/relationships/image" Target="../media/image419.png"/><Relationship Id="rId3" Type="http://schemas.openxmlformats.org/officeDocument/2006/relationships/image" Target="../media/image2.png"/><Relationship Id="rId7" Type="http://schemas.openxmlformats.org/officeDocument/2006/relationships/image" Target="../media/image418.png"/><Relationship Id="rId2" Type="http://schemas.openxmlformats.org/officeDocument/2006/relationships/slide" Target="slide28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2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5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2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55.xml.rels><?xml version="1.0" encoding="UTF-8" standalone="yes"?>
<Relationships xmlns="http://schemas.openxmlformats.org/package/2006/relationships"><Relationship Id="rId8" Type="http://schemas.openxmlformats.org/officeDocument/2006/relationships/image" Target="../media/image423.png"/><Relationship Id="rId3" Type="http://schemas.openxmlformats.org/officeDocument/2006/relationships/image" Target="../media/image2.png"/><Relationship Id="rId7" Type="http://schemas.openxmlformats.org/officeDocument/2006/relationships/image" Target="../media/image422.png"/><Relationship Id="rId2" Type="http://schemas.openxmlformats.org/officeDocument/2006/relationships/slide" Target="slide28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5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2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5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2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27.png"/><Relationship Id="rId7" Type="http://schemas.openxmlformats.org/officeDocument/2006/relationships/slide" Target="slide4.xml"/><Relationship Id="rId2" Type="http://schemas.openxmlformats.org/officeDocument/2006/relationships/image" Target="../media/image42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83.xml"/></Relationships>
</file>

<file path=ppt/slides/_rels/slide35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2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36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2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61.xml.rels><?xml version="1.0" encoding="UTF-8" standalone="yes"?>
<Relationships xmlns="http://schemas.openxmlformats.org/package/2006/relationships"><Relationship Id="rId8" Type="http://schemas.openxmlformats.org/officeDocument/2006/relationships/image" Target="../media/image431.png"/><Relationship Id="rId3" Type="http://schemas.openxmlformats.org/officeDocument/2006/relationships/image" Target="../media/image2.png"/><Relationship Id="rId7" Type="http://schemas.openxmlformats.org/officeDocument/2006/relationships/image" Target="../media/image430.png"/><Relationship Id="rId2" Type="http://schemas.openxmlformats.org/officeDocument/2006/relationships/slide" Target="slide28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83.xml"/><Relationship Id="rId2" Type="http://schemas.openxmlformats.org/officeDocument/2006/relationships/image" Target="../media/image43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6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3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64.xml.rels><?xml version="1.0" encoding="UTF-8" standalone="yes"?>
<Relationships xmlns="http://schemas.openxmlformats.org/package/2006/relationships"><Relationship Id="rId3" Type="http://schemas.openxmlformats.org/officeDocument/2006/relationships/slide" Target="slide283.xml"/><Relationship Id="rId7" Type="http://schemas.openxmlformats.org/officeDocument/2006/relationships/image" Target="../media/image1.png"/><Relationship Id="rId2" Type="http://schemas.openxmlformats.org/officeDocument/2006/relationships/image" Target="../media/image43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36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83.xml"/><Relationship Id="rId2" Type="http://schemas.openxmlformats.org/officeDocument/2006/relationships/image" Target="../media/image43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6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3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83.xml"/><Relationship Id="rId4" Type="http://schemas.openxmlformats.org/officeDocument/2006/relationships/image" Target="../media/image1.png"/></Relationships>
</file>

<file path=ppt/slides/_rels/slide367.xml.rels><?xml version="1.0" encoding="UTF-8" standalone="yes"?>
<Relationships xmlns="http://schemas.openxmlformats.org/package/2006/relationships"><Relationship Id="rId8" Type="http://schemas.openxmlformats.org/officeDocument/2006/relationships/slide" Target="slide379.xml"/><Relationship Id="rId13" Type="http://schemas.openxmlformats.org/officeDocument/2006/relationships/slide" Target="slide391.xml"/><Relationship Id="rId18" Type="http://schemas.openxmlformats.org/officeDocument/2006/relationships/slide" Target="slide408.xml"/><Relationship Id="rId3" Type="http://schemas.openxmlformats.org/officeDocument/2006/relationships/slide" Target="slide4.xml"/><Relationship Id="rId7" Type="http://schemas.openxmlformats.org/officeDocument/2006/relationships/slide" Target="slide377.xml"/><Relationship Id="rId12" Type="http://schemas.openxmlformats.org/officeDocument/2006/relationships/slide" Target="slide388.xml"/><Relationship Id="rId17" Type="http://schemas.openxmlformats.org/officeDocument/2006/relationships/slide" Target="slide404.xml"/><Relationship Id="rId2" Type="http://schemas.openxmlformats.org/officeDocument/2006/relationships/slide" Target="slide368.xml"/><Relationship Id="rId16" Type="http://schemas.openxmlformats.org/officeDocument/2006/relationships/slide" Target="slide400.xml"/><Relationship Id="rId1" Type="http://schemas.openxmlformats.org/officeDocument/2006/relationships/slideLayout" Target="../slideLayouts/slideLayout2.xml"/><Relationship Id="rId6" Type="http://schemas.openxmlformats.org/officeDocument/2006/relationships/slide" Target="slide375.xml"/><Relationship Id="rId11" Type="http://schemas.openxmlformats.org/officeDocument/2006/relationships/slide" Target="slide385.xml"/><Relationship Id="rId5" Type="http://schemas.openxmlformats.org/officeDocument/2006/relationships/slide" Target="slide371.xml"/><Relationship Id="rId15" Type="http://schemas.openxmlformats.org/officeDocument/2006/relationships/slide" Target="slide396.xml"/><Relationship Id="rId10" Type="http://schemas.openxmlformats.org/officeDocument/2006/relationships/slide" Target="slide383.xml"/><Relationship Id="rId4" Type="http://schemas.openxmlformats.org/officeDocument/2006/relationships/image" Target="../media/image1.png"/><Relationship Id="rId9" Type="http://schemas.openxmlformats.org/officeDocument/2006/relationships/slide" Target="slide381.xml"/><Relationship Id="rId14" Type="http://schemas.openxmlformats.org/officeDocument/2006/relationships/slide" Target="slide283.xml"/></Relationships>
</file>

<file path=ppt/slides/_rels/slide3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67.xml"/><Relationship Id="rId4" Type="http://schemas.openxmlformats.org/officeDocument/2006/relationships/image" Target="../media/image3.png"/></Relationships>
</file>

<file path=ppt/slides/_rels/slide36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38.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37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39.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71.xml.rels><?xml version="1.0" encoding="UTF-8" standalone="yes"?>
<Relationships xmlns="http://schemas.openxmlformats.org/package/2006/relationships"><Relationship Id="rId8" Type="http://schemas.openxmlformats.org/officeDocument/2006/relationships/image" Target="../media/image441.png"/><Relationship Id="rId3" Type="http://schemas.openxmlformats.org/officeDocument/2006/relationships/image" Target="../media/image1.png"/><Relationship Id="rId7" Type="http://schemas.openxmlformats.org/officeDocument/2006/relationships/image" Target="../media/image44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444.png"/><Relationship Id="rId5" Type="http://schemas.openxmlformats.org/officeDocument/2006/relationships/slide" Target="slide367.xml"/><Relationship Id="rId10" Type="http://schemas.openxmlformats.org/officeDocument/2006/relationships/image" Target="../media/image443.png"/><Relationship Id="rId4" Type="http://schemas.openxmlformats.org/officeDocument/2006/relationships/image" Target="../media/image3.png"/><Relationship Id="rId9" Type="http://schemas.openxmlformats.org/officeDocument/2006/relationships/image" Target="../media/image442.png"/></Relationships>
</file>

<file path=ppt/slides/_rels/slide37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44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67.xml"/></Relationships>
</file>

<file path=ppt/slides/_rels/slide373.xml.rels><?xml version="1.0" encoding="UTF-8" standalone="yes"?>
<Relationships xmlns="http://schemas.openxmlformats.org/package/2006/relationships"><Relationship Id="rId8" Type="http://schemas.openxmlformats.org/officeDocument/2006/relationships/image" Target="../media/image447.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46.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37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48.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7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67.xml"/><Relationship Id="rId4" Type="http://schemas.openxmlformats.org/officeDocument/2006/relationships/image" Target="../media/image3.png"/></Relationships>
</file>

<file path=ppt/slides/_rels/slide37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77.xml.rels><?xml version="1.0" encoding="UTF-8" standalone="yes"?>
<Relationships xmlns="http://schemas.openxmlformats.org/package/2006/relationships"><Relationship Id="rId8" Type="http://schemas.openxmlformats.org/officeDocument/2006/relationships/image" Target="../media/image452.png"/><Relationship Id="rId3" Type="http://schemas.openxmlformats.org/officeDocument/2006/relationships/image" Target="../media/image1.png"/><Relationship Id="rId7" Type="http://schemas.openxmlformats.org/officeDocument/2006/relationships/image" Target="../media/image45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67.xml"/><Relationship Id="rId10" Type="http://schemas.openxmlformats.org/officeDocument/2006/relationships/image" Target="../media/image454.png"/><Relationship Id="rId4" Type="http://schemas.openxmlformats.org/officeDocument/2006/relationships/image" Target="../media/image3.png"/><Relationship Id="rId9" Type="http://schemas.openxmlformats.org/officeDocument/2006/relationships/image" Target="../media/image453.png"/></Relationships>
</file>

<file path=ppt/slides/_rels/slide37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55.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79.xml.rels><?xml version="1.0" encoding="UTF-8" standalone="yes"?>
<Relationships xmlns="http://schemas.openxmlformats.org/package/2006/relationships"><Relationship Id="rId8" Type="http://schemas.openxmlformats.org/officeDocument/2006/relationships/image" Target="../media/image457.png"/><Relationship Id="rId3" Type="http://schemas.openxmlformats.org/officeDocument/2006/relationships/image" Target="../media/image1.png"/><Relationship Id="rId7" Type="http://schemas.openxmlformats.org/officeDocument/2006/relationships/image" Target="../media/image45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67.xml"/><Relationship Id="rId4" Type="http://schemas.openxmlformats.org/officeDocument/2006/relationships/image" Target="../media/image3.png"/><Relationship Id="rId9" Type="http://schemas.openxmlformats.org/officeDocument/2006/relationships/image" Target="../media/image458.pn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38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59.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67.xml"/><Relationship Id="rId4" Type="http://schemas.openxmlformats.org/officeDocument/2006/relationships/image" Target="../media/image3.png"/></Relationships>
</file>

<file path=ppt/slides/_rels/slide38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61.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83.xml.rels><?xml version="1.0" encoding="UTF-8" standalone="yes"?>
<Relationships xmlns="http://schemas.openxmlformats.org/package/2006/relationships"><Relationship Id="rId8" Type="http://schemas.openxmlformats.org/officeDocument/2006/relationships/image" Target="../media/image463.png"/><Relationship Id="rId3" Type="http://schemas.openxmlformats.org/officeDocument/2006/relationships/image" Target="../media/image1.png"/><Relationship Id="rId7" Type="http://schemas.openxmlformats.org/officeDocument/2006/relationships/image" Target="../media/image46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67.xml"/><Relationship Id="rId10" Type="http://schemas.openxmlformats.org/officeDocument/2006/relationships/image" Target="../media/image465.png"/><Relationship Id="rId4" Type="http://schemas.openxmlformats.org/officeDocument/2006/relationships/image" Target="../media/image3.png"/><Relationship Id="rId9" Type="http://schemas.openxmlformats.org/officeDocument/2006/relationships/image" Target="../media/image464.png"/></Relationships>
</file>

<file path=ppt/slides/_rels/slide384.xml.rels><?xml version="1.0" encoding="UTF-8" standalone="yes"?>
<Relationships xmlns="http://schemas.openxmlformats.org/package/2006/relationships"><Relationship Id="rId8" Type="http://schemas.openxmlformats.org/officeDocument/2006/relationships/image" Target="../media/image467.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66.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85.xml.rels><?xml version="1.0" encoding="UTF-8" standalone="yes"?>
<Relationships xmlns="http://schemas.openxmlformats.org/package/2006/relationships"><Relationship Id="rId8" Type="http://schemas.openxmlformats.org/officeDocument/2006/relationships/image" Target="../media/image469.png"/><Relationship Id="rId3" Type="http://schemas.openxmlformats.org/officeDocument/2006/relationships/image" Target="../media/image1.png"/><Relationship Id="rId7" Type="http://schemas.openxmlformats.org/officeDocument/2006/relationships/image" Target="../media/image468.png"/><Relationship Id="rId12" Type="http://schemas.openxmlformats.org/officeDocument/2006/relationships/image" Target="../media/image47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472.png"/><Relationship Id="rId5" Type="http://schemas.openxmlformats.org/officeDocument/2006/relationships/slide" Target="slide367.xml"/><Relationship Id="rId10" Type="http://schemas.openxmlformats.org/officeDocument/2006/relationships/image" Target="../media/image471.png"/><Relationship Id="rId4" Type="http://schemas.openxmlformats.org/officeDocument/2006/relationships/image" Target="../media/image3.png"/><Relationship Id="rId9" Type="http://schemas.openxmlformats.org/officeDocument/2006/relationships/image" Target="../media/image470.png"/></Relationships>
</file>

<file path=ppt/slides/_rels/slide38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74.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8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75.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8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76.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3.png"/><Relationship Id="rId4" Type="http://schemas.openxmlformats.org/officeDocument/2006/relationships/image" Target="../media/image1.png"/></Relationships>
</file>

<file path=ppt/slides/_rels/slide38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77.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39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78.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9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79.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3.png"/><Relationship Id="rId4" Type="http://schemas.openxmlformats.org/officeDocument/2006/relationships/image" Target="../media/image1.png"/></Relationships>
</file>

<file path=ppt/slides/_rels/slide39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9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81.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9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83.png"/><Relationship Id="rId7" Type="http://schemas.openxmlformats.org/officeDocument/2006/relationships/slide" Target="slide367.xml"/><Relationship Id="rId2" Type="http://schemas.openxmlformats.org/officeDocument/2006/relationships/image" Target="../media/image48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39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84.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9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67.xml"/><Relationship Id="rId4" Type="http://schemas.openxmlformats.org/officeDocument/2006/relationships/image" Target="../media/image3.png"/></Relationships>
</file>

<file path=ppt/slides/_rels/slide39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86.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9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87.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39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88.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slide" Target="slide660.xml"/><Relationship Id="rId3" Type="http://schemas.openxmlformats.org/officeDocument/2006/relationships/slide" Target="slide234.xml"/><Relationship Id="rId7" Type="http://schemas.openxmlformats.org/officeDocument/2006/relationships/image" Target="../media/image1.png"/><Relationship Id="rId2" Type="http://schemas.openxmlformats.org/officeDocument/2006/relationships/slide" Target="slide132.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367.xml"/><Relationship Id="rId10" Type="http://schemas.openxmlformats.org/officeDocument/2006/relationships/slide" Target="slide721.xml"/><Relationship Id="rId4" Type="http://schemas.openxmlformats.org/officeDocument/2006/relationships/slide" Target="slide535.xml"/><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400.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89.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491.png"/></Relationships>
</file>

<file path=ppt/slides/_rels/slide40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2.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40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3.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40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4.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404.xml.rels><?xml version="1.0" encoding="UTF-8" standalone="yes"?>
<Relationships xmlns="http://schemas.openxmlformats.org/package/2006/relationships"><Relationship Id="rId8" Type="http://schemas.openxmlformats.org/officeDocument/2006/relationships/image" Target="../media/image496.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5.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3.png"/><Relationship Id="rId4" Type="http://schemas.openxmlformats.org/officeDocument/2006/relationships/image" Target="../media/image1.png"/></Relationships>
</file>

<file path=ppt/slides/_rels/slide40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7.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40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8.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40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9.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4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1.png"/><Relationship Id="rId7" Type="http://schemas.openxmlformats.org/officeDocument/2006/relationships/slide" Target="slide367.xml"/><Relationship Id="rId2"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502.png"/></Relationships>
</file>

<file path=ppt/slides/_rels/slide40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3.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41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4.png"/><Relationship Id="rId1" Type="http://schemas.openxmlformats.org/officeDocument/2006/relationships/slideLayout" Target="../slideLayouts/slideLayout2.xml"/><Relationship Id="rId6" Type="http://schemas.openxmlformats.org/officeDocument/2006/relationships/slide" Target="slide367.xml"/><Relationship Id="rId5" Type="http://schemas.openxmlformats.org/officeDocument/2006/relationships/image" Target="../media/image4.png"/><Relationship Id="rId4" Type="http://schemas.openxmlformats.org/officeDocument/2006/relationships/image" Target="../media/image1.png"/></Relationships>
</file>

<file path=ppt/slides/_rels/slide411.xml.rels><?xml version="1.0" encoding="UTF-8" standalone="yes"?>
<Relationships xmlns="http://schemas.openxmlformats.org/package/2006/relationships"><Relationship Id="rId13" Type="http://schemas.openxmlformats.org/officeDocument/2006/relationships/slide" Target="slide423.xml"/><Relationship Id="rId18" Type="http://schemas.openxmlformats.org/officeDocument/2006/relationships/slide" Target="slide452.xml"/><Relationship Id="rId26" Type="http://schemas.openxmlformats.org/officeDocument/2006/relationships/slide" Target="slide471.xml"/><Relationship Id="rId39" Type="http://schemas.openxmlformats.org/officeDocument/2006/relationships/slide" Target="slide500.xml"/><Relationship Id="rId3" Type="http://schemas.openxmlformats.org/officeDocument/2006/relationships/slide" Target="slide414.xml"/><Relationship Id="rId21" Type="http://schemas.openxmlformats.org/officeDocument/2006/relationships/slide" Target="slide459.xml"/><Relationship Id="rId34" Type="http://schemas.openxmlformats.org/officeDocument/2006/relationships/slide" Target="slide489.xml"/><Relationship Id="rId42" Type="http://schemas.openxmlformats.org/officeDocument/2006/relationships/slide" Target="slide511.xml"/><Relationship Id="rId47" Type="http://schemas.openxmlformats.org/officeDocument/2006/relationships/slide" Target="slide519.xml"/><Relationship Id="rId50" Type="http://schemas.openxmlformats.org/officeDocument/2006/relationships/slide" Target="slide530.xml"/><Relationship Id="rId7" Type="http://schemas.openxmlformats.org/officeDocument/2006/relationships/slide" Target="slide438.xml"/><Relationship Id="rId12" Type="http://schemas.openxmlformats.org/officeDocument/2006/relationships/slide" Target="slide421.xml"/><Relationship Id="rId17" Type="http://schemas.openxmlformats.org/officeDocument/2006/relationships/slide" Target="slide449.xml"/><Relationship Id="rId25" Type="http://schemas.openxmlformats.org/officeDocument/2006/relationships/slide" Target="slide469.xml"/><Relationship Id="rId33" Type="http://schemas.openxmlformats.org/officeDocument/2006/relationships/slide" Target="slide486.xml"/><Relationship Id="rId38" Type="http://schemas.openxmlformats.org/officeDocument/2006/relationships/slide" Target="slide498.xml"/><Relationship Id="rId46" Type="http://schemas.openxmlformats.org/officeDocument/2006/relationships/slide" Target="slide516.xml"/><Relationship Id="rId2" Type="http://schemas.openxmlformats.org/officeDocument/2006/relationships/slide" Target="slide412.xml"/><Relationship Id="rId16" Type="http://schemas.openxmlformats.org/officeDocument/2006/relationships/slide" Target="slide446.xml"/><Relationship Id="rId20" Type="http://schemas.openxmlformats.org/officeDocument/2006/relationships/slide" Target="slide456.xml"/><Relationship Id="rId29" Type="http://schemas.openxmlformats.org/officeDocument/2006/relationships/slide" Target="slide477.xml"/><Relationship Id="rId41" Type="http://schemas.openxmlformats.org/officeDocument/2006/relationships/slide" Target="slide506.xml"/><Relationship Id="rId54" Type="http://schemas.openxmlformats.org/officeDocument/2006/relationships/slide" Target="slide524.xml"/><Relationship Id="rId1" Type="http://schemas.openxmlformats.org/officeDocument/2006/relationships/slideLayout" Target="../slideLayouts/slideLayout2.xml"/><Relationship Id="rId6" Type="http://schemas.openxmlformats.org/officeDocument/2006/relationships/slide" Target="slide431.xml"/><Relationship Id="rId11" Type="http://schemas.openxmlformats.org/officeDocument/2006/relationships/slide" Target="slide416.xml"/><Relationship Id="rId24" Type="http://schemas.openxmlformats.org/officeDocument/2006/relationships/slide" Target="slide467.xml"/><Relationship Id="rId32" Type="http://schemas.openxmlformats.org/officeDocument/2006/relationships/slide" Target="slide483.xml"/><Relationship Id="rId37" Type="http://schemas.openxmlformats.org/officeDocument/2006/relationships/slide" Target="slide535.xml"/><Relationship Id="rId40" Type="http://schemas.openxmlformats.org/officeDocument/2006/relationships/slide" Target="slide504.xml"/><Relationship Id="rId45" Type="http://schemas.openxmlformats.org/officeDocument/2006/relationships/slide" Target="slide514.xml"/><Relationship Id="rId53" Type="http://schemas.openxmlformats.org/officeDocument/2006/relationships/image" Target="../media/image1.png"/><Relationship Id="rId5" Type="http://schemas.openxmlformats.org/officeDocument/2006/relationships/slide" Target="slide425.xml"/><Relationship Id="rId15" Type="http://schemas.openxmlformats.org/officeDocument/2006/relationships/slide" Target="slide434.xml"/><Relationship Id="rId23" Type="http://schemas.openxmlformats.org/officeDocument/2006/relationships/slide" Target="slide465.xml"/><Relationship Id="rId28" Type="http://schemas.openxmlformats.org/officeDocument/2006/relationships/slide" Target="slide475.xml"/><Relationship Id="rId36" Type="http://schemas.openxmlformats.org/officeDocument/2006/relationships/slide" Target="slide495.xml"/><Relationship Id="rId49" Type="http://schemas.openxmlformats.org/officeDocument/2006/relationships/slide" Target="slide528.xml"/><Relationship Id="rId10" Type="http://schemas.openxmlformats.org/officeDocument/2006/relationships/slide" Target="slide441.xml"/><Relationship Id="rId19" Type="http://schemas.openxmlformats.org/officeDocument/2006/relationships/slide" Target="slide454.xml"/><Relationship Id="rId31" Type="http://schemas.openxmlformats.org/officeDocument/2006/relationships/slide" Target="slide481.xml"/><Relationship Id="rId44" Type="http://schemas.openxmlformats.org/officeDocument/2006/relationships/slide" Target="slide502.xml"/><Relationship Id="rId52" Type="http://schemas.openxmlformats.org/officeDocument/2006/relationships/slide" Target="slide4.xml"/><Relationship Id="rId4" Type="http://schemas.openxmlformats.org/officeDocument/2006/relationships/slide" Target="slide418.xml"/><Relationship Id="rId9" Type="http://schemas.openxmlformats.org/officeDocument/2006/relationships/slide" Target="slide443.xml"/><Relationship Id="rId14" Type="http://schemas.openxmlformats.org/officeDocument/2006/relationships/slide" Target="slide428.xml"/><Relationship Id="rId22" Type="http://schemas.openxmlformats.org/officeDocument/2006/relationships/slide" Target="slide462.xml"/><Relationship Id="rId27" Type="http://schemas.openxmlformats.org/officeDocument/2006/relationships/slide" Target="slide473.xml"/><Relationship Id="rId30" Type="http://schemas.openxmlformats.org/officeDocument/2006/relationships/slide" Target="slide479.xml"/><Relationship Id="rId35" Type="http://schemas.openxmlformats.org/officeDocument/2006/relationships/slide" Target="slide492.xml"/><Relationship Id="rId43" Type="http://schemas.openxmlformats.org/officeDocument/2006/relationships/slide" Target="slide509.xml"/><Relationship Id="rId48" Type="http://schemas.openxmlformats.org/officeDocument/2006/relationships/slide" Target="slide521.xml"/><Relationship Id="rId8" Type="http://schemas.openxmlformats.org/officeDocument/2006/relationships/slide" Target="slide436.xml"/><Relationship Id="rId51" Type="http://schemas.openxmlformats.org/officeDocument/2006/relationships/slide" Target="slide533.xml"/></Relationships>
</file>

<file path=ppt/slides/_rels/slide412.xml.rels><?xml version="1.0" encoding="UTF-8" standalone="yes"?>
<Relationships xmlns="http://schemas.openxmlformats.org/package/2006/relationships"><Relationship Id="rId8" Type="http://schemas.openxmlformats.org/officeDocument/2006/relationships/image" Target="../media/image506.png"/><Relationship Id="rId3" Type="http://schemas.openxmlformats.org/officeDocument/2006/relationships/image" Target="../media/image1.png"/><Relationship Id="rId7" Type="http://schemas.openxmlformats.org/officeDocument/2006/relationships/image" Target="../media/image50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41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50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414.xml.rels><?xml version="1.0" encoding="UTF-8" standalone="yes"?>
<Relationships xmlns="http://schemas.openxmlformats.org/package/2006/relationships"><Relationship Id="rId8" Type="http://schemas.openxmlformats.org/officeDocument/2006/relationships/image" Target="../media/image509.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8.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3.png"/><Relationship Id="rId4" Type="http://schemas.openxmlformats.org/officeDocument/2006/relationships/image" Target="../media/image1.png"/></Relationships>
</file>

<file path=ppt/slides/_rels/slide4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41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11.png"/><Relationship Id="rId4" Type="http://schemas.openxmlformats.org/officeDocument/2006/relationships/image" Target="../media/image510.png"/></Relationships>
</file>

<file path=ppt/slides/_rels/slide416.xml.rels><?xml version="1.0" encoding="UTF-8" standalone="yes"?>
<Relationships xmlns="http://schemas.openxmlformats.org/package/2006/relationships"><Relationship Id="rId8" Type="http://schemas.openxmlformats.org/officeDocument/2006/relationships/image" Target="../media/image513.png"/><Relationship Id="rId3" Type="http://schemas.openxmlformats.org/officeDocument/2006/relationships/image" Target="../media/image1.png"/><Relationship Id="rId7" Type="http://schemas.openxmlformats.org/officeDocument/2006/relationships/image" Target="../media/image51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3.png"/></Relationships>
</file>

<file path=ppt/slides/_rels/slide4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4.png"/></Relationships>
</file>

<file path=ppt/slides/_rels/slide418.xml.rels><?xml version="1.0" encoding="UTF-8" standalone="yes"?>
<Relationships xmlns="http://schemas.openxmlformats.org/package/2006/relationships"><Relationship Id="rId8" Type="http://schemas.openxmlformats.org/officeDocument/2006/relationships/image" Target="../media/image516.png"/><Relationship Id="rId3" Type="http://schemas.openxmlformats.org/officeDocument/2006/relationships/image" Target="../media/image1.png"/><Relationship Id="rId7" Type="http://schemas.openxmlformats.org/officeDocument/2006/relationships/image" Target="../media/image51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3.png"/></Relationships>
</file>

<file path=ppt/slides/_rels/slide4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41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17.png"/></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42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18.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4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3.png"/></Relationships>
</file>

<file path=ppt/slides/_rels/slide422.xml.rels><?xml version="1.0" encoding="UTF-8" standalone="yes"?>
<Relationships xmlns="http://schemas.openxmlformats.org/package/2006/relationships"><Relationship Id="rId8" Type="http://schemas.openxmlformats.org/officeDocument/2006/relationships/image" Target="../media/image521.png"/><Relationship Id="rId3" Type="http://schemas.openxmlformats.org/officeDocument/2006/relationships/image" Target="../media/image1.png"/><Relationship Id="rId7" Type="http://schemas.openxmlformats.org/officeDocument/2006/relationships/image" Target="../media/image52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4.png"/><Relationship Id="rId9" Type="http://schemas.openxmlformats.org/officeDocument/2006/relationships/image" Target="../media/image522.png"/></Relationships>
</file>

<file path=ppt/slides/_rels/slide423.xml.rels><?xml version="1.0" encoding="UTF-8" standalone="yes"?>
<Relationships xmlns="http://schemas.openxmlformats.org/package/2006/relationships"><Relationship Id="rId8" Type="http://schemas.openxmlformats.org/officeDocument/2006/relationships/image" Target="../media/image524.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23.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3.png"/><Relationship Id="rId4" Type="http://schemas.openxmlformats.org/officeDocument/2006/relationships/image" Target="../media/image1.png"/></Relationships>
</file>

<file path=ppt/slides/_rels/slide4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525.png"/></Relationships>
</file>

<file path=ppt/slides/_rels/slide425.xml.rels><?xml version="1.0" encoding="UTF-8" standalone="yes"?>
<Relationships xmlns="http://schemas.openxmlformats.org/package/2006/relationships"><Relationship Id="rId8" Type="http://schemas.openxmlformats.org/officeDocument/2006/relationships/image" Target="../media/image527.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52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4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52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4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29.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1.png"/><Relationship Id="rId4" Type="http://schemas.openxmlformats.org/officeDocument/2006/relationships/slide" Target="slide4.xml"/></Relationships>
</file>

<file path=ppt/slides/_rels/slide428.xml.rels><?xml version="1.0" encoding="UTF-8" standalone="yes"?>
<Relationships xmlns="http://schemas.openxmlformats.org/package/2006/relationships"><Relationship Id="rId8" Type="http://schemas.openxmlformats.org/officeDocument/2006/relationships/image" Target="../media/image531.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4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533.png"/><Relationship Id="rId4" Type="http://schemas.openxmlformats.org/officeDocument/2006/relationships/image" Target="../media/image532.png"/><Relationship Id="rId9"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4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534.png"/></Relationships>
</file>

<file path=ppt/slides/_rels/slide431.xml.rels><?xml version="1.0" encoding="UTF-8" standalone="yes"?>
<Relationships xmlns="http://schemas.openxmlformats.org/package/2006/relationships"><Relationship Id="rId8" Type="http://schemas.openxmlformats.org/officeDocument/2006/relationships/image" Target="../media/image536.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53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4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537.png"/></Relationships>
</file>

<file path=ppt/slides/_rels/slide4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538.png"/></Relationships>
</file>

<file path=ppt/slides/_rels/slide4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540.png"/><Relationship Id="rId4" Type="http://schemas.openxmlformats.org/officeDocument/2006/relationships/image" Target="../media/image539.png"/></Relationships>
</file>

<file path=ppt/slides/_rels/slide43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54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436.xml.rels><?xml version="1.0" encoding="UTF-8" standalone="yes"?>
<Relationships xmlns="http://schemas.openxmlformats.org/package/2006/relationships"><Relationship Id="rId8" Type="http://schemas.openxmlformats.org/officeDocument/2006/relationships/image" Target="../media/image543.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54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 Id="rId9" Type="http://schemas.openxmlformats.org/officeDocument/2006/relationships/image" Target="../media/image544.png"/></Relationships>
</file>

<file path=ppt/slides/_rels/slide4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46.png"/><Relationship Id="rId7" Type="http://schemas.openxmlformats.org/officeDocument/2006/relationships/image" Target="../media/image2.png"/><Relationship Id="rId2" Type="http://schemas.openxmlformats.org/officeDocument/2006/relationships/image" Target="../media/image545.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1.png"/><Relationship Id="rId4" Type="http://schemas.openxmlformats.org/officeDocument/2006/relationships/slide" Target="slide4.xml"/></Relationships>
</file>

<file path=ppt/slides/_rels/slide438.xml.rels><?xml version="1.0" encoding="UTF-8" standalone="yes"?>
<Relationships xmlns="http://schemas.openxmlformats.org/package/2006/relationships"><Relationship Id="rId8" Type="http://schemas.openxmlformats.org/officeDocument/2006/relationships/image" Target="../media/image548.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54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4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54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4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550.png"/></Relationships>
</file>

<file path=ppt/slides/_rels/slide4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4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552.png"/></Relationships>
</file>

<file path=ppt/slides/_rels/slide443.xml.rels><?xml version="1.0" encoding="UTF-8" standalone="yes"?>
<Relationships xmlns="http://schemas.openxmlformats.org/package/2006/relationships"><Relationship Id="rId8" Type="http://schemas.openxmlformats.org/officeDocument/2006/relationships/image" Target="../media/image55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55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4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41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55.png"/></Relationships>
</file>

<file path=ppt/slides/_rels/slide4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556.png"/></Relationships>
</file>

<file path=ppt/slides/_rels/slide446.xml.rels><?xml version="1.0" encoding="UTF-8" standalone="yes"?>
<Relationships xmlns="http://schemas.openxmlformats.org/package/2006/relationships"><Relationship Id="rId8" Type="http://schemas.openxmlformats.org/officeDocument/2006/relationships/image" Target="../media/image558.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55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4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41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59.png"/></Relationships>
</file>

<file path=ppt/slides/_rels/slide4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560.png"/></Relationships>
</file>

<file path=ppt/slides/_rels/slide449.xml.rels><?xml version="1.0" encoding="UTF-8" standalone="yes"?>
<Relationships xmlns="http://schemas.openxmlformats.org/package/2006/relationships"><Relationship Id="rId8" Type="http://schemas.openxmlformats.org/officeDocument/2006/relationships/image" Target="../media/image562.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56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4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41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63.png"/></Relationships>
</file>

<file path=ppt/slides/_rels/slide4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564.png"/></Relationships>
</file>

<file path=ppt/slides/_rels/slide4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566.png"/><Relationship Id="rId2" Type="http://schemas.openxmlformats.org/officeDocument/2006/relationships/image" Target="../media/image56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45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67.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45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4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569.png"/></Relationships>
</file>

<file path=ppt/slides/_rels/slide456.xml.rels><?xml version="1.0" encoding="UTF-8" standalone="yes"?>
<Relationships xmlns="http://schemas.openxmlformats.org/package/2006/relationships"><Relationship Id="rId8" Type="http://schemas.openxmlformats.org/officeDocument/2006/relationships/image" Target="../media/image571.png"/><Relationship Id="rId3" Type="http://schemas.openxmlformats.org/officeDocument/2006/relationships/image" Target="../media/image1.png"/><Relationship Id="rId7" Type="http://schemas.openxmlformats.org/officeDocument/2006/relationships/image" Target="../media/image57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 Id="rId9" Type="http://schemas.openxmlformats.org/officeDocument/2006/relationships/image" Target="../media/image572.png"/></Relationships>
</file>

<file path=ppt/slides/_rels/slide4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573.png"/></Relationships>
</file>

<file path=ppt/slides/_rels/slide45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74.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459.xml.rels><?xml version="1.0" encoding="UTF-8" standalone="yes"?>
<Relationships xmlns="http://schemas.openxmlformats.org/package/2006/relationships"><Relationship Id="rId8" Type="http://schemas.openxmlformats.org/officeDocument/2006/relationships/image" Target="../media/image576.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57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4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41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77.png"/></Relationships>
</file>

<file path=ppt/slides/_rels/slide46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78.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462.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1.png"/><Relationship Id="rId7" Type="http://schemas.openxmlformats.org/officeDocument/2006/relationships/image" Target="../media/image57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4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41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81.png"/></Relationships>
</file>

<file path=ppt/slides/_rels/slide46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41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83.png"/><Relationship Id="rId4" Type="http://schemas.openxmlformats.org/officeDocument/2006/relationships/image" Target="../media/image582.png"/></Relationships>
</file>

<file path=ppt/slides/_rels/slide465.xml.rels><?xml version="1.0" encoding="UTF-8" standalone="yes"?>
<Relationships xmlns="http://schemas.openxmlformats.org/package/2006/relationships"><Relationship Id="rId8" Type="http://schemas.openxmlformats.org/officeDocument/2006/relationships/image" Target="../media/image585.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584.emf"/><Relationship Id="rId9" Type="http://schemas.openxmlformats.org/officeDocument/2006/relationships/image" Target="../media/image586.png"/></Relationships>
</file>

<file path=ppt/slides/_rels/slide46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41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88.png"/><Relationship Id="rId4" Type="http://schemas.openxmlformats.org/officeDocument/2006/relationships/image" Target="../media/image587.png"/></Relationships>
</file>

<file path=ppt/slides/_rels/slide467.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58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 Id="rId9" Type="http://schemas.openxmlformats.org/officeDocument/2006/relationships/image" Target="../media/image591.png"/></Relationships>
</file>

<file path=ppt/slides/_rels/slide4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592.png"/></Relationships>
</file>

<file path=ppt/slides/_rels/slide469.xml.rels><?xml version="1.0" encoding="UTF-8" standalone="yes"?>
<Relationships xmlns="http://schemas.openxmlformats.org/package/2006/relationships"><Relationship Id="rId8" Type="http://schemas.openxmlformats.org/officeDocument/2006/relationships/image" Target="../media/image59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593.png"/><Relationship Id="rId9" Type="http://schemas.openxmlformats.org/officeDocument/2006/relationships/image" Target="../media/image595.pn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4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596.png"/></Relationships>
</file>

<file path=ppt/slides/_rels/slide471.xml.rels><?xml version="1.0" encoding="UTF-8" standalone="yes"?>
<Relationships xmlns="http://schemas.openxmlformats.org/package/2006/relationships"><Relationship Id="rId8" Type="http://schemas.openxmlformats.org/officeDocument/2006/relationships/image" Target="../media/image598.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59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10" Type="http://schemas.openxmlformats.org/officeDocument/2006/relationships/image" Target="../media/image600.png"/><Relationship Id="rId4" Type="http://schemas.openxmlformats.org/officeDocument/2006/relationships/image" Target="../media/image1.png"/><Relationship Id="rId9" Type="http://schemas.openxmlformats.org/officeDocument/2006/relationships/image" Target="../media/image599.png"/></Relationships>
</file>

<file path=ppt/slides/_rels/slide47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601.png"/></Relationships>
</file>

<file path=ppt/slides/_rels/slide473.xml.rels><?xml version="1.0" encoding="UTF-8" standalone="yes"?>
<Relationships xmlns="http://schemas.openxmlformats.org/package/2006/relationships"><Relationship Id="rId8" Type="http://schemas.openxmlformats.org/officeDocument/2006/relationships/image" Target="../media/image604.png"/><Relationship Id="rId13" Type="http://schemas.openxmlformats.org/officeDocument/2006/relationships/image" Target="../media/image609.png"/><Relationship Id="rId3" Type="http://schemas.openxmlformats.org/officeDocument/2006/relationships/image" Target="../media/image1.png"/><Relationship Id="rId7" Type="http://schemas.openxmlformats.org/officeDocument/2006/relationships/image" Target="../media/image603.png"/><Relationship Id="rId12" Type="http://schemas.openxmlformats.org/officeDocument/2006/relationships/image" Target="../media/image60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02.png"/><Relationship Id="rId11" Type="http://schemas.openxmlformats.org/officeDocument/2006/relationships/image" Target="../media/image607.png"/><Relationship Id="rId5" Type="http://schemas.openxmlformats.org/officeDocument/2006/relationships/image" Target="../media/image2.png"/><Relationship Id="rId10" Type="http://schemas.openxmlformats.org/officeDocument/2006/relationships/image" Target="../media/image606.png"/><Relationship Id="rId4" Type="http://schemas.openxmlformats.org/officeDocument/2006/relationships/slide" Target="slide411.xml"/><Relationship Id="rId9" Type="http://schemas.openxmlformats.org/officeDocument/2006/relationships/image" Target="../media/image605.png"/><Relationship Id="rId14" Type="http://schemas.openxmlformats.org/officeDocument/2006/relationships/image" Target="../media/image3.png"/></Relationships>
</file>

<file path=ppt/slides/_rels/slide47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61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11.xml"/></Relationships>
</file>

<file path=ppt/slides/_rels/slide475.xml.rels><?xml version="1.0" encoding="UTF-8" standalone="yes"?>
<Relationships xmlns="http://schemas.openxmlformats.org/package/2006/relationships"><Relationship Id="rId8" Type="http://schemas.openxmlformats.org/officeDocument/2006/relationships/image" Target="../media/image612.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1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 Id="rId9" Type="http://schemas.openxmlformats.org/officeDocument/2006/relationships/image" Target="../media/image613.png"/></Relationships>
</file>

<file path=ppt/slides/_rels/slide47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614.png"/></Relationships>
</file>

<file path=ppt/slides/_rels/slide47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16.png"/><Relationship Id="rId7" Type="http://schemas.openxmlformats.org/officeDocument/2006/relationships/image" Target="../media/image2.png"/><Relationship Id="rId2" Type="http://schemas.openxmlformats.org/officeDocument/2006/relationships/image" Target="../media/image615.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617.png"/></Relationships>
</file>

<file path=ppt/slides/_rels/slide47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18.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4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48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20.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481.xml.rels><?xml version="1.0" encoding="UTF-8" standalone="yes"?>
<Relationships xmlns="http://schemas.openxmlformats.org/package/2006/relationships"><Relationship Id="rId8" Type="http://schemas.openxmlformats.org/officeDocument/2006/relationships/image" Target="../media/image622.png"/><Relationship Id="rId3" Type="http://schemas.openxmlformats.org/officeDocument/2006/relationships/image" Target="../media/image1.png"/><Relationship Id="rId7" Type="http://schemas.openxmlformats.org/officeDocument/2006/relationships/image" Target="../media/image62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48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24.png"/><Relationship Id="rId7" Type="http://schemas.openxmlformats.org/officeDocument/2006/relationships/slide" Target="slide411.xml"/><Relationship Id="rId2" Type="http://schemas.openxmlformats.org/officeDocument/2006/relationships/image" Target="../media/image62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48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26.png"/><Relationship Id="rId7" Type="http://schemas.openxmlformats.org/officeDocument/2006/relationships/image" Target="../media/image2.png"/><Relationship Id="rId2" Type="http://schemas.openxmlformats.org/officeDocument/2006/relationships/image" Target="../media/image625.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627.png"/></Relationships>
</file>

<file path=ppt/slides/_rels/slide48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28.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48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29.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4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27.png"/><Relationship Id="rId7" Type="http://schemas.openxmlformats.org/officeDocument/2006/relationships/slide" Target="slide411.xml"/><Relationship Id="rId2" Type="http://schemas.openxmlformats.org/officeDocument/2006/relationships/image" Target="../media/image42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4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11.xml"/><Relationship Id="rId2" Type="http://schemas.openxmlformats.org/officeDocument/2006/relationships/image" Target="../media/image42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8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29.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48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41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31.png"/><Relationship Id="rId5" Type="http://schemas.openxmlformats.org/officeDocument/2006/relationships/image" Target="../media/image630.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49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11.xml"/><Relationship Id="rId2" Type="http://schemas.openxmlformats.org/officeDocument/2006/relationships/image" Target="../media/image63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9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33.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492.xml.rels><?xml version="1.0" encoding="UTF-8" standalone="yes"?>
<Relationships xmlns="http://schemas.openxmlformats.org/package/2006/relationships"><Relationship Id="rId8" Type="http://schemas.openxmlformats.org/officeDocument/2006/relationships/image" Target="../media/image635.png"/><Relationship Id="rId3" Type="http://schemas.openxmlformats.org/officeDocument/2006/relationships/image" Target="../media/image1.png"/><Relationship Id="rId7" Type="http://schemas.openxmlformats.org/officeDocument/2006/relationships/image" Target="../media/image63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3.png"/></Relationships>
</file>

<file path=ppt/slides/_rels/slide49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11.xml"/><Relationship Id="rId2" Type="http://schemas.openxmlformats.org/officeDocument/2006/relationships/image" Target="../media/image63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9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37.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495.xml.rels><?xml version="1.0" encoding="UTF-8" standalone="yes"?>
<Relationships xmlns="http://schemas.openxmlformats.org/package/2006/relationships"><Relationship Id="rId8" Type="http://schemas.openxmlformats.org/officeDocument/2006/relationships/image" Target="../media/image639.png"/><Relationship Id="rId3" Type="http://schemas.openxmlformats.org/officeDocument/2006/relationships/image" Target="../media/image1.png"/><Relationship Id="rId7" Type="http://schemas.openxmlformats.org/officeDocument/2006/relationships/image" Target="../media/image63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3.png"/></Relationships>
</file>

<file path=ppt/slides/_rels/slide49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11.xml"/><Relationship Id="rId2" Type="http://schemas.openxmlformats.org/officeDocument/2006/relationships/image" Target="../media/image64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9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41.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49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49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4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63.xml"/><Relationship Id="rId18" Type="http://schemas.openxmlformats.org/officeDocument/2006/relationships/slide" Target="slide90.xml"/><Relationship Id="rId26" Type="http://schemas.openxmlformats.org/officeDocument/2006/relationships/slide" Target="slide126.xml"/><Relationship Id="rId39" Type="http://schemas.openxmlformats.org/officeDocument/2006/relationships/slide" Target="slide55.xml"/><Relationship Id="rId3" Type="http://schemas.openxmlformats.org/officeDocument/2006/relationships/slide" Target="slide14.xml"/><Relationship Id="rId21" Type="http://schemas.openxmlformats.org/officeDocument/2006/relationships/slide" Target="slide111.xml"/><Relationship Id="rId34" Type="http://schemas.openxmlformats.org/officeDocument/2006/relationships/slide" Target="slide29.xml"/><Relationship Id="rId42" Type="http://schemas.openxmlformats.org/officeDocument/2006/relationships/slide" Target="slide72.xml"/><Relationship Id="rId47" Type="http://schemas.openxmlformats.org/officeDocument/2006/relationships/slide" Target="slide97.xml"/><Relationship Id="rId7" Type="http://schemas.openxmlformats.org/officeDocument/2006/relationships/slide" Target="slide48.xml"/><Relationship Id="rId12" Type="http://schemas.openxmlformats.org/officeDocument/2006/relationships/slide" Target="slide57.xml"/><Relationship Id="rId17" Type="http://schemas.openxmlformats.org/officeDocument/2006/relationships/slide" Target="slide81.xml"/><Relationship Id="rId25" Type="http://schemas.openxmlformats.org/officeDocument/2006/relationships/slide" Target="slide123.xml"/><Relationship Id="rId33" Type="http://schemas.openxmlformats.org/officeDocument/2006/relationships/slide" Target="slide23.xml"/><Relationship Id="rId38" Type="http://schemas.openxmlformats.org/officeDocument/2006/relationships/slide" Target="slide50.xml"/><Relationship Id="rId46" Type="http://schemas.openxmlformats.org/officeDocument/2006/relationships/slide" Target="slide94.xml"/><Relationship Id="rId2" Type="http://schemas.openxmlformats.org/officeDocument/2006/relationships/slide" Target="slide6.xml"/><Relationship Id="rId16" Type="http://schemas.openxmlformats.org/officeDocument/2006/relationships/slide" Target="slide77.xml"/><Relationship Id="rId20" Type="http://schemas.openxmlformats.org/officeDocument/2006/relationships/slide" Target="slide105.xml"/><Relationship Id="rId29" Type="http://schemas.openxmlformats.org/officeDocument/2006/relationships/slide" Target="slide9.xml"/><Relationship Id="rId41" Type="http://schemas.openxmlformats.org/officeDocument/2006/relationships/slide" Target="slide66.xml"/><Relationship Id="rId1" Type="http://schemas.openxmlformats.org/officeDocument/2006/relationships/slideLayout" Target="../slideLayouts/slideLayout2.xml"/><Relationship Id="rId6" Type="http://schemas.openxmlformats.org/officeDocument/2006/relationships/slide" Target="slide37.xml"/><Relationship Id="rId11" Type="http://schemas.openxmlformats.org/officeDocument/2006/relationships/slide" Target="slide26.xml"/><Relationship Id="rId24" Type="http://schemas.openxmlformats.org/officeDocument/2006/relationships/slide" Target="slide120.xml"/><Relationship Id="rId32" Type="http://schemas.openxmlformats.org/officeDocument/2006/relationships/slide" Target="slide20.xml"/><Relationship Id="rId37" Type="http://schemas.openxmlformats.org/officeDocument/2006/relationships/slide" Target="slide45.xml"/><Relationship Id="rId40" Type="http://schemas.openxmlformats.org/officeDocument/2006/relationships/slide" Target="slide60.xml"/><Relationship Id="rId45" Type="http://schemas.openxmlformats.org/officeDocument/2006/relationships/slide" Target="slide87.xml"/><Relationship Id="rId5" Type="http://schemas.openxmlformats.org/officeDocument/2006/relationships/slide" Target="slide53.xml"/><Relationship Id="rId15" Type="http://schemas.openxmlformats.org/officeDocument/2006/relationships/slide" Target="slide75.xml"/><Relationship Id="rId23" Type="http://schemas.openxmlformats.org/officeDocument/2006/relationships/slide" Target="slide117.xml"/><Relationship Id="rId28" Type="http://schemas.openxmlformats.org/officeDocument/2006/relationships/slide" Target="slide132.xml"/><Relationship Id="rId36" Type="http://schemas.openxmlformats.org/officeDocument/2006/relationships/slide" Target="slide40.xml"/><Relationship Id="rId10" Type="http://schemas.openxmlformats.org/officeDocument/2006/relationships/image" Target="../media/image1.png"/><Relationship Id="rId19" Type="http://schemas.openxmlformats.org/officeDocument/2006/relationships/slide" Target="slide101.xml"/><Relationship Id="rId31" Type="http://schemas.openxmlformats.org/officeDocument/2006/relationships/slide" Target="slide16.xml"/><Relationship Id="rId44" Type="http://schemas.openxmlformats.org/officeDocument/2006/relationships/slide" Target="slide84.xml"/><Relationship Id="rId4" Type="http://schemas.openxmlformats.org/officeDocument/2006/relationships/slide" Target="slide18.xml"/><Relationship Id="rId9" Type="http://schemas.openxmlformats.org/officeDocument/2006/relationships/slide" Target="slide4.xml"/><Relationship Id="rId14" Type="http://schemas.openxmlformats.org/officeDocument/2006/relationships/slide" Target="slide69.xml"/><Relationship Id="rId22" Type="http://schemas.openxmlformats.org/officeDocument/2006/relationships/slide" Target="slide114.xml"/><Relationship Id="rId27" Type="http://schemas.openxmlformats.org/officeDocument/2006/relationships/slide" Target="slide129.xml"/><Relationship Id="rId30" Type="http://schemas.openxmlformats.org/officeDocument/2006/relationships/slide" Target="slide535.xml"/><Relationship Id="rId35" Type="http://schemas.openxmlformats.org/officeDocument/2006/relationships/slide" Target="slide34.xml"/><Relationship Id="rId43" Type="http://schemas.openxmlformats.org/officeDocument/2006/relationships/slide" Target="slide79.xml"/><Relationship Id="rId48" Type="http://schemas.openxmlformats.org/officeDocument/2006/relationships/slide" Target="slide108.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50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3.png"/></Relationships>
</file>

<file path=ppt/slides/_rels/slide50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45.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50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3.png"/></Relationships>
</file>

<file path=ppt/slides/_rels/slide50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47.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50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3.png"/></Relationships>
</file>

<file path=ppt/slides/_rels/slide50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4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50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50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5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50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5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50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5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51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5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5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5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11.xml"/><Relationship Id="rId2" Type="http://schemas.openxmlformats.org/officeDocument/2006/relationships/image" Target="../media/image65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51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57.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5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515.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59.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5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5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62.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51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63.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5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76.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5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1.png"/><Relationship Id="rId4" Type="http://schemas.openxmlformats.org/officeDocument/2006/relationships/slide" Target="slide4.xml"/></Relationships>
</file>

<file path=ppt/slides/_rels/slide5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5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66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11.xml"/></Relationships>
</file>

<file path=ppt/slides/_rels/slide5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66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11.xml"/></Relationships>
</file>

<file path=ppt/slides/_rels/slide52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6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525.xml.rels><?xml version="1.0" encoding="UTF-8" standalone="yes"?>
<Relationships xmlns="http://schemas.openxmlformats.org/package/2006/relationships"><Relationship Id="rId8" Type="http://schemas.openxmlformats.org/officeDocument/2006/relationships/image" Target="../media/image669.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66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11.xml"/></Relationships>
</file>

<file path=ppt/slides/_rels/slide5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5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4.png"/></Relationships>
</file>

<file path=ppt/slides/_rels/slide5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11.xml"/></Relationships>
</file>

<file path=ppt/slides/_rels/slide529.xml.rels><?xml version="1.0" encoding="UTF-8" standalone="yes"?>
<Relationships xmlns="http://schemas.openxmlformats.org/package/2006/relationships"><Relationship Id="rId8" Type="http://schemas.openxmlformats.org/officeDocument/2006/relationships/image" Target="../media/image673.png"/><Relationship Id="rId3" Type="http://schemas.openxmlformats.org/officeDocument/2006/relationships/image" Target="../media/image1.png"/><Relationship Id="rId7" Type="http://schemas.openxmlformats.org/officeDocument/2006/relationships/image" Target="../media/image67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53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67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5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411.xml"/><Relationship Id="rId2" Type="http://schemas.openxmlformats.org/officeDocument/2006/relationships/image" Target="../media/image67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53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76.png"/><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image" Target="../media/image4.png"/><Relationship Id="rId4" Type="http://schemas.openxmlformats.org/officeDocument/2006/relationships/image" Target="../media/image1.png"/></Relationships>
</file>

<file path=ppt/slides/_rels/slide5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3.png"/></Relationships>
</file>

<file path=ppt/slides/_rels/slide53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7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11.xml"/><Relationship Id="rId4" Type="http://schemas.openxmlformats.org/officeDocument/2006/relationships/image" Target="../media/image1.png"/></Relationships>
</file>

<file path=ppt/slides/_rels/slide535.xml.rels><?xml version="1.0" encoding="UTF-8" standalone="yes"?>
<Relationships xmlns="http://schemas.openxmlformats.org/package/2006/relationships"><Relationship Id="rId8" Type="http://schemas.openxmlformats.org/officeDocument/2006/relationships/slide" Target="slide551.xml"/><Relationship Id="rId3" Type="http://schemas.openxmlformats.org/officeDocument/2006/relationships/slide" Target="slide4.xml"/><Relationship Id="rId7" Type="http://schemas.openxmlformats.org/officeDocument/2006/relationships/slide" Target="slide546.xml"/><Relationship Id="rId2" Type="http://schemas.openxmlformats.org/officeDocument/2006/relationships/slide" Target="slide536.xml"/><Relationship Id="rId1" Type="http://schemas.openxmlformats.org/officeDocument/2006/relationships/slideLayout" Target="../slideLayouts/slideLayout2.xml"/><Relationship Id="rId6" Type="http://schemas.openxmlformats.org/officeDocument/2006/relationships/slide" Target="slide411.xml"/><Relationship Id="rId5" Type="http://schemas.openxmlformats.org/officeDocument/2006/relationships/slide" Target="slide540.xml"/><Relationship Id="rId10" Type="http://schemas.openxmlformats.org/officeDocument/2006/relationships/slide" Target="slide559.xml"/><Relationship Id="rId4" Type="http://schemas.openxmlformats.org/officeDocument/2006/relationships/image" Target="../media/image1.png"/><Relationship Id="rId9" Type="http://schemas.openxmlformats.org/officeDocument/2006/relationships/slide" Target="slide555.xml"/></Relationships>
</file>

<file path=ppt/slides/_rels/slide536.xml.rels><?xml version="1.0" encoding="UTF-8" standalone="yes"?>
<Relationships xmlns="http://schemas.openxmlformats.org/package/2006/relationships"><Relationship Id="rId8" Type="http://schemas.openxmlformats.org/officeDocument/2006/relationships/image" Target="../media/image680.png"/><Relationship Id="rId3" Type="http://schemas.openxmlformats.org/officeDocument/2006/relationships/image" Target="../media/image1.png"/><Relationship Id="rId7" Type="http://schemas.openxmlformats.org/officeDocument/2006/relationships/image" Target="../media/image67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5.xml"/><Relationship Id="rId4" Type="http://schemas.openxmlformats.org/officeDocument/2006/relationships/image" Target="../media/image3.png"/></Relationships>
</file>

<file path=ppt/slides/_rels/slide5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81.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83.png"/><Relationship Id="rId7" Type="http://schemas.openxmlformats.org/officeDocument/2006/relationships/slide" Target="slide535.xml"/><Relationship Id="rId2" Type="http://schemas.openxmlformats.org/officeDocument/2006/relationships/image" Target="../media/image68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53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84.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540.xml.rels><?xml version="1.0" encoding="UTF-8" standalone="yes"?>
<Relationships xmlns="http://schemas.openxmlformats.org/package/2006/relationships"><Relationship Id="rId8" Type="http://schemas.openxmlformats.org/officeDocument/2006/relationships/image" Target="../media/image686.png"/><Relationship Id="rId3" Type="http://schemas.openxmlformats.org/officeDocument/2006/relationships/image" Target="../media/image1.png"/><Relationship Id="rId7" Type="http://schemas.openxmlformats.org/officeDocument/2006/relationships/image" Target="../media/image68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5.xml"/><Relationship Id="rId4" Type="http://schemas.openxmlformats.org/officeDocument/2006/relationships/image" Target="../media/image3.png"/></Relationships>
</file>

<file path=ppt/slides/_rels/slide5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87.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88.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89.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90.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4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9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5.xml"/><Relationship Id="rId4" Type="http://schemas.openxmlformats.org/officeDocument/2006/relationships/image" Target="../media/image1.png"/></Relationships>
</file>

<file path=ppt/slides/_rels/slide546.xml.rels><?xml version="1.0" encoding="UTF-8" standalone="yes"?>
<Relationships xmlns="http://schemas.openxmlformats.org/package/2006/relationships"><Relationship Id="rId8" Type="http://schemas.openxmlformats.org/officeDocument/2006/relationships/image" Target="../media/image693.png"/><Relationship Id="rId3" Type="http://schemas.openxmlformats.org/officeDocument/2006/relationships/image" Target="../media/image1.png"/><Relationship Id="rId7" Type="http://schemas.openxmlformats.org/officeDocument/2006/relationships/image" Target="../media/image69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5.xml"/><Relationship Id="rId4" Type="http://schemas.openxmlformats.org/officeDocument/2006/relationships/image" Target="../media/image3.png"/><Relationship Id="rId9" Type="http://schemas.openxmlformats.org/officeDocument/2006/relationships/image" Target="../media/image694.png"/></Relationships>
</file>

<file path=ppt/slides/_rels/slide5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95.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96.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97.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55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98.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51.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1.png"/><Relationship Id="rId7" Type="http://schemas.openxmlformats.org/officeDocument/2006/relationships/image" Target="../media/image69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5.xml"/><Relationship Id="rId4" Type="http://schemas.openxmlformats.org/officeDocument/2006/relationships/image" Target="../media/image3.png"/></Relationships>
</file>

<file path=ppt/slides/_rels/slide5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01.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02.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5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03.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0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5.xml"/><Relationship Id="rId4" Type="http://schemas.openxmlformats.org/officeDocument/2006/relationships/image" Target="../media/image3.png"/></Relationships>
</file>

<file path=ppt/slides/_rels/slide55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05.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5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06.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5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07.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5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3.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5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6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slide" Target="slide535.xml"/><Relationship Id="rId5" Type="http://schemas.openxmlformats.org/officeDocument/2006/relationships/image" Target="../media/image4.png"/><Relationship Id="rId4" Type="http://schemas.openxmlformats.org/officeDocument/2006/relationships/image" Target="../media/image1.png"/></Relationships>
</file>

<file path=ppt/slides/_rels/slide562.xml.rels><?xml version="1.0" encoding="UTF-8" standalone="yes"?>
<Relationships xmlns="http://schemas.openxmlformats.org/package/2006/relationships"><Relationship Id="rId8" Type="http://schemas.openxmlformats.org/officeDocument/2006/relationships/slide" Target="slide575.xml"/><Relationship Id="rId13" Type="http://schemas.openxmlformats.org/officeDocument/2006/relationships/slide" Target="slide585.xml"/><Relationship Id="rId18" Type="http://schemas.openxmlformats.org/officeDocument/2006/relationships/slide" Target="slide597.xml"/><Relationship Id="rId26" Type="http://schemas.openxmlformats.org/officeDocument/2006/relationships/slide" Target="slide617.xml"/><Relationship Id="rId39" Type="http://schemas.openxmlformats.org/officeDocument/2006/relationships/slide" Target="slide654.xml"/><Relationship Id="rId3" Type="http://schemas.openxmlformats.org/officeDocument/2006/relationships/slide" Target="slide565.xml"/><Relationship Id="rId21" Type="http://schemas.openxmlformats.org/officeDocument/2006/relationships/slide" Target="slide603.xml"/><Relationship Id="rId34" Type="http://schemas.openxmlformats.org/officeDocument/2006/relationships/slide" Target="slide640.xml"/><Relationship Id="rId42" Type="http://schemas.openxmlformats.org/officeDocument/2006/relationships/slide" Target="slide535.xml"/><Relationship Id="rId7" Type="http://schemas.openxmlformats.org/officeDocument/2006/relationships/slide" Target="slide577.xml"/><Relationship Id="rId12" Type="http://schemas.openxmlformats.org/officeDocument/2006/relationships/slide" Target="slide582.xml"/><Relationship Id="rId17" Type="http://schemas.openxmlformats.org/officeDocument/2006/relationships/slide" Target="slide595.xml"/><Relationship Id="rId25" Type="http://schemas.openxmlformats.org/officeDocument/2006/relationships/slide" Target="slide614.xml"/><Relationship Id="rId33" Type="http://schemas.openxmlformats.org/officeDocument/2006/relationships/slide" Target="slide637.xml"/><Relationship Id="rId38" Type="http://schemas.openxmlformats.org/officeDocument/2006/relationships/slide" Target="slide651.xml"/><Relationship Id="rId2" Type="http://schemas.openxmlformats.org/officeDocument/2006/relationships/slide" Target="slide563.xml"/><Relationship Id="rId16" Type="http://schemas.openxmlformats.org/officeDocument/2006/relationships/slide" Target="slide592.xml"/><Relationship Id="rId20" Type="http://schemas.openxmlformats.org/officeDocument/2006/relationships/slide" Target="slide601.xml"/><Relationship Id="rId29" Type="http://schemas.openxmlformats.org/officeDocument/2006/relationships/slide" Target="slide623.xml"/><Relationship Id="rId41" Type="http://schemas.openxmlformats.org/officeDocument/2006/relationships/slide" Target="slide628.xml"/><Relationship Id="rId1" Type="http://schemas.openxmlformats.org/officeDocument/2006/relationships/slideLayout" Target="../slideLayouts/slideLayout2.xml"/><Relationship Id="rId6" Type="http://schemas.openxmlformats.org/officeDocument/2006/relationships/slide" Target="slide572.xml"/><Relationship Id="rId11" Type="http://schemas.openxmlformats.org/officeDocument/2006/relationships/slide" Target="slide570.xml"/><Relationship Id="rId24" Type="http://schemas.openxmlformats.org/officeDocument/2006/relationships/slide" Target="slide611.xml"/><Relationship Id="rId32" Type="http://schemas.openxmlformats.org/officeDocument/2006/relationships/slide" Target="slide625.xml"/><Relationship Id="rId37" Type="http://schemas.openxmlformats.org/officeDocument/2006/relationships/slide" Target="slide648.xml"/><Relationship Id="rId40" Type="http://schemas.openxmlformats.org/officeDocument/2006/relationships/slide" Target="slide657.xml"/><Relationship Id="rId5" Type="http://schemas.openxmlformats.org/officeDocument/2006/relationships/slide" Target="slide580.xml"/><Relationship Id="rId15" Type="http://schemas.openxmlformats.org/officeDocument/2006/relationships/slide" Target="slide590.xml"/><Relationship Id="rId23" Type="http://schemas.openxmlformats.org/officeDocument/2006/relationships/slide" Target="slide608.xml"/><Relationship Id="rId28" Type="http://schemas.openxmlformats.org/officeDocument/2006/relationships/slide" Target="slide660.xml"/><Relationship Id="rId36" Type="http://schemas.openxmlformats.org/officeDocument/2006/relationships/slide" Target="slide644.xml"/><Relationship Id="rId10" Type="http://schemas.openxmlformats.org/officeDocument/2006/relationships/image" Target="../media/image1.png"/><Relationship Id="rId19" Type="http://schemas.openxmlformats.org/officeDocument/2006/relationships/slide" Target="slide599.xml"/><Relationship Id="rId31" Type="http://schemas.openxmlformats.org/officeDocument/2006/relationships/slide" Target="slide635.xml"/><Relationship Id="rId4" Type="http://schemas.openxmlformats.org/officeDocument/2006/relationships/slide" Target="slide567.xml"/><Relationship Id="rId9" Type="http://schemas.openxmlformats.org/officeDocument/2006/relationships/slide" Target="slide4.xml"/><Relationship Id="rId14" Type="http://schemas.openxmlformats.org/officeDocument/2006/relationships/slide" Target="slide587.xml"/><Relationship Id="rId22" Type="http://schemas.openxmlformats.org/officeDocument/2006/relationships/slide" Target="slide605.xml"/><Relationship Id="rId27" Type="http://schemas.openxmlformats.org/officeDocument/2006/relationships/slide" Target="slide620.xml"/><Relationship Id="rId30" Type="http://schemas.openxmlformats.org/officeDocument/2006/relationships/slide" Target="slide630.xml"/><Relationship Id="rId35" Type="http://schemas.openxmlformats.org/officeDocument/2006/relationships/slide" Target="slide642.xml"/></Relationships>
</file>

<file path=ppt/slides/_rels/slide56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0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56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09.png"/><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4.png"/><Relationship Id="rId4" Type="http://schemas.openxmlformats.org/officeDocument/2006/relationships/image" Target="../media/image1.png"/></Relationships>
</file>

<file path=ppt/slides/_rels/slide5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1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5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11.png"/></Relationships>
</file>

<file path=ppt/slides/_rels/slide56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1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56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56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14.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5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1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57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562.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718.png"/><Relationship Id="rId5" Type="http://schemas.openxmlformats.org/officeDocument/2006/relationships/image" Target="../media/image717.png"/><Relationship Id="rId4" Type="http://schemas.openxmlformats.org/officeDocument/2006/relationships/image" Target="../media/image716.png"/><Relationship Id="rId9" Type="http://schemas.openxmlformats.org/officeDocument/2006/relationships/image" Target="../media/image4.png"/></Relationships>
</file>

<file path=ppt/slides/_rels/slide57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1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57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20.png"/></Relationships>
</file>

<file path=ppt/slides/_rels/slide57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21.png"/></Relationships>
</file>

<file path=ppt/slides/_rels/slide57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2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57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2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562.xml"/></Relationships>
</file>

<file path=ppt/slides/_rels/slide57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2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57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25.png"/></Relationships>
</file>

<file path=ppt/slides/_rels/slide5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26.png"/></Relationships>
</file>

<file path=ppt/slides/_rels/slide5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58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2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58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729.png"/><Relationship Id="rId4" Type="http://schemas.openxmlformats.org/officeDocument/2006/relationships/image" Target="../media/image728.png"/></Relationships>
</file>

<file path=ppt/slides/_rels/slide58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58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31.png"/></Relationships>
</file>

<file path=ppt/slides/_rels/slide58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32.png"/></Relationships>
</file>

<file path=ppt/slides/_rels/slide585.xml.rels><?xml version="1.0" encoding="UTF-8" standalone="yes"?>
<Relationships xmlns="http://schemas.openxmlformats.org/package/2006/relationships"><Relationship Id="rId8" Type="http://schemas.openxmlformats.org/officeDocument/2006/relationships/image" Target="../media/image73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73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58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35.png"/></Relationships>
</file>

<file path=ppt/slides/_rels/slide58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58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37.png"/></Relationships>
</file>

<file path=ppt/slides/_rels/slide58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38.png"/></Relationships>
</file>

<file path=ppt/slides/_rels/slide5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59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591.xml.rels><?xml version="1.0" encoding="UTF-8" standalone="yes"?>
<Relationships xmlns="http://schemas.openxmlformats.org/package/2006/relationships"><Relationship Id="rId3" Type="http://schemas.openxmlformats.org/officeDocument/2006/relationships/slide" Target="slide562.xml"/><Relationship Id="rId7" Type="http://schemas.openxmlformats.org/officeDocument/2006/relationships/image" Target="../media/image1.png"/><Relationship Id="rId2" Type="http://schemas.openxmlformats.org/officeDocument/2006/relationships/image" Target="../media/image74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9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4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59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42.png"/></Relationships>
</file>

<file path=ppt/slides/_rels/slide594.xml.rels><?xml version="1.0" encoding="UTF-8" standalone="yes"?>
<Relationships xmlns="http://schemas.openxmlformats.org/package/2006/relationships"><Relationship Id="rId3" Type="http://schemas.openxmlformats.org/officeDocument/2006/relationships/slide" Target="slide562.xml"/><Relationship Id="rId7" Type="http://schemas.openxmlformats.org/officeDocument/2006/relationships/image" Target="../media/image1.png"/><Relationship Id="rId2" Type="http://schemas.openxmlformats.org/officeDocument/2006/relationships/image" Target="../media/image74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9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4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59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45.png"/></Relationships>
</file>

<file path=ppt/slides/_rels/slide59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4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59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47.png"/></Relationships>
</file>

<file path=ppt/slides/_rels/slide59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4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60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49.png"/></Relationships>
</file>

<file path=ppt/slides/_rels/slide60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60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751.png"/></Relationships>
</file>

<file path=ppt/slides/_rels/slide60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60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54.png"/><Relationship Id="rId7" Type="http://schemas.openxmlformats.org/officeDocument/2006/relationships/image" Target="../media/image2.png"/><Relationship Id="rId2" Type="http://schemas.openxmlformats.org/officeDocument/2006/relationships/image" Target="../media/image753.png"/><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1.png"/><Relationship Id="rId4" Type="http://schemas.openxmlformats.org/officeDocument/2006/relationships/slide" Target="slide4.xml"/></Relationships>
</file>

<file path=ppt/slides/_rels/slide60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75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0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5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0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5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08.xml.rels><?xml version="1.0" encoding="UTF-8" standalone="yes"?>
<Relationships xmlns="http://schemas.openxmlformats.org/package/2006/relationships"><Relationship Id="rId8" Type="http://schemas.openxmlformats.org/officeDocument/2006/relationships/image" Target="../media/image631.png"/><Relationship Id="rId3" Type="http://schemas.openxmlformats.org/officeDocument/2006/relationships/image" Target="../media/image1.png"/><Relationship Id="rId7" Type="http://schemas.openxmlformats.org/officeDocument/2006/relationships/image" Target="../media/image63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60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3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61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3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1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75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5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1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6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1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76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6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1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6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6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6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6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19.xml.rels><?xml version="1.0" encoding="UTF-8" standalone="yes"?>
<Relationships xmlns="http://schemas.openxmlformats.org/package/2006/relationships"><Relationship Id="rId8" Type="http://schemas.openxmlformats.org/officeDocument/2006/relationships/image" Target="../media/image767.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6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62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76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6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2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7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2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3.png"/><Relationship Id="rId4" Type="http://schemas.openxmlformats.org/officeDocument/2006/relationships/image" Target="../media/image1.png"/></Relationships>
</file>

<file path=ppt/slides/_rels/slide62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4.png"/><Relationship Id="rId4" Type="http://schemas.openxmlformats.org/officeDocument/2006/relationships/image" Target="../media/image1.png"/></Relationships>
</file>

<file path=ppt/slides/_rels/slide6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35.png"/><Relationship Id="rId4" Type="http://schemas.openxmlformats.org/officeDocument/2006/relationships/image" Target="../media/image3.png"/></Relationships>
</file>

<file path=ppt/slides/_rels/slide6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62.xm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2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4.png"/><Relationship Id="rId4" Type="http://schemas.openxmlformats.org/officeDocument/2006/relationships/image" Target="../media/image1.png"/></Relationships>
</file>

<file path=ppt/slides/_rels/slide6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7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62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7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6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7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6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slide" Target="slide56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774.png"/></Relationships>
</file>

<file path=ppt/slides/_rels/slide6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7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77.png"/><Relationship Id="rId7" Type="http://schemas.openxmlformats.org/officeDocument/2006/relationships/image" Target="../media/image2.png"/><Relationship Id="rId2" Type="http://schemas.openxmlformats.org/officeDocument/2006/relationships/image" Target="../media/image776.png"/><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63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7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7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63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8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6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8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3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8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6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80.png"/><Relationship Id="rId4" Type="http://schemas.openxmlformats.org/officeDocument/2006/relationships/image" Target="../media/image3.png"/></Relationships>
</file>

<file path=ppt/slides/_rels/slide64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4.png"/><Relationship Id="rId4" Type="http://schemas.openxmlformats.org/officeDocument/2006/relationships/image" Target="../media/image1.png"/></Relationships>
</file>

<file path=ppt/slides/_rels/slide6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64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8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4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3.png"/><Relationship Id="rId4" Type="http://schemas.openxmlformats.org/officeDocument/2006/relationships/image" Target="../media/image1.png"/></Relationships>
</file>

<file path=ppt/slides/_rels/slide6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62.xm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62.xml"/><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4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4.png"/><Relationship Id="rId4" Type="http://schemas.openxmlformats.org/officeDocument/2006/relationships/image" Target="../media/image1.png"/></Relationships>
</file>

<file path=ppt/slides/_rels/slide6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6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8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65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8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62.xml"/></Relationships>
</file>

<file path=ppt/slides/_rels/slide6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5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9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62.xml"/><Relationship Id="rId4" Type="http://schemas.openxmlformats.org/officeDocument/2006/relationships/image" Target="../media/image1.png"/></Relationships>
</file>

<file path=ppt/slides/_rels/slide65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3.png"/><Relationship Id="rId4" Type="http://schemas.openxmlformats.org/officeDocument/2006/relationships/image" Target="../media/image1.png"/></Relationships>
</file>

<file path=ppt/slides/_rels/slide6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62.xml"/><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5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4.png"/><Relationship Id="rId4" Type="http://schemas.openxmlformats.org/officeDocument/2006/relationships/image" Target="../media/image1.png"/></Relationships>
</file>

<file path=ppt/slides/_rels/slide6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131.png"/><Relationship Id="rId4" Type="http://schemas.openxmlformats.org/officeDocument/2006/relationships/image" Target="../media/image3.png"/></Relationships>
</file>

<file path=ppt/slides/_rels/slide6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562.xml"/><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5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slide" Target="slide562.xml"/><Relationship Id="rId5" Type="http://schemas.openxmlformats.org/officeDocument/2006/relationships/image" Target="../media/image4.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660.xml.rels><?xml version="1.0" encoding="UTF-8" standalone="yes"?>
<Relationships xmlns="http://schemas.openxmlformats.org/package/2006/relationships"><Relationship Id="rId8" Type="http://schemas.openxmlformats.org/officeDocument/2006/relationships/slide" Target="slide670.xml"/><Relationship Id="rId13" Type="http://schemas.openxmlformats.org/officeDocument/2006/relationships/slide" Target="slide686.xml"/><Relationship Id="rId18" Type="http://schemas.openxmlformats.org/officeDocument/2006/relationships/slide" Target="slide705.xml"/><Relationship Id="rId3" Type="http://schemas.openxmlformats.org/officeDocument/2006/relationships/slide" Target="slide4.xml"/><Relationship Id="rId21" Type="http://schemas.openxmlformats.org/officeDocument/2006/relationships/slide" Target="slide718.xml"/><Relationship Id="rId7" Type="http://schemas.openxmlformats.org/officeDocument/2006/relationships/slide" Target="slide664.xml"/><Relationship Id="rId12" Type="http://schemas.openxmlformats.org/officeDocument/2006/relationships/slide" Target="slide682.xml"/><Relationship Id="rId17" Type="http://schemas.openxmlformats.org/officeDocument/2006/relationships/slide" Target="slide700.xml"/><Relationship Id="rId2" Type="http://schemas.openxmlformats.org/officeDocument/2006/relationships/slide" Target="slide666.xml"/><Relationship Id="rId16" Type="http://schemas.openxmlformats.org/officeDocument/2006/relationships/slide" Target="slide695.xml"/><Relationship Id="rId20" Type="http://schemas.openxmlformats.org/officeDocument/2006/relationships/slide" Target="slide715.xml"/><Relationship Id="rId1" Type="http://schemas.openxmlformats.org/officeDocument/2006/relationships/slideLayout" Target="../slideLayouts/slideLayout2.xml"/><Relationship Id="rId6" Type="http://schemas.openxmlformats.org/officeDocument/2006/relationships/slide" Target="slide661.xml"/><Relationship Id="rId11" Type="http://schemas.openxmlformats.org/officeDocument/2006/relationships/slide" Target="slide678.xml"/><Relationship Id="rId5" Type="http://schemas.openxmlformats.org/officeDocument/2006/relationships/slide" Target="slide668.xml"/><Relationship Id="rId15" Type="http://schemas.openxmlformats.org/officeDocument/2006/relationships/slide" Target="slide562.xml"/><Relationship Id="rId10" Type="http://schemas.openxmlformats.org/officeDocument/2006/relationships/slide" Target="slide675.xml"/><Relationship Id="rId19" Type="http://schemas.openxmlformats.org/officeDocument/2006/relationships/slide" Target="slide711.xml"/><Relationship Id="rId4" Type="http://schemas.openxmlformats.org/officeDocument/2006/relationships/image" Target="../media/image1.png"/><Relationship Id="rId9" Type="http://schemas.openxmlformats.org/officeDocument/2006/relationships/slide" Target="slide673.xml"/><Relationship Id="rId14" Type="http://schemas.openxmlformats.org/officeDocument/2006/relationships/slide" Target="slide690.xml"/></Relationships>
</file>

<file path=ppt/slides/_rels/slide661.xml.rels><?xml version="1.0" encoding="UTF-8" standalone="yes"?>
<Relationships xmlns="http://schemas.openxmlformats.org/package/2006/relationships"><Relationship Id="rId8" Type="http://schemas.openxmlformats.org/officeDocument/2006/relationships/image" Target="../media/image793.png"/><Relationship Id="rId3" Type="http://schemas.openxmlformats.org/officeDocument/2006/relationships/image" Target="../media/image1.png"/><Relationship Id="rId7" Type="http://schemas.openxmlformats.org/officeDocument/2006/relationships/image" Target="../media/image79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796.png"/><Relationship Id="rId5" Type="http://schemas.openxmlformats.org/officeDocument/2006/relationships/slide" Target="slide660.xml"/><Relationship Id="rId10" Type="http://schemas.openxmlformats.org/officeDocument/2006/relationships/image" Target="../media/image795.png"/><Relationship Id="rId4" Type="http://schemas.openxmlformats.org/officeDocument/2006/relationships/image" Target="../media/image3.png"/><Relationship Id="rId9" Type="http://schemas.openxmlformats.org/officeDocument/2006/relationships/image" Target="../media/image794.png"/></Relationships>
</file>

<file path=ppt/slides/_rels/slide6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98.png"/><Relationship Id="rId7" Type="http://schemas.openxmlformats.org/officeDocument/2006/relationships/slide" Target="slide660.xml"/><Relationship Id="rId2" Type="http://schemas.openxmlformats.org/officeDocument/2006/relationships/image" Target="../media/image79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6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00.png"/><Relationship Id="rId7" Type="http://schemas.openxmlformats.org/officeDocument/2006/relationships/slide" Target="slide660.xml"/><Relationship Id="rId2" Type="http://schemas.openxmlformats.org/officeDocument/2006/relationships/image" Target="../media/image79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801.png"/></Relationships>
</file>

<file path=ppt/slides/_rels/slide664.xml.rels><?xml version="1.0" encoding="UTF-8" standalone="yes"?>
<Relationships xmlns="http://schemas.openxmlformats.org/package/2006/relationships"><Relationship Id="rId8" Type="http://schemas.openxmlformats.org/officeDocument/2006/relationships/image" Target="../media/image803.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802.png"/><Relationship Id="rId4" Type="http://schemas.openxmlformats.org/officeDocument/2006/relationships/image" Target="../media/image3.png"/></Relationships>
</file>

<file path=ppt/slides/_rels/slide66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04.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4.png"/><Relationship Id="rId4" Type="http://schemas.openxmlformats.org/officeDocument/2006/relationships/image" Target="../media/image1.png"/></Relationships>
</file>

<file path=ppt/slides/_rels/slide6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0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60.xml"/><Relationship Id="rId4" Type="http://schemas.openxmlformats.org/officeDocument/2006/relationships/image" Target="../media/image3.png"/></Relationships>
</file>

<file path=ppt/slides/_rels/slide66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06.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4.png"/><Relationship Id="rId4" Type="http://schemas.openxmlformats.org/officeDocument/2006/relationships/image" Target="../media/image1.png"/></Relationships>
</file>

<file path=ppt/slides/_rels/slide6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0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60.xml"/><Relationship Id="rId4" Type="http://schemas.openxmlformats.org/officeDocument/2006/relationships/image" Target="../media/image3.png"/></Relationships>
</file>

<file path=ppt/slides/_rels/slide6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808.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1.png"/><Relationship Id="rId4" Type="http://schemas.openxmlformats.org/officeDocument/2006/relationships/slide" Target="slide4.xml"/></Relationships>
</file>

<file path=ppt/slides/_rels/slide6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67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09.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3.png"/><Relationship Id="rId4" Type="http://schemas.openxmlformats.org/officeDocument/2006/relationships/image" Target="../media/image1.png"/></Relationships>
</file>

<file path=ppt/slides/_rels/slide67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10.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4.png"/><Relationship Id="rId4" Type="http://schemas.openxmlformats.org/officeDocument/2006/relationships/image" Target="../media/image1.png"/></Relationships>
</file>

<file path=ppt/slides/_rels/slide67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11.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4.png"/><Relationship Id="rId4" Type="http://schemas.openxmlformats.org/officeDocument/2006/relationships/image" Target="../media/image1.png"/></Relationships>
</file>

<file path=ppt/slides/_rels/slide67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1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60.xml"/><Relationship Id="rId4" Type="http://schemas.openxmlformats.org/officeDocument/2006/relationships/image" Target="../media/image3.png"/></Relationships>
</file>

<file path=ppt/slides/_rels/slide67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13.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4.png"/><Relationship Id="rId4" Type="http://schemas.openxmlformats.org/officeDocument/2006/relationships/image" Target="../media/image1.png"/></Relationships>
</file>

<file path=ppt/slides/_rels/slide67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1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60.xml"/><Relationship Id="rId4" Type="http://schemas.openxmlformats.org/officeDocument/2006/relationships/image" Target="../media/image3.png"/></Relationships>
</file>

<file path=ppt/slides/_rels/slide67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15.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4.png"/><Relationship Id="rId4" Type="http://schemas.openxmlformats.org/officeDocument/2006/relationships/image" Target="../media/image1.png"/></Relationships>
</file>

<file path=ppt/slides/_rels/slide67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16.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4.png"/><Relationship Id="rId4" Type="http://schemas.openxmlformats.org/officeDocument/2006/relationships/image" Target="../media/image1.png"/></Relationships>
</file>

<file path=ppt/slides/_rels/slide67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slide" Target="slide660.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80.png"/><Relationship Id="rId5" Type="http://schemas.openxmlformats.org/officeDocument/2006/relationships/image" Target="../media/image679.png"/><Relationship Id="rId4" Type="http://schemas.openxmlformats.org/officeDocument/2006/relationships/image" Target="../media/image3.png"/></Relationships>
</file>

<file path=ppt/slides/_rels/slide6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68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680.xml.rels><?xml version="1.0" encoding="UTF-8" standalone="yes"?>
<Relationships xmlns="http://schemas.openxmlformats.org/package/2006/relationships"><Relationship Id="rId8" Type="http://schemas.openxmlformats.org/officeDocument/2006/relationships/slide" Target="slide660.xml"/><Relationship Id="rId3" Type="http://schemas.openxmlformats.org/officeDocument/2006/relationships/image" Target="../media/image683.png"/><Relationship Id="rId7" Type="http://schemas.openxmlformats.org/officeDocument/2006/relationships/image" Target="../media/image3.png"/><Relationship Id="rId2" Type="http://schemas.openxmlformats.org/officeDocument/2006/relationships/image" Target="../media/image68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68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84.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4.png"/><Relationship Id="rId4" Type="http://schemas.openxmlformats.org/officeDocument/2006/relationships/image" Target="../media/image1.png"/></Relationships>
</file>

<file path=ppt/slides/_rels/slide68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17.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3.png"/><Relationship Id="rId4" Type="http://schemas.openxmlformats.org/officeDocument/2006/relationships/image" Target="../media/image1.png"/></Relationships>
</file>

<file path=ppt/slides/_rels/slide68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8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8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8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8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20.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4.png"/><Relationship Id="rId4" Type="http://schemas.openxmlformats.org/officeDocument/2006/relationships/image" Target="../media/image1.png"/></Relationships>
</file>

<file path=ppt/slides/_rels/slide68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3.png"/><Relationship Id="rId4" Type="http://schemas.openxmlformats.org/officeDocument/2006/relationships/image" Target="../media/image1.png"/></Relationships>
</file>

<file path=ppt/slides/_rels/slide6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8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8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8.png"/><Relationship Id="rId7" Type="http://schemas.openxmlformats.org/officeDocument/2006/relationships/slide" Target="slide660.xml"/><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6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69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21.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3.png"/><Relationship Id="rId4" Type="http://schemas.openxmlformats.org/officeDocument/2006/relationships/image" Target="../media/image1.png"/></Relationships>
</file>

<file path=ppt/slides/_rels/slide69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2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60.xml"/><Relationship Id="rId4" Type="http://schemas.openxmlformats.org/officeDocument/2006/relationships/image" Target="../media/image1.png"/></Relationships>
</file>

<file path=ppt/slides/_rels/slide69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82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9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82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9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2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60.xml"/><Relationship Id="rId4" Type="http://schemas.openxmlformats.org/officeDocument/2006/relationships/image" Target="../media/image1.png"/></Relationships>
</file>

<file path=ppt/slides/_rels/slide695.xml.rels><?xml version="1.0" encoding="UTF-8" standalone="yes"?>
<Relationships xmlns="http://schemas.openxmlformats.org/package/2006/relationships"><Relationship Id="rId8" Type="http://schemas.openxmlformats.org/officeDocument/2006/relationships/slide" Target="slide660.xml"/><Relationship Id="rId3" Type="http://schemas.openxmlformats.org/officeDocument/2006/relationships/image" Target="../media/image1.png"/><Relationship Id="rId7" Type="http://schemas.openxmlformats.org/officeDocument/2006/relationships/image" Target="../media/image69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93.png"/><Relationship Id="rId5" Type="http://schemas.openxmlformats.org/officeDocument/2006/relationships/image" Target="../media/image692.png"/><Relationship Id="rId4" Type="http://schemas.openxmlformats.org/officeDocument/2006/relationships/image" Target="../media/image3.png"/><Relationship Id="rId9" Type="http://schemas.openxmlformats.org/officeDocument/2006/relationships/image" Target="../media/image2.png"/></Relationships>
</file>

<file path=ppt/slides/_rels/slide69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69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9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69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9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69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9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98.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70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26.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3.png"/><Relationship Id="rId4" Type="http://schemas.openxmlformats.org/officeDocument/2006/relationships/image" Target="../media/image1.png"/></Relationships>
</file>

<file path=ppt/slides/_rels/slide70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82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0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82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0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82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0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30.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4.png"/><Relationship Id="rId4" Type="http://schemas.openxmlformats.org/officeDocument/2006/relationships/image" Target="../media/image1.png"/></Relationships>
</file>

<file path=ppt/slides/_rels/slide70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3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60.xml"/><Relationship Id="rId4" Type="http://schemas.openxmlformats.org/officeDocument/2006/relationships/image" Target="../media/image3.png"/></Relationships>
</file>

<file path=ppt/slides/_rels/slide70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83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0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83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83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0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83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71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3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60.xml"/><Relationship Id="rId4" Type="http://schemas.openxmlformats.org/officeDocument/2006/relationships/image" Target="../media/image1.png"/></Relationships>
</file>

<file path=ppt/slides/_rels/slide71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37.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3.png"/><Relationship Id="rId4" Type="http://schemas.openxmlformats.org/officeDocument/2006/relationships/image" Target="../media/image1.png"/></Relationships>
</file>

<file path=ppt/slides/_rels/slide7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83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83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1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40.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4.png"/><Relationship Id="rId4" Type="http://schemas.openxmlformats.org/officeDocument/2006/relationships/image" Target="../media/image1.png"/></Relationships>
</file>

<file path=ppt/slides/_rels/slide71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3.png"/><Relationship Id="rId4" Type="http://schemas.openxmlformats.org/officeDocument/2006/relationships/image" Target="../media/image1.png"/></Relationships>
</file>

<file path=ppt/slides/_rels/slide7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1.png"/><Relationship Id="rId4" Type="http://schemas.openxmlformats.org/officeDocument/2006/relationships/slide" Target="slide4.xml"/></Relationships>
</file>

<file path=ppt/slides/_rels/slide7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4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60.xml"/><Relationship Id="rId4" Type="http://schemas.openxmlformats.org/officeDocument/2006/relationships/image" Target="../media/image3.png"/></Relationships>
</file>

<file path=ppt/slides/_rels/slide7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60.xml"/><Relationship Id="rId2" Type="http://schemas.openxmlformats.org/officeDocument/2006/relationships/image" Target="../media/image84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7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843.png"/><Relationship Id="rId1" Type="http://schemas.openxmlformats.org/officeDocument/2006/relationships/slideLayout" Target="../slideLayouts/slideLayout2.xml"/><Relationship Id="rId6" Type="http://schemas.openxmlformats.org/officeDocument/2006/relationships/slide" Target="slide660.xml"/><Relationship Id="rId5" Type="http://schemas.openxmlformats.org/officeDocument/2006/relationships/image" Target="../media/image1.png"/><Relationship Id="rId4" Type="http://schemas.openxmlformats.org/officeDocument/2006/relationships/slide" Target="slide4.xml"/></Relationships>
</file>

<file path=ppt/slides/_rels/slide721.xml.rels><?xml version="1.0" encoding="UTF-8" standalone="yes"?>
<Relationships xmlns="http://schemas.openxmlformats.org/package/2006/relationships"><Relationship Id="rId8" Type="http://schemas.openxmlformats.org/officeDocument/2006/relationships/slide" Target="slide738.xml"/><Relationship Id="rId3" Type="http://schemas.openxmlformats.org/officeDocument/2006/relationships/image" Target="../media/image1.png"/><Relationship Id="rId7" Type="http://schemas.openxmlformats.org/officeDocument/2006/relationships/slide" Target="slide73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29.xml"/><Relationship Id="rId5" Type="http://schemas.openxmlformats.org/officeDocument/2006/relationships/slide" Target="slide725.xml"/><Relationship Id="rId4" Type="http://schemas.openxmlformats.org/officeDocument/2006/relationships/slide" Target="slide722.xml"/><Relationship Id="rId9" Type="http://schemas.openxmlformats.org/officeDocument/2006/relationships/slide" Target="slide742.xml"/></Relationships>
</file>

<file path=ppt/slides/_rels/slide72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76.png"/><Relationship Id="rId1" Type="http://schemas.openxmlformats.org/officeDocument/2006/relationships/slideLayout" Target="../slideLayouts/slideLayout2.xml"/><Relationship Id="rId6" Type="http://schemas.openxmlformats.org/officeDocument/2006/relationships/slide" Target="slide721.xml"/><Relationship Id="rId5" Type="http://schemas.openxmlformats.org/officeDocument/2006/relationships/image" Target="../media/image3.png"/><Relationship Id="rId4" Type="http://schemas.openxmlformats.org/officeDocument/2006/relationships/image" Target="../media/image1.png"/></Relationships>
</file>

<file path=ppt/slides/_rels/slide7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721.xml"/><Relationship Id="rId2" Type="http://schemas.openxmlformats.org/officeDocument/2006/relationships/image" Target="../media/image47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2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78.png"/><Relationship Id="rId1" Type="http://schemas.openxmlformats.org/officeDocument/2006/relationships/slideLayout" Target="../slideLayouts/slideLayout2.xml"/><Relationship Id="rId6" Type="http://schemas.openxmlformats.org/officeDocument/2006/relationships/slide" Target="slide721.xml"/><Relationship Id="rId5" Type="http://schemas.openxmlformats.org/officeDocument/2006/relationships/image" Target="../media/image4.png"/><Relationship Id="rId4" Type="http://schemas.openxmlformats.org/officeDocument/2006/relationships/image" Target="../media/image1.png"/></Relationships>
</file>

<file path=ppt/slides/_rels/slide7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21.xml"/><Relationship Id="rId5" Type="http://schemas.openxmlformats.org/officeDocument/2006/relationships/image" Target="../media/image288.png"/><Relationship Id="rId4" Type="http://schemas.openxmlformats.org/officeDocument/2006/relationships/image" Target="../media/image3.png"/></Relationships>
</file>

<file path=ppt/slides/_rels/slide7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0.png"/><Relationship Id="rId7" Type="http://schemas.openxmlformats.org/officeDocument/2006/relationships/image" Target="../media/image4.png"/><Relationship Id="rId2" Type="http://schemas.openxmlformats.org/officeDocument/2006/relationships/image" Target="../media/image28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10" Type="http://schemas.openxmlformats.org/officeDocument/2006/relationships/image" Target="../media/image2.png"/><Relationship Id="rId4" Type="http://schemas.openxmlformats.org/officeDocument/2006/relationships/image" Target="../media/image291.png"/><Relationship Id="rId9" Type="http://schemas.openxmlformats.org/officeDocument/2006/relationships/slide" Target="slide721.xml"/></Relationships>
</file>

<file path=ppt/slides/_rels/slide727.xml.rels><?xml version="1.0" encoding="UTF-8" standalone="yes"?>
<Relationships xmlns="http://schemas.openxmlformats.org/package/2006/relationships"><Relationship Id="rId8" Type="http://schemas.openxmlformats.org/officeDocument/2006/relationships/slide" Target="slide721.xml"/><Relationship Id="rId3" Type="http://schemas.openxmlformats.org/officeDocument/2006/relationships/slide" Target="slide4.xml"/><Relationship Id="rId7"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2.png"/></Relationships>
</file>

<file path=ppt/slides/_rels/slide72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94.png"/><Relationship Id="rId1" Type="http://schemas.openxmlformats.org/officeDocument/2006/relationships/slideLayout" Target="../slideLayouts/slideLayout2.xml"/><Relationship Id="rId6" Type="http://schemas.openxmlformats.org/officeDocument/2006/relationships/slide" Target="slide721.xml"/><Relationship Id="rId5" Type="http://schemas.openxmlformats.org/officeDocument/2006/relationships/image" Target="../media/image4.png"/><Relationship Id="rId4" Type="http://schemas.openxmlformats.org/officeDocument/2006/relationships/image" Target="../media/image1.png"/></Relationships>
</file>

<file path=ppt/slides/_rels/slide729.xml.rels><?xml version="1.0" encoding="UTF-8" standalone="yes"?>
<Relationships xmlns="http://schemas.openxmlformats.org/package/2006/relationships"><Relationship Id="rId8" Type="http://schemas.openxmlformats.org/officeDocument/2006/relationships/slide" Target="slide721.xml"/><Relationship Id="rId3" Type="http://schemas.openxmlformats.org/officeDocument/2006/relationships/image" Target="../media/image1.png"/><Relationship Id="rId7" Type="http://schemas.openxmlformats.org/officeDocument/2006/relationships/image" Target="../media/image69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93.png"/><Relationship Id="rId5" Type="http://schemas.openxmlformats.org/officeDocument/2006/relationships/image" Target="../media/image692.png"/><Relationship Id="rId4" Type="http://schemas.openxmlformats.org/officeDocument/2006/relationships/image" Target="../media/image3.png"/><Relationship Id="rId9" Type="http://schemas.openxmlformats.org/officeDocument/2006/relationships/image" Target="../media/image2.png"/></Relationships>
</file>

<file path=ppt/slides/_rels/slide7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7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721.xml"/><Relationship Id="rId2" Type="http://schemas.openxmlformats.org/officeDocument/2006/relationships/image" Target="../media/image69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721.xml"/><Relationship Id="rId2" Type="http://schemas.openxmlformats.org/officeDocument/2006/relationships/image" Target="../media/image69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721.xml"/><Relationship Id="rId2" Type="http://schemas.openxmlformats.org/officeDocument/2006/relationships/image" Target="../media/image69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3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698.png"/><Relationship Id="rId1" Type="http://schemas.openxmlformats.org/officeDocument/2006/relationships/slideLayout" Target="../slideLayouts/slideLayout2.xml"/><Relationship Id="rId6" Type="http://schemas.openxmlformats.org/officeDocument/2006/relationships/slide" Target="slide721.xml"/><Relationship Id="rId5" Type="http://schemas.openxmlformats.org/officeDocument/2006/relationships/image" Target="../media/image4.png"/><Relationship Id="rId4" Type="http://schemas.openxmlformats.org/officeDocument/2006/relationships/image" Target="../media/image1.png"/></Relationships>
</file>

<file path=ppt/slides/_rels/slide734.xml.rels><?xml version="1.0" encoding="UTF-8" standalone="yes"?>
<Relationships xmlns="http://schemas.openxmlformats.org/package/2006/relationships"><Relationship Id="rId8" Type="http://schemas.openxmlformats.org/officeDocument/2006/relationships/slide" Target="slide721.xml"/><Relationship Id="rId3" Type="http://schemas.openxmlformats.org/officeDocument/2006/relationships/slide" Target="slide4.xml"/><Relationship Id="rId7" Type="http://schemas.openxmlformats.org/officeDocument/2006/relationships/image" Target="../media/image491.png"/><Relationship Id="rId2" Type="http://schemas.openxmlformats.org/officeDocument/2006/relationships/image" Target="../media/image489.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png"/></Relationships>
</file>

<file path=ppt/slides/_rels/slide7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721.xml"/><Relationship Id="rId2" Type="http://schemas.openxmlformats.org/officeDocument/2006/relationships/image" Target="../media/image49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721.xml"/><Relationship Id="rId2" Type="http://schemas.openxmlformats.org/officeDocument/2006/relationships/image" Target="../media/image49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3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4.png"/><Relationship Id="rId1" Type="http://schemas.openxmlformats.org/officeDocument/2006/relationships/slideLayout" Target="../slideLayouts/slideLayout2.xml"/><Relationship Id="rId6" Type="http://schemas.openxmlformats.org/officeDocument/2006/relationships/slide" Target="slide721.xml"/><Relationship Id="rId5" Type="http://schemas.openxmlformats.org/officeDocument/2006/relationships/image" Target="../media/image4.png"/><Relationship Id="rId4" Type="http://schemas.openxmlformats.org/officeDocument/2006/relationships/image" Target="../media/image1.png"/></Relationships>
</file>

<file path=ppt/slides/_rels/slide7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21.xml"/><Relationship Id="rId5" Type="http://schemas.openxmlformats.org/officeDocument/2006/relationships/image" Target="../media/image704.png"/><Relationship Id="rId4" Type="http://schemas.openxmlformats.org/officeDocument/2006/relationships/image" Target="../media/image3.png"/></Relationships>
</file>

<file path=ppt/slides/_rels/slide7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721.xml"/><Relationship Id="rId2" Type="http://schemas.openxmlformats.org/officeDocument/2006/relationships/image" Target="../media/image70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7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721.xml"/><Relationship Id="rId2" Type="http://schemas.openxmlformats.org/officeDocument/2006/relationships/image" Target="../media/image70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4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07.png"/><Relationship Id="rId1" Type="http://schemas.openxmlformats.org/officeDocument/2006/relationships/slideLayout" Target="../slideLayouts/slideLayout2.xml"/><Relationship Id="rId6" Type="http://schemas.openxmlformats.org/officeDocument/2006/relationships/slide" Target="slide721.xml"/><Relationship Id="rId5" Type="http://schemas.openxmlformats.org/officeDocument/2006/relationships/image" Target="../media/image4.png"/><Relationship Id="rId4" Type="http://schemas.openxmlformats.org/officeDocument/2006/relationships/image" Target="../media/image1.png"/></Relationships>
</file>

<file path=ppt/slides/_rels/slide74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slide" Target="slide721.xml"/><Relationship Id="rId5" Type="http://schemas.openxmlformats.org/officeDocument/2006/relationships/image" Target="../media/image3.png"/><Relationship Id="rId4" Type="http://schemas.openxmlformats.org/officeDocument/2006/relationships/image" Target="../media/image1.png"/></Relationships>
</file>

<file path=ppt/slides/_rels/slide7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721.xml"/><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4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slide" Target="slide721.xml"/><Relationship Id="rId5" Type="http://schemas.openxmlformats.org/officeDocument/2006/relationships/image" Target="../media/image4.png"/><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76.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7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8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8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8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9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0648"/>
            <a:ext cx="7772400" cy="1470025"/>
          </a:xfrm>
        </p:spPr>
        <p:txBody>
          <a:bodyPr/>
          <a:lstStyle/>
          <a:p>
            <a:r>
              <a:rPr lang="en-GB" smtClean="0"/>
              <a:t>Stats </a:t>
            </a:r>
            <a:r>
              <a:rPr lang="en-GB" dirty="0" smtClean="0"/>
              <a:t>Past Paper Questions</a:t>
            </a:r>
            <a:endParaRPr lang="en-GB" dirty="0"/>
          </a:p>
        </p:txBody>
      </p:sp>
      <p:sp>
        <p:nvSpPr>
          <p:cNvPr id="3" name="Subtitle 2"/>
          <p:cNvSpPr>
            <a:spLocks noGrp="1"/>
          </p:cNvSpPr>
          <p:nvPr>
            <p:ph type="subTitle" idx="1"/>
          </p:nvPr>
        </p:nvSpPr>
        <p:spPr>
          <a:xfrm>
            <a:off x="1369368" y="2016423"/>
            <a:ext cx="6400800" cy="1752600"/>
          </a:xfrm>
        </p:spPr>
        <p:txBody>
          <a:bodyPr/>
          <a:lstStyle/>
          <a:p>
            <a:r>
              <a:rPr lang="en-GB" dirty="0" smtClean="0"/>
              <a:t>Revision Past Paper Questions</a:t>
            </a:r>
          </a:p>
        </p:txBody>
      </p:sp>
      <p:pic>
        <p:nvPicPr>
          <p:cNvPr id="6" name="Picture 7" descr="http://www.thecyrenians.org/Resources/Tyneside%20Cyrenians/News/Home_News1.png"/>
          <p:cNvPicPr>
            <a:picLocks noChangeAspect="1" noChangeArrowheads="1"/>
          </p:cNvPicPr>
          <p:nvPr/>
        </p:nvPicPr>
        <p:blipFill>
          <a:blip r:embed="rId2" cstate="print"/>
          <a:srcRect/>
          <a:stretch>
            <a:fillRect/>
          </a:stretch>
        </p:blipFill>
        <p:spPr bwMode="auto">
          <a:xfrm>
            <a:off x="971600" y="2996952"/>
            <a:ext cx="704316" cy="666752"/>
          </a:xfrm>
          <a:prstGeom prst="rect">
            <a:avLst/>
          </a:prstGeom>
          <a:noFill/>
        </p:spPr>
      </p:pic>
      <p:pic>
        <p:nvPicPr>
          <p:cNvPr id="7" name="Picture 11" descr="Back Icon - back, go back, green, previous, return, hand drawn"/>
          <p:cNvPicPr>
            <a:picLocks noChangeAspect="1" noChangeArrowheads="1"/>
          </p:cNvPicPr>
          <p:nvPr/>
        </p:nvPicPr>
        <p:blipFill>
          <a:blip r:embed="rId3" cstate="print"/>
          <a:srcRect/>
          <a:stretch>
            <a:fillRect/>
          </a:stretch>
        </p:blipFill>
        <p:spPr bwMode="auto">
          <a:xfrm>
            <a:off x="2771800" y="3068960"/>
            <a:ext cx="643138" cy="643138"/>
          </a:xfrm>
          <a:prstGeom prst="rect">
            <a:avLst/>
          </a:prstGeom>
          <a:noFill/>
        </p:spPr>
      </p:pic>
      <p:pic>
        <p:nvPicPr>
          <p:cNvPr id="8" name="Picture 27" descr="http://3.bp.blogspot.com/-zbmfhP5Vxv4/ToIMG2UosrI/AAAAAAAAAnk/AMvy3HEN9xE/s1600/Superman-Logo-psd9639.png"/>
          <p:cNvPicPr>
            <a:picLocks noChangeAspect="1" noChangeArrowheads="1"/>
          </p:cNvPicPr>
          <p:nvPr/>
        </p:nvPicPr>
        <p:blipFill>
          <a:blip r:embed="rId4" cstate="print"/>
          <a:srcRect/>
          <a:stretch>
            <a:fillRect/>
          </a:stretch>
        </p:blipFill>
        <p:spPr bwMode="auto">
          <a:xfrm>
            <a:off x="4716016" y="2996952"/>
            <a:ext cx="1435360" cy="954514"/>
          </a:xfrm>
          <a:prstGeom prst="rect">
            <a:avLst/>
          </a:prstGeom>
          <a:noFill/>
        </p:spPr>
      </p:pic>
      <p:pic>
        <p:nvPicPr>
          <p:cNvPr id="9" name="Picture 4" descr="http://www.clker.com/cliparts/0/6/0/4/1242257942641856013NYCS-bull-trans-Q.svg.hi.png"/>
          <p:cNvPicPr>
            <a:picLocks noChangeAspect="1" noChangeArrowheads="1"/>
          </p:cNvPicPr>
          <p:nvPr/>
        </p:nvPicPr>
        <p:blipFill>
          <a:blip r:embed="rId5" cstate="print"/>
          <a:srcRect/>
          <a:stretch>
            <a:fillRect/>
          </a:stretch>
        </p:blipFill>
        <p:spPr bwMode="auto">
          <a:xfrm>
            <a:off x="7308304" y="2852936"/>
            <a:ext cx="1197768" cy="1197768"/>
          </a:xfrm>
          <a:prstGeom prst="rect">
            <a:avLst/>
          </a:prstGeom>
          <a:noFill/>
        </p:spPr>
      </p:pic>
      <p:sp>
        <p:nvSpPr>
          <p:cNvPr id="10" name="TextBox 9"/>
          <p:cNvSpPr txBox="1"/>
          <p:nvPr/>
        </p:nvSpPr>
        <p:spPr>
          <a:xfrm>
            <a:off x="539552" y="3861048"/>
            <a:ext cx="1512168" cy="1200329"/>
          </a:xfrm>
          <a:prstGeom prst="rect">
            <a:avLst/>
          </a:prstGeom>
          <a:noFill/>
        </p:spPr>
        <p:txBody>
          <a:bodyPr wrap="square" rtlCol="0">
            <a:spAutoFit/>
          </a:bodyPr>
          <a:lstStyle/>
          <a:p>
            <a:pPr algn="ctr"/>
            <a:r>
              <a:rPr lang="en-GB" dirty="0" smtClean="0"/>
              <a:t>Go back to home screen to select a topic</a:t>
            </a:r>
            <a:endParaRPr lang="en-GB" dirty="0"/>
          </a:p>
        </p:txBody>
      </p:sp>
      <p:sp>
        <p:nvSpPr>
          <p:cNvPr id="11" name="TextBox 10"/>
          <p:cNvSpPr txBox="1"/>
          <p:nvPr/>
        </p:nvSpPr>
        <p:spPr>
          <a:xfrm>
            <a:off x="2339752" y="3861048"/>
            <a:ext cx="1512168" cy="1200329"/>
          </a:xfrm>
          <a:prstGeom prst="rect">
            <a:avLst/>
          </a:prstGeom>
          <a:noFill/>
        </p:spPr>
        <p:txBody>
          <a:bodyPr wrap="square" rtlCol="0">
            <a:spAutoFit/>
          </a:bodyPr>
          <a:lstStyle/>
          <a:p>
            <a:pPr algn="ctr"/>
            <a:r>
              <a:rPr lang="en-GB" dirty="0" smtClean="0"/>
              <a:t>Go back to topic screen to select a question</a:t>
            </a:r>
            <a:endParaRPr lang="en-GB" dirty="0"/>
          </a:p>
        </p:txBody>
      </p:sp>
      <p:sp>
        <p:nvSpPr>
          <p:cNvPr id="12" name="TextBox 11"/>
          <p:cNvSpPr txBox="1"/>
          <p:nvPr/>
        </p:nvSpPr>
        <p:spPr>
          <a:xfrm>
            <a:off x="4716016" y="3861048"/>
            <a:ext cx="1512168" cy="1200329"/>
          </a:xfrm>
          <a:prstGeom prst="rect">
            <a:avLst/>
          </a:prstGeom>
          <a:noFill/>
        </p:spPr>
        <p:txBody>
          <a:bodyPr wrap="square" rtlCol="0">
            <a:spAutoFit/>
          </a:bodyPr>
          <a:lstStyle/>
          <a:p>
            <a:pPr algn="ctr"/>
            <a:r>
              <a:rPr lang="en-GB" dirty="0" smtClean="0"/>
              <a:t>Go to the mark scheme for that question</a:t>
            </a:r>
            <a:endParaRPr lang="en-GB" dirty="0"/>
          </a:p>
        </p:txBody>
      </p:sp>
      <p:sp>
        <p:nvSpPr>
          <p:cNvPr id="13" name="TextBox 12"/>
          <p:cNvSpPr txBox="1"/>
          <p:nvPr/>
        </p:nvSpPr>
        <p:spPr>
          <a:xfrm>
            <a:off x="7164288" y="3861048"/>
            <a:ext cx="1512168" cy="1200329"/>
          </a:xfrm>
          <a:prstGeom prst="rect">
            <a:avLst/>
          </a:prstGeom>
          <a:noFill/>
        </p:spPr>
        <p:txBody>
          <a:bodyPr wrap="square" rtlCol="0">
            <a:spAutoFit/>
          </a:bodyPr>
          <a:lstStyle/>
          <a:p>
            <a:pPr algn="ctr"/>
            <a:r>
              <a:rPr lang="en-GB" dirty="0" smtClean="0"/>
              <a:t>Go back to the question from the mark scheme</a:t>
            </a:r>
            <a:endParaRPr lang="en-GB" dirty="0"/>
          </a:p>
        </p:txBody>
      </p:sp>
      <p:sp>
        <p:nvSpPr>
          <p:cNvPr id="4" name="TextBox 3"/>
          <p:cNvSpPr txBox="1"/>
          <p:nvPr/>
        </p:nvSpPr>
        <p:spPr>
          <a:xfrm>
            <a:off x="4642316" y="5112869"/>
            <a:ext cx="1581608" cy="646331"/>
          </a:xfrm>
          <a:prstGeom prst="rect">
            <a:avLst/>
          </a:prstGeom>
          <a:noFill/>
        </p:spPr>
        <p:txBody>
          <a:bodyPr wrap="square" rtlCol="0">
            <a:spAutoFit/>
          </a:bodyPr>
          <a:lstStyle/>
          <a:p>
            <a:pPr algn="ctr"/>
            <a:r>
              <a:rPr lang="en-GB" i="1" dirty="0" smtClean="0"/>
              <a:t>Or see more solutions</a:t>
            </a:r>
            <a:endParaRPr lang="en-GB" i="1" dirty="0"/>
          </a:p>
        </p:txBody>
      </p:sp>
      <p:sp>
        <p:nvSpPr>
          <p:cNvPr id="14" name="TextBox 13"/>
          <p:cNvSpPr txBox="1"/>
          <p:nvPr/>
        </p:nvSpPr>
        <p:spPr>
          <a:xfrm>
            <a:off x="7094848" y="5112868"/>
            <a:ext cx="1581608" cy="646331"/>
          </a:xfrm>
          <a:prstGeom prst="rect">
            <a:avLst/>
          </a:prstGeom>
          <a:noFill/>
        </p:spPr>
        <p:txBody>
          <a:bodyPr wrap="square" rtlCol="0">
            <a:spAutoFit/>
          </a:bodyPr>
          <a:lstStyle/>
          <a:p>
            <a:pPr algn="ctr"/>
            <a:r>
              <a:rPr lang="en-GB" i="1" dirty="0" smtClean="0"/>
              <a:t>Or go back to first solutions</a:t>
            </a:r>
            <a:endParaRPr lang="en-GB" i="1" dirty="0"/>
          </a:p>
        </p:txBody>
      </p:sp>
      <p:sp>
        <p:nvSpPr>
          <p:cNvPr id="16" name="Rectangle 15">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Next</a:t>
            </a:r>
            <a:endParaRPr lang="en-GB" dirty="0"/>
          </a:p>
        </p:txBody>
      </p:sp>
      <p:sp>
        <p:nvSpPr>
          <p:cNvPr id="15" name="TextBox 14"/>
          <p:cNvSpPr txBox="1"/>
          <p:nvPr/>
        </p:nvSpPr>
        <p:spPr>
          <a:xfrm>
            <a:off x="-324544" y="6211669"/>
            <a:ext cx="4478568" cy="646331"/>
          </a:xfrm>
          <a:prstGeom prst="rect">
            <a:avLst/>
          </a:prstGeom>
          <a:noFill/>
        </p:spPr>
        <p:txBody>
          <a:bodyPr wrap="square" rtlCol="0">
            <a:spAutoFit/>
          </a:bodyPr>
          <a:lstStyle/>
          <a:p>
            <a:pPr algn="ctr"/>
            <a:r>
              <a:rPr lang="en-GB" dirty="0" smtClean="0"/>
              <a:t>Not that a * symbol represents that this question was from the AS course</a:t>
            </a:r>
            <a:endParaRPr lang="en-GB"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620688"/>
            <a:ext cx="8496942" cy="401673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6" name="Rectangle 5"/>
          <p:cNvSpPr/>
          <p:nvPr/>
        </p:nvSpPr>
        <p:spPr>
          <a:xfrm>
            <a:off x="323528" y="620688"/>
            <a:ext cx="8496944" cy="2862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786854"/>
            <a:ext cx="1435360" cy="954514"/>
          </a:xfrm>
          <a:prstGeom prst="rect">
            <a:avLst/>
          </a:prstGeom>
          <a:noFill/>
        </p:spPr>
      </p:pic>
      <p:sp>
        <p:nvSpPr>
          <p:cNvPr id="13" name="Rectangle 12"/>
          <p:cNvSpPr/>
          <p:nvPr/>
        </p:nvSpPr>
        <p:spPr>
          <a:xfrm>
            <a:off x="323528" y="3483326"/>
            <a:ext cx="8496944" cy="1149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spTree>
    <p:extLst>
      <p:ext uri="{BB962C8B-B14F-4D97-AF65-F5344CB8AC3E}">
        <p14:creationId xmlns:p14="http://schemas.microsoft.com/office/powerpoint/2010/main" val="296446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268760"/>
            <a:ext cx="8640960" cy="35376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7" name="Rectangle 6"/>
          <p:cNvSpPr/>
          <p:nvPr/>
        </p:nvSpPr>
        <p:spPr>
          <a:xfrm>
            <a:off x="251520" y="2787844"/>
            <a:ext cx="8640959" cy="2018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8" name="Rectangle 7"/>
          <p:cNvSpPr/>
          <p:nvPr/>
        </p:nvSpPr>
        <p:spPr>
          <a:xfrm>
            <a:off x="251519" y="1992298"/>
            <a:ext cx="8640959" cy="812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Rectangle 11"/>
          <p:cNvSpPr/>
          <p:nvPr/>
        </p:nvSpPr>
        <p:spPr>
          <a:xfrm>
            <a:off x="251520" y="1196752"/>
            <a:ext cx="8640959" cy="795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 notes</a:t>
            </a:r>
            <a:endParaRPr lang="en-GB" sz="2800" b="1" dirty="0"/>
          </a:p>
        </p:txBody>
      </p:sp>
    </p:spTree>
    <p:extLst>
      <p:ext uri="{BB962C8B-B14F-4D97-AF65-F5344CB8AC3E}">
        <p14:creationId xmlns:p14="http://schemas.microsoft.com/office/powerpoint/2010/main" val="56044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8" grpId="0" animBg="1"/>
      <p:bldP spid="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3528" y="548680"/>
            <a:ext cx="8496944" cy="54895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3968863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836712"/>
            <a:ext cx="8640960" cy="391510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7" name="Rectangle 6"/>
          <p:cNvSpPr/>
          <p:nvPr/>
        </p:nvSpPr>
        <p:spPr>
          <a:xfrm>
            <a:off x="251520" y="800101"/>
            <a:ext cx="8640959" cy="420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251520" y="1220366"/>
            <a:ext cx="8640959" cy="1203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Rectangle 11"/>
          <p:cNvSpPr/>
          <p:nvPr/>
        </p:nvSpPr>
        <p:spPr>
          <a:xfrm>
            <a:off x="251520" y="2423748"/>
            <a:ext cx="8640959" cy="2328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05264"/>
            <a:ext cx="1435360" cy="954514"/>
          </a:xfrm>
          <a:prstGeom prst="rect">
            <a:avLst/>
          </a:prstGeom>
          <a:noFill/>
        </p:spPr>
      </p:pic>
    </p:spTree>
    <p:extLst>
      <p:ext uri="{BB962C8B-B14F-4D97-AF65-F5344CB8AC3E}">
        <p14:creationId xmlns:p14="http://schemas.microsoft.com/office/powerpoint/2010/main" val="1432611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8" grpId="0" animBg="1"/>
      <p:bldP spid="1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908720"/>
            <a:ext cx="8640960" cy="40728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7" name="Rectangle 6"/>
          <p:cNvSpPr/>
          <p:nvPr/>
        </p:nvSpPr>
        <p:spPr>
          <a:xfrm>
            <a:off x="251520" y="908720"/>
            <a:ext cx="8640959" cy="3816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05264"/>
            <a:ext cx="1435360" cy="954514"/>
          </a:xfrm>
          <a:prstGeom prst="rect">
            <a:avLst/>
          </a:prstGeom>
          <a:noFill/>
        </p:spPr>
      </p:pic>
      <p:sp>
        <p:nvSpPr>
          <p:cNvPr id="12" name="Rectangle 11"/>
          <p:cNvSpPr/>
          <p:nvPr/>
        </p:nvSpPr>
        <p:spPr>
          <a:xfrm>
            <a:off x="251520" y="4725144"/>
            <a:ext cx="8640959" cy="280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2040351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908720"/>
            <a:ext cx="8640960" cy="37620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7" name="Rectangle 6"/>
          <p:cNvSpPr/>
          <p:nvPr/>
        </p:nvSpPr>
        <p:spPr>
          <a:xfrm>
            <a:off x="251520" y="862395"/>
            <a:ext cx="8640960" cy="2477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9" name="Rectangle 8"/>
          <p:cNvSpPr/>
          <p:nvPr/>
        </p:nvSpPr>
        <p:spPr>
          <a:xfrm>
            <a:off x="251520" y="3339397"/>
            <a:ext cx="8640960" cy="1331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232473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323528" y="548680"/>
            <a:ext cx="8496944" cy="4457414"/>
          </a:xfrm>
          <a:prstGeom prst="rect">
            <a:avLst/>
          </a:prstGeom>
        </p:spPr>
      </p:pic>
    </p:spTree>
    <p:extLst>
      <p:ext uri="{BB962C8B-B14F-4D97-AF65-F5344CB8AC3E}">
        <p14:creationId xmlns:p14="http://schemas.microsoft.com/office/powerpoint/2010/main" val="710377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548680"/>
            <a:ext cx="8496942" cy="760370"/>
          </a:xfrm>
          <a:prstGeom prst="rect">
            <a:avLst/>
          </a:prstGeom>
        </p:spPr>
      </p:pic>
      <p:pic>
        <p:nvPicPr>
          <p:cNvPr id="11" name="Picture 10"/>
          <p:cNvPicPr>
            <a:picLocks noChangeAspect="1"/>
          </p:cNvPicPr>
          <p:nvPr/>
        </p:nvPicPr>
        <p:blipFill>
          <a:blip r:embed="rId3"/>
          <a:stretch>
            <a:fillRect/>
          </a:stretch>
        </p:blipFill>
        <p:spPr>
          <a:xfrm>
            <a:off x="323530" y="1340768"/>
            <a:ext cx="8496940" cy="318727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323528" y="548680"/>
            <a:ext cx="8496942"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29" y="1844824"/>
            <a:ext cx="8496942" cy="2699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20416" y="5858862"/>
            <a:ext cx="1435360" cy="954514"/>
          </a:xfrm>
          <a:prstGeom prst="rect">
            <a:avLst/>
          </a:prstGeom>
          <a:noFill/>
        </p:spPr>
      </p:pic>
    </p:spTree>
    <p:extLst>
      <p:ext uri="{BB962C8B-B14F-4D97-AF65-F5344CB8AC3E}">
        <p14:creationId xmlns:p14="http://schemas.microsoft.com/office/powerpoint/2010/main" val="3140282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548680"/>
            <a:ext cx="8496944" cy="508502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323528" y="522150"/>
            <a:ext cx="8496942" cy="2464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323529" y="2987134"/>
            <a:ext cx="8496942" cy="2646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241526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332656"/>
            <a:ext cx="8352928" cy="590695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290598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692696"/>
            <a:ext cx="8496944" cy="44259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323528" y="692696"/>
            <a:ext cx="849694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29" y="1196752"/>
            <a:ext cx="8496942"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58862"/>
            <a:ext cx="1435360" cy="954514"/>
          </a:xfrm>
          <a:prstGeom prst="rect">
            <a:avLst/>
          </a:prstGeom>
          <a:noFill/>
        </p:spPr>
      </p:pic>
      <p:sp>
        <p:nvSpPr>
          <p:cNvPr id="13" name="Rectangle 12"/>
          <p:cNvSpPr/>
          <p:nvPr/>
        </p:nvSpPr>
        <p:spPr>
          <a:xfrm>
            <a:off x="323529" y="2636912"/>
            <a:ext cx="8496942" cy="2505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568756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82623" y="764704"/>
            <a:ext cx="8578754" cy="446246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6" name="Rectangle 5"/>
          <p:cNvSpPr/>
          <p:nvPr/>
        </p:nvSpPr>
        <p:spPr>
          <a:xfrm>
            <a:off x="282623" y="764704"/>
            <a:ext cx="8578754" cy="4462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786854"/>
            <a:ext cx="1435360" cy="954514"/>
          </a:xfrm>
          <a:prstGeom prst="rect">
            <a:avLst/>
          </a:prstGeom>
          <a:noFill/>
        </p:spPr>
      </p:pic>
    </p:spTree>
    <p:extLst>
      <p:ext uri="{BB962C8B-B14F-4D97-AF65-F5344CB8AC3E}">
        <p14:creationId xmlns:p14="http://schemas.microsoft.com/office/powerpoint/2010/main" val="1901197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476672"/>
            <a:ext cx="8640958" cy="535147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251520" y="476673"/>
            <a:ext cx="8640959" cy="1763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7" name="Rectangle 6"/>
          <p:cNvSpPr/>
          <p:nvPr/>
        </p:nvSpPr>
        <p:spPr>
          <a:xfrm>
            <a:off x="251520" y="2780928"/>
            <a:ext cx="8640959"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251520" y="3573016"/>
            <a:ext cx="8640959" cy="1368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Rectangle 10"/>
          <p:cNvSpPr/>
          <p:nvPr/>
        </p:nvSpPr>
        <p:spPr>
          <a:xfrm>
            <a:off x="251520" y="2240197"/>
            <a:ext cx="8640959" cy="540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2" name="Rectangle 11"/>
          <p:cNvSpPr/>
          <p:nvPr/>
        </p:nvSpPr>
        <p:spPr>
          <a:xfrm>
            <a:off x="251520" y="4941167"/>
            <a:ext cx="8640959" cy="886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223682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7" grpId="0" animBg="1"/>
      <p:bldP spid="8" grpId="0" animBg="1"/>
      <p:bldP spid="11" grpId="0" animBg="1"/>
      <p:bldP spid="1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332656"/>
            <a:ext cx="7920880" cy="585426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385695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332656"/>
            <a:ext cx="8496944" cy="588648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6" name="Rectangle 5"/>
          <p:cNvSpPr/>
          <p:nvPr/>
        </p:nvSpPr>
        <p:spPr>
          <a:xfrm>
            <a:off x="323528" y="332657"/>
            <a:ext cx="8496944" cy="800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sp>
        <p:nvSpPr>
          <p:cNvPr id="7" name="Rectangle 6"/>
          <p:cNvSpPr/>
          <p:nvPr/>
        </p:nvSpPr>
        <p:spPr>
          <a:xfrm>
            <a:off x="323528" y="2852935"/>
            <a:ext cx="8496944" cy="2367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23528" y="5220414"/>
            <a:ext cx="8496944" cy="1007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73278"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Rectangle 11"/>
          <p:cNvSpPr/>
          <p:nvPr/>
        </p:nvSpPr>
        <p:spPr>
          <a:xfrm>
            <a:off x="323528" y="1133626"/>
            <a:ext cx="8496944" cy="1719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3712704" y="5858862"/>
            <a:ext cx="1435360" cy="954514"/>
          </a:xfrm>
          <a:prstGeom prst="rect">
            <a:avLst/>
          </a:prstGeom>
          <a:noFill/>
        </p:spPr>
      </p:pic>
    </p:spTree>
    <p:extLst>
      <p:ext uri="{BB962C8B-B14F-4D97-AF65-F5344CB8AC3E}">
        <p14:creationId xmlns:p14="http://schemas.microsoft.com/office/powerpoint/2010/main" val="145448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7" grpId="0" animBg="1"/>
      <p:bldP spid="8" grpId="0" animBg="1"/>
      <p:bldP spid="1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332656"/>
            <a:ext cx="8496942" cy="596369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6" name="Rectangle 5"/>
          <p:cNvSpPr/>
          <p:nvPr/>
        </p:nvSpPr>
        <p:spPr>
          <a:xfrm>
            <a:off x="323528" y="332657"/>
            <a:ext cx="8496944" cy="891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 notes</a:t>
            </a:r>
            <a:endParaRPr lang="en-GB" sz="2800" b="1" dirty="0"/>
          </a:p>
        </p:txBody>
      </p:sp>
      <p:sp>
        <p:nvSpPr>
          <p:cNvPr id="7" name="Rectangle 6"/>
          <p:cNvSpPr/>
          <p:nvPr/>
        </p:nvSpPr>
        <p:spPr>
          <a:xfrm>
            <a:off x="323528" y="2195475"/>
            <a:ext cx="8496944" cy="21696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323528" y="4365104"/>
            <a:ext cx="8496944" cy="1931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73278"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Rectangle 11"/>
          <p:cNvSpPr/>
          <p:nvPr/>
        </p:nvSpPr>
        <p:spPr>
          <a:xfrm>
            <a:off x="323528" y="1224641"/>
            <a:ext cx="8496944" cy="970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 notes</a:t>
            </a:r>
            <a:endParaRPr lang="en-GB" sz="2800" b="1" dirty="0"/>
          </a:p>
        </p:txBody>
      </p:sp>
    </p:spTree>
    <p:extLst>
      <p:ext uri="{BB962C8B-B14F-4D97-AF65-F5344CB8AC3E}">
        <p14:creationId xmlns:p14="http://schemas.microsoft.com/office/powerpoint/2010/main" val="1396435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7" grpId="0" animBg="1"/>
      <p:bldP spid="8" grpId="0" animBg="1"/>
      <p:bldP spid="1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323529" y="764704"/>
            <a:ext cx="8496942" cy="4108542"/>
          </a:xfrm>
          <a:prstGeom prst="rect">
            <a:avLst/>
          </a:prstGeom>
        </p:spPr>
      </p:pic>
    </p:spTree>
    <p:extLst>
      <p:ext uri="{BB962C8B-B14F-4D97-AF65-F5344CB8AC3E}">
        <p14:creationId xmlns:p14="http://schemas.microsoft.com/office/powerpoint/2010/main" val="3095294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1" y="1556792"/>
            <a:ext cx="8208918" cy="20706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6" name="Rectangle 5"/>
          <p:cNvSpPr/>
          <p:nvPr/>
        </p:nvSpPr>
        <p:spPr>
          <a:xfrm>
            <a:off x="467544" y="1556792"/>
            <a:ext cx="8208911" cy="2070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Tree>
    <p:extLst>
      <p:ext uri="{BB962C8B-B14F-4D97-AF65-F5344CB8AC3E}">
        <p14:creationId xmlns:p14="http://schemas.microsoft.com/office/powerpoint/2010/main" val="2041400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242126"/>
            <a:ext cx="8064896" cy="63737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138453" cy="369332"/>
          </a:xfrm>
          <a:prstGeom prst="rect">
            <a:avLst/>
          </a:prstGeom>
          <a:noFill/>
        </p:spPr>
        <p:txBody>
          <a:bodyPr wrap="none" rtlCol="0">
            <a:spAutoFit/>
          </a:bodyPr>
          <a:lstStyle/>
          <a:p>
            <a:r>
              <a:rPr lang="en-GB" dirty="0" smtClean="0"/>
              <a:t>June 2015</a:t>
            </a:r>
            <a:endParaRPr lang="en-GB" dirty="0"/>
          </a:p>
        </p:txBody>
      </p:sp>
      <p:sp>
        <p:nvSpPr>
          <p:cNvPr id="8" name="Rectangle 7"/>
          <p:cNvSpPr/>
          <p:nvPr/>
        </p:nvSpPr>
        <p:spPr>
          <a:xfrm>
            <a:off x="539552" y="242126"/>
            <a:ext cx="8064896" cy="6373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120674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323528" y="404664"/>
            <a:ext cx="8496944" cy="5225472"/>
          </a:xfrm>
          <a:prstGeom prst="rect">
            <a:avLst/>
          </a:prstGeom>
        </p:spPr>
      </p:pic>
    </p:spTree>
    <p:extLst>
      <p:ext uri="{BB962C8B-B14F-4D97-AF65-F5344CB8AC3E}">
        <p14:creationId xmlns:p14="http://schemas.microsoft.com/office/powerpoint/2010/main" val="3994823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484784"/>
            <a:ext cx="8496942" cy="29182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323529" y="1484784"/>
            <a:ext cx="8496941" cy="89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23529" y="2384212"/>
            <a:ext cx="8496942" cy="1332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
        <p:nvSpPr>
          <p:cNvPr id="20" name="Rectangle 19"/>
          <p:cNvSpPr/>
          <p:nvPr/>
        </p:nvSpPr>
        <p:spPr>
          <a:xfrm>
            <a:off x="323529" y="3717032"/>
            <a:ext cx="8496942" cy="686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Tree>
    <p:extLst>
      <p:ext uri="{BB962C8B-B14F-4D97-AF65-F5344CB8AC3E}">
        <p14:creationId xmlns:p14="http://schemas.microsoft.com/office/powerpoint/2010/main" val="757634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20"/>
                                        </p:tgtEl>
                                      </p:cBhvr>
                                    </p:animEffect>
                                    <p:set>
                                      <p:cBhvr>
                                        <p:cTn id="19"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6" grpId="0" animBg="1"/>
      <p:bldP spid="8" grpId="0" animBg="1"/>
      <p:bldP spid="2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216398"/>
            <a:ext cx="6662890" cy="6425204"/>
          </a:xfrm>
          <a:prstGeom prst="rect">
            <a:avLst/>
          </a:prstGeom>
        </p:spPr>
      </p:pic>
      <p:sp>
        <p:nvSpPr>
          <p:cNvPr id="16" name="Rectangle 15"/>
          <p:cNvSpPr/>
          <p:nvPr/>
        </p:nvSpPr>
        <p:spPr>
          <a:xfrm>
            <a:off x="1076827" y="216398"/>
            <a:ext cx="6701679" cy="6425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729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04178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82623" y="2060848"/>
            <a:ext cx="8578754" cy="3413994"/>
          </a:xfrm>
          <a:prstGeom prst="rect">
            <a:avLst/>
          </a:prstGeom>
        </p:spPr>
      </p:pic>
      <p:pic>
        <p:nvPicPr>
          <p:cNvPr id="2" name="Picture 1"/>
          <p:cNvPicPr>
            <a:picLocks noChangeAspect="1"/>
          </p:cNvPicPr>
          <p:nvPr/>
        </p:nvPicPr>
        <p:blipFill>
          <a:blip r:embed="rId3"/>
          <a:stretch>
            <a:fillRect/>
          </a:stretch>
        </p:blipFill>
        <p:spPr>
          <a:xfrm>
            <a:off x="282623" y="404664"/>
            <a:ext cx="8578754" cy="157734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6" name="Rectangle 5"/>
          <p:cNvSpPr/>
          <p:nvPr/>
        </p:nvSpPr>
        <p:spPr>
          <a:xfrm>
            <a:off x="282623" y="369332"/>
            <a:ext cx="8578754" cy="1612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92424" y="5786854"/>
            <a:ext cx="1435360" cy="954514"/>
          </a:xfrm>
          <a:prstGeom prst="rect">
            <a:avLst/>
          </a:prstGeom>
          <a:noFill/>
        </p:spPr>
      </p:pic>
      <p:sp>
        <p:nvSpPr>
          <p:cNvPr id="11" name="Rectangle 10"/>
          <p:cNvSpPr/>
          <p:nvPr/>
        </p:nvSpPr>
        <p:spPr>
          <a:xfrm>
            <a:off x="282623" y="2017340"/>
            <a:ext cx="8578754" cy="3457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reduced marks for 1 tailed approach</a:t>
            </a:r>
            <a:endParaRPr lang="en-GB" sz="2800" b="1" dirty="0"/>
          </a:p>
        </p:txBody>
      </p:sp>
    </p:spTree>
    <p:extLst>
      <p:ext uri="{BB962C8B-B14F-4D97-AF65-F5344CB8AC3E}">
        <p14:creationId xmlns:p14="http://schemas.microsoft.com/office/powerpoint/2010/main" val="1944617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323528" y="703578"/>
            <a:ext cx="8496944" cy="4453614"/>
          </a:xfrm>
          <a:prstGeom prst="rect">
            <a:avLst/>
          </a:prstGeom>
        </p:spPr>
      </p:pic>
    </p:spTree>
    <p:extLst>
      <p:ext uri="{BB962C8B-B14F-4D97-AF65-F5344CB8AC3E}">
        <p14:creationId xmlns:p14="http://schemas.microsoft.com/office/powerpoint/2010/main" val="2493529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620688"/>
            <a:ext cx="8496942" cy="423919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6" name="Rectangle 5"/>
          <p:cNvSpPr/>
          <p:nvPr/>
        </p:nvSpPr>
        <p:spPr>
          <a:xfrm>
            <a:off x="323528" y="612586"/>
            <a:ext cx="8492011" cy="4247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Tree>
    <p:extLst>
      <p:ext uri="{BB962C8B-B14F-4D97-AF65-F5344CB8AC3E}">
        <p14:creationId xmlns:p14="http://schemas.microsoft.com/office/powerpoint/2010/main" val="3290150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348"/>
            <a:ext cx="8496944" cy="5472924"/>
          </a:xfrm>
          <a:prstGeom prst="rect">
            <a:avLst/>
          </a:prstGeom>
        </p:spPr>
      </p:pic>
      <p:sp>
        <p:nvSpPr>
          <p:cNvPr id="12" name="Rectangle 11"/>
          <p:cNvSpPr/>
          <p:nvPr/>
        </p:nvSpPr>
        <p:spPr>
          <a:xfrm>
            <a:off x="323528" y="369332"/>
            <a:ext cx="8496944" cy="5507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4063504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664"/>
            <a:ext cx="8496944" cy="57172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1638682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052736"/>
            <a:ext cx="8496942" cy="35922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6" name="Rectangle 5"/>
          <p:cNvSpPr/>
          <p:nvPr/>
        </p:nvSpPr>
        <p:spPr>
          <a:xfrm>
            <a:off x="323528" y="1052736"/>
            <a:ext cx="8492011"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
        <p:nvSpPr>
          <p:cNvPr id="11" name="Rectangle 10"/>
          <p:cNvSpPr/>
          <p:nvPr/>
        </p:nvSpPr>
        <p:spPr>
          <a:xfrm>
            <a:off x="323528" y="3068960"/>
            <a:ext cx="8492011" cy="1569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860210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5616" y="44624"/>
            <a:ext cx="7344816" cy="6258812"/>
          </a:xfrm>
          <a:prstGeom prst="rect">
            <a:avLst/>
          </a:prstGeom>
        </p:spPr>
      </p:pic>
      <p:sp>
        <p:nvSpPr>
          <p:cNvPr id="12" name="Rectangle 11"/>
          <p:cNvSpPr/>
          <p:nvPr/>
        </p:nvSpPr>
        <p:spPr>
          <a:xfrm>
            <a:off x="1115616" y="44624"/>
            <a:ext cx="7344816" cy="6258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164288"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88423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04664"/>
            <a:ext cx="8640960" cy="55151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3964645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404664"/>
            <a:ext cx="8496942" cy="56539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6" name="Rectangle 5"/>
          <p:cNvSpPr/>
          <p:nvPr/>
        </p:nvSpPr>
        <p:spPr>
          <a:xfrm>
            <a:off x="323528" y="369332"/>
            <a:ext cx="8492011" cy="125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sp>
        <p:nvSpPr>
          <p:cNvPr id="13" name="Rectangle 12"/>
          <p:cNvSpPr/>
          <p:nvPr/>
        </p:nvSpPr>
        <p:spPr>
          <a:xfrm>
            <a:off x="323528" y="1621048"/>
            <a:ext cx="8492011" cy="1627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323528" y="3248308"/>
            <a:ext cx="8492011" cy="1260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5" name="Rectangle 14"/>
          <p:cNvSpPr/>
          <p:nvPr/>
        </p:nvSpPr>
        <p:spPr>
          <a:xfrm>
            <a:off x="323528" y="4509120"/>
            <a:ext cx="8492011" cy="1549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Tree>
    <p:extLst>
      <p:ext uri="{BB962C8B-B14F-4D97-AF65-F5344CB8AC3E}">
        <p14:creationId xmlns:p14="http://schemas.microsoft.com/office/powerpoint/2010/main" val="3164736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3" grpId="0" animBg="1"/>
      <p:bldP spid="14" grpId="0" animBg="1"/>
      <p:bldP spid="1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1196752"/>
            <a:ext cx="8352928" cy="3941260"/>
          </a:xfrm>
          <a:prstGeom prst="rect">
            <a:avLst/>
          </a:prstGeom>
        </p:spPr>
      </p:pic>
      <p:sp>
        <p:nvSpPr>
          <p:cNvPr id="11" name="Rectangle 10"/>
          <p:cNvSpPr/>
          <p:nvPr/>
        </p:nvSpPr>
        <p:spPr>
          <a:xfrm>
            <a:off x="395536" y="1196752"/>
            <a:ext cx="8352927"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t>
            </a:r>
            <a:r>
              <a:rPr lang="en-GB" sz="2800" b="1" dirty="0" smtClean="0"/>
              <a:t>notes</a:t>
            </a:r>
            <a:endParaRPr lang="en-GB" sz="2800" b="1" dirty="0"/>
          </a:p>
        </p:txBody>
      </p:sp>
      <p:sp>
        <p:nvSpPr>
          <p:cNvPr id="12" name="Rectangle 11"/>
          <p:cNvSpPr/>
          <p:nvPr/>
        </p:nvSpPr>
        <p:spPr>
          <a:xfrm>
            <a:off x="395538" y="1988840"/>
            <a:ext cx="835292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 </a:t>
            </a:r>
            <a:r>
              <a:rPr lang="en-GB" sz="2800" b="1" dirty="0" smtClean="0"/>
              <a:t>notes</a:t>
            </a:r>
            <a:endParaRPr lang="en-GB" sz="2800" b="1" dirty="0"/>
          </a:p>
        </p:txBody>
      </p:sp>
      <p:sp>
        <p:nvSpPr>
          <p:cNvPr id="16" name="Rectangle 15"/>
          <p:cNvSpPr/>
          <p:nvPr/>
        </p:nvSpPr>
        <p:spPr>
          <a:xfrm>
            <a:off x="395538" y="2420888"/>
            <a:ext cx="835292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3" name="Rectangle 12"/>
          <p:cNvSpPr/>
          <p:nvPr/>
        </p:nvSpPr>
        <p:spPr>
          <a:xfrm>
            <a:off x="395536" y="2708920"/>
            <a:ext cx="8352927" cy="242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Tree>
    <p:extLst>
      <p:ext uri="{BB962C8B-B14F-4D97-AF65-F5344CB8AC3E}">
        <p14:creationId xmlns:p14="http://schemas.microsoft.com/office/powerpoint/2010/main" val="2333984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2" grpId="0" animBg="1"/>
      <p:bldP spid="16" grpId="0" animBg="1"/>
      <p:bldP spid="1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1765777" y="112164"/>
            <a:ext cx="5612446" cy="6633672"/>
          </a:xfrm>
          <a:prstGeom prst="rect">
            <a:avLst/>
          </a:prstGeom>
        </p:spPr>
      </p:pic>
    </p:spTree>
    <p:extLst>
      <p:ext uri="{BB962C8B-B14F-4D97-AF65-F5344CB8AC3E}">
        <p14:creationId xmlns:p14="http://schemas.microsoft.com/office/powerpoint/2010/main" val="1534104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82623" y="404664"/>
            <a:ext cx="8578754" cy="56727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
        <p:nvSpPr>
          <p:cNvPr id="11" name="Rectangle 10"/>
          <p:cNvSpPr/>
          <p:nvPr/>
        </p:nvSpPr>
        <p:spPr>
          <a:xfrm>
            <a:off x="282623" y="4581128"/>
            <a:ext cx="8578754" cy="1496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a:t>
            </a:r>
            <a:r>
              <a:rPr lang="en-GB" sz="2800" b="1" dirty="0" smtClean="0"/>
              <a:t> marks for 1 tailed approach</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3" name="Rectangle 12"/>
          <p:cNvSpPr/>
          <p:nvPr/>
        </p:nvSpPr>
        <p:spPr>
          <a:xfrm>
            <a:off x="282623" y="369332"/>
            <a:ext cx="8578754" cy="4211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marks for 1 tailed approach</a:t>
            </a:r>
            <a:endParaRPr lang="en-GB" sz="2800" b="1" dirty="0"/>
          </a:p>
        </p:txBody>
      </p:sp>
    </p:spTree>
    <p:extLst>
      <p:ext uri="{BB962C8B-B14F-4D97-AF65-F5344CB8AC3E}">
        <p14:creationId xmlns:p14="http://schemas.microsoft.com/office/powerpoint/2010/main" val="2550587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3"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37024" y="44624"/>
            <a:ext cx="7683448" cy="60486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6" name="Rectangle 5"/>
          <p:cNvSpPr/>
          <p:nvPr/>
        </p:nvSpPr>
        <p:spPr>
          <a:xfrm>
            <a:off x="1120416" y="44624"/>
            <a:ext cx="7695123" cy="1871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110550" y="2996952"/>
            <a:ext cx="770499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sp>
        <p:nvSpPr>
          <p:cNvPr id="13" name="Rectangle 12"/>
          <p:cNvSpPr/>
          <p:nvPr/>
        </p:nvSpPr>
        <p:spPr>
          <a:xfrm>
            <a:off x="1115483" y="1916482"/>
            <a:ext cx="7700056" cy="1080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1137024" y="3789040"/>
            <a:ext cx="7678515" cy="24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Rectangle 13"/>
          <p:cNvSpPr/>
          <p:nvPr/>
        </p:nvSpPr>
        <p:spPr>
          <a:xfrm>
            <a:off x="1132092" y="4032294"/>
            <a:ext cx="7683447" cy="2105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Tree>
    <p:extLst>
      <p:ext uri="{BB962C8B-B14F-4D97-AF65-F5344CB8AC3E}">
        <p14:creationId xmlns:p14="http://schemas.microsoft.com/office/powerpoint/2010/main" val="48278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8" grpId="0" animBg="1"/>
      <p:bldP spid="13" grpId="0" animBg="1"/>
      <p:bldP spid="15" grpId="0" animBg="1"/>
      <p:bldP spid="1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476672"/>
            <a:ext cx="8352928" cy="5395902"/>
          </a:xfrm>
          <a:prstGeom prst="rect">
            <a:avLst/>
          </a:prstGeom>
        </p:spPr>
      </p:pic>
      <p:sp>
        <p:nvSpPr>
          <p:cNvPr id="11" name="Rectangle 10"/>
          <p:cNvSpPr/>
          <p:nvPr/>
        </p:nvSpPr>
        <p:spPr>
          <a:xfrm>
            <a:off x="395536" y="476672"/>
            <a:ext cx="8352927"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t>
            </a:r>
            <a:r>
              <a:rPr lang="en-GB" sz="2800" b="1" dirty="0" smtClean="0"/>
              <a:t>notes</a:t>
            </a:r>
            <a:endParaRPr lang="en-GB" sz="2800" b="1" dirty="0"/>
          </a:p>
        </p:txBody>
      </p:sp>
      <p:sp>
        <p:nvSpPr>
          <p:cNvPr id="12" name="Rectangle 11"/>
          <p:cNvSpPr/>
          <p:nvPr/>
        </p:nvSpPr>
        <p:spPr>
          <a:xfrm>
            <a:off x="395538" y="2708920"/>
            <a:ext cx="835292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 </a:t>
            </a:r>
            <a:r>
              <a:rPr lang="en-GB" sz="2800" b="1" dirty="0" smtClean="0"/>
              <a:t>notes</a:t>
            </a:r>
            <a:endParaRPr lang="en-GB" sz="2800" b="1" dirty="0"/>
          </a:p>
        </p:txBody>
      </p:sp>
      <p:sp>
        <p:nvSpPr>
          <p:cNvPr id="16" name="Rectangle 15"/>
          <p:cNvSpPr/>
          <p:nvPr/>
        </p:nvSpPr>
        <p:spPr>
          <a:xfrm>
            <a:off x="395538" y="3717032"/>
            <a:ext cx="8352926" cy="503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sp>
        <p:nvSpPr>
          <p:cNvPr id="14" name="Rectangle 13"/>
          <p:cNvSpPr/>
          <p:nvPr/>
        </p:nvSpPr>
        <p:spPr>
          <a:xfrm>
            <a:off x="395536" y="4220072"/>
            <a:ext cx="8352927" cy="1652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002271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2" grpId="0" animBg="1"/>
      <p:bldP spid="16" grpId="0" animBg="1"/>
      <p:bldP spid="1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a:spLocks/>
          </p:cNvSpPr>
          <p:nvPr/>
        </p:nvSpPr>
        <p:spPr>
          <a:xfrm>
            <a:off x="3923928" y="1628800"/>
            <a:ext cx="1368152" cy="617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endParaRPr lang="en-GB" b="1" dirty="0"/>
          </a:p>
        </p:txBody>
      </p:sp>
      <p:sp>
        <p:nvSpPr>
          <p:cNvPr id="19" name="TextBox 18"/>
          <p:cNvSpPr txBox="1"/>
          <p:nvPr/>
        </p:nvSpPr>
        <p:spPr>
          <a:xfrm>
            <a:off x="1702155" y="571327"/>
            <a:ext cx="5678157" cy="769441"/>
          </a:xfrm>
          <a:prstGeom prst="rect">
            <a:avLst/>
          </a:prstGeom>
          <a:noFill/>
        </p:spPr>
        <p:txBody>
          <a:bodyPr wrap="none" rtlCol="0">
            <a:spAutoFit/>
          </a:bodyPr>
          <a:lstStyle/>
          <a:p>
            <a:r>
              <a:rPr lang="en-GB" sz="4400" dirty="0" smtClean="0">
                <a:latin typeface="Comic Sans MS" pitchFamily="66" charset="0"/>
              </a:rPr>
              <a:t>Binomial Distribution</a:t>
            </a:r>
            <a:endParaRPr lang="en-GB" sz="4400" dirty="0">
              <a:latin typeface="Comic Sans MS" pitchFamily="66" charset="0"/>
            </a:endParaRPr>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a:hlinkClick r:id="rId5" action="ppaction://hlinksldjump"/>
          </p:cNvPr>
          <p:cNvSpPr>
            <a:spLocks/>
          </p:cNvSpPr>
          <p:nvPr/>
        </p:nvSpPr>
        <p:spPr>
          <a:xfrm>
            <a:off x="3923928" y="2348880"/>
            <a:ext cx="1368152" cy="617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endParaRPr lang="en-GB" b="1" dirty="0"/>
          </a:p>
        </p:txBody>
      </p:sp>
      <p:sp>
        <p:nvSpPr>
          <p:cNvPr id="8" name="Rectangle 7">
            <a:hlinkClick r:id="rId6" action="ppaction://hlinksldjump"/>
          </p:cNvPr>
          <p:cNvSpPr/>
          <p:nvPr/>
        </p:nvSpPr>
        <p:spPr>
          <a:xfrm>
            <a:off x="107504" y="74165"/>
            <a:ext cx="2063474" cy="330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
        <p:nvSpPr>
          <p:cNvPr id="9" name="Rectangle 8">
            <a:hlinkClick r:id="rId7" action="ppaction://hlinksldjump"/>
          </p:cNvPr>
          <p:cNvSpPr>
            <a:spLocks/>
          </p:cNvSpPr>
          <p:nvPr/>
        </p:nvSpPr>
        <p:spPr>
          <a:xfrm>
            <a:off x="3923928" y="3068960"/>
            <a:ext cx="1368152" cy="617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2019</a:t>
            </a:r>
            <a:endParaRPr lang="en-GB" b="1" dirty="0"/>
          </a:p>
        </p:txBody>
      </p:sp>
      <p:sp>
        <p:nvSpPr>
          <p:cNvPr id="11" name="Rectangle 10">
            <a:hlinkClick r:id="rId8" action="ppaction://hlinksldjump"/>
          </p:cNvPr>
          <p:cNvSpPr>
            <a:spLocks/>
          </p:cNvSpPr>
          <p:nvPr/>
        </p:nvSpPr>
        <p:spPr>
          <a:xfrm>
            <a:off x="3923928" y="3789040"/>
            <a:ext cx="1368152" cy="617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2021</a:t>
            </a:r>
            <a:endParaRPr lang="en-GB" b="1" dirty="0"/>
          </a:p>
        </p:txBody>
      </p:sp>
      <p:sp>
        <p:nvSpPr>
          <p:cNvPr id="12" name="Rectangle 11">
            <a:hlinkClick r:id="rId9" action="ppaction://hlinksldjump"/>
          </p:cNvPr>
          <p:cNvSpPr>
            <a:spLocks/>
          </p:cNvSpPr>
          <p:nvPr/>
        </p:nvSpPr>
        <p:spPr>
          <a:xfrm>
            <a:off x="3923928" y="4509120"/>
            <a:ext cx="1368152" cy="617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2022 </a:t>
            </a:r>
          </a:p>
          <a:p>
            <a:pPr algn="ctr"/>
            <a:r>
              <a:rPr lang="en-GB" b="1" dirty="0" smtClean="0"/>
              <a:t>(</a:t>
            </a:r>
            <a:r>
              <a:rPr lang="en-GB" b="1" dirty="0" err="1" smtClean="0"/>
              <a:t>i</a:t>
            </a:r>
            <a:r>
              <a:rPr lang="en-GB" b="1" dirty="0" smtClean="0"/>
              <a:t>)</a:t>
            </a:r>
            <a:endParaRPr lang="en-GB" b="1" dirty="0"/>
          </a:p>
        </p:txBody>
      </p:sp>
      <p:sp>
        <p:nvSpPr>
          <p:cNvPr id="13" name="Rectangle 12">
            <a:hlinkClick r:id="rId10" action="ppaction://hlinksldjump"/>
          </p:cNvPr>
          <p:cNvSpPr>
            <a:spLocks/>
          </p:cNvSpPr>
          <p:nvPr/>
        </p:nvSpPr>
        <p:spPr>
          <a:xfrm>
            <a:off x="3923928" y="5229200"/>
            <a:ext cx="1368152" cy="617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2022 </a:t>
            </a:r>
          </a:p>
          <a:p>
            <a:pPr algn="ctr"/>
            <a:r>
              <a:rPr lang="en-GB" b="1" dirty="0" smtClean="0"/>
              <a:t>(ii)</a:t>
            </a:r>
            <a:endParaRPr lang="en-GB" b="1" dirty="0"/>
          </a:p>
        </p:txBody>
      </p:sp>
      <p:sp>
        <p:nvSpPr>
          <p:cNvPr id="14" name="Rectangle 13">
            <a:hlinkClick r:id="rId11" action="ppaction://hlinksldjump"/>
          </p:cNvPr>
          <p:cNvSpPr>
            <a:spLocks/>
          </p:cNvSpPr>
          <p:nvPr/>
        </p:nvSpPr>
        <p:spPr>
          <a:xfrm>
            <a:off x="3923928" y="5949280"/>
            <a:ext cx="1368152" cy="617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2022 </a:t>
            </a:r>
          </a:p>
          <a:p>
            <a:pPr algn="ctr"/>
            <a:r>
              <a:rPr lang="en-GB" b="1" dirty="0" smtClean="0"/>
              <a:t>(iii)</a:t>
            </a:r>
            <a:endParaRPr lang="en-GB" b="1"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67544" y="404664"/>
            <a:ext cx="8208912" cy="5751306"/>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71915" cy="369332"/>
          </a:xfrm>
          <a:prstGeom prst="rect">
            <a:avLst/>
          </a:prstGeom>
          <a:noFill/>
        </p:spPr>
        <p:txBody>
          <a:bodyPr wrap="none" rtlCol="0">
            <a:spAutoFit/>
          </a:bodyPr>
          <a:lstStyle/>
          <a:p>
            <a:r>
              <a:rPr lang="en-GB" dirty="0" smtClean="0"/>
              <a:t>SAM </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6461637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899752"/>
            <a:ext cx="8496944" cy="3897400"/>
          </a:xfrm>
          <a:prstGeom prst="rect">
            <a:avLst/>
          </a:prstGeom>
        </p:spPr>
      </p:pic>
      <p:sp>
        <p:nvSpPr>
          <p:cNvPr id="5" name="Rectangle 4"/>
          <p:cNvSpPr/>
          <p:nvPr/>
        </p:nvSpPr>
        <p:spPr>
          <a:xfrm>
            <a:off x="323528" y="888035"/>
            <a:ext cx="8496944" cy="947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323528" y="1835856"/>
            <a:ext cx="8496944"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sp>
        <p:nvSpPr>
          <p:cNvPr id="15" name="Rectangle 14"/>
          <p:cNvSpPr/>
          <p:nvPr/>
        </p:nvSpPr>
        <p:spPr>
          <a:xfrm>
            <a:off x="323528" y="3995080"/>
            <a:ext cx="8496944" cy="802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3552680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1" grpId="0" animBg="1"/>
      <p:bldP spid="1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908720"/>
            <a:ext cx="8784976" cy="3376824"/>
          </a:xfrm>
          <a:prstGeom prst="rect">
            <a:avLst/>
          </a:prstGeom>
        </p:spPr>
      </p:pic>
      <p:sp>
        <p:nvSpPr>
          <p:cNvPr id="5" name="Rectangle 4"/>
          <p:cNvSpPr/>
          <p:nvPr/>
        </p:nvSpPr>
        <p:spPr>
          <a:xfrm>
            <a:off x="179512" y="908720"/>
            <a:ext cx="8784976"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sp>
        <p:nvSpPr>
          <p:cNvPr id="11" name="Rectangle 10"/>
          <p:cNvSpPr/>
          <p:nvPr/>
        </p:nvSpPr>
        <p:spPr>
          <a:xfrm>
            <a:off x="179512" y="2996952"/>
            <a:ext cx="8784976" cy="1288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8648764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65" y="3995842"/>
            <a:ext cx="6048670" cy="2457494"/>
          </a:xfrm>
          <a:prstGeom prst="rect">
            <a:avLst/>
          </a:prstGeom>
        </p:spPr>
      </p:pic>
      <p:pic>
        <p:nvPicPr>
          <p:cNvPr id="13" name="Picture 12"/>
          <p:cNvPicPr>
            <a:picLocks noChangeAspect="1"/>
          </p:cNvPicPr>
          <p:nvPr/>
        </p:nvPicPr>
        <p:blipFill>
          <a:blip r:embed="rId3"/>
          <a:stretch>
            <a:fillRect/>
          </a:stretch>
        </p:blipFill>
        <p:spPr>
          <a:xfrm>
            <a:off x="323528" y="476672"/>
            <a:ext cx="8496944" cy="3397354"/>
          </a:xfrm>
          <a:prstGeom prst="rect">
            <a:avLst/>
          </a:prstGeom>
        </p:spPr>
      </p:pic>
      <p:sp>
        <p:nvSpPr>
          <p:cNvPr id="5" name="Rectangle 4"/>
          <p:cNvSpPr/>
          <p:nvPr/>
        </p:nvSpPr>
        <p:spPr>
          <a:xfrm>
            <a:off x="323528" y="1268761"/>
            <a:ext cx="8496944" cy="1705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8" name="Rectangle 7"/>
          <p:cNvSpPr/>
          <p:nvPr/>
        </p:nvSpPr>
        <p:spPr>
          <a:xfrm>
            <a:off x="323529" y="476672"/>
            <a:ext cx="849694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Rectangle 10"/>
          <p:cNvSpPr/>
          <p:nvPr/>
        </p:nvSpPr>
        <p:spPr>
          <a:xfrm>
            <a:off x="323527" y="2974599"/>
            <a:ext cx="8496945" cy="899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5" name="Rectangle 14"/>
          <p:cNvSpPr/>
          <p:nvPr/>
        </p:nvSpPr>
        <p:spPr>
          <a:xfrm>
            <a:off x="1547664" y="3969886"/>
            <a:ext cx="6048671" cy="1609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6" name="Rectangle 15"/>
          <p:cNvSpPr/>
          <p:nvPr/>
        </p:nvSpPr>
        <p:spPr>
          <a:xfrm>
            <a:off x="1547666" y="5579863"/>
            <a:ext cx="6048670" cy="899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1378853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8" grpId="0" animBg="1"/>
      <p:bldP spid="11" grpId="0" animBg="1"/>
      <p:bldP spid="15" grpId="0" animBg="1"/>
      <p:bldP spid="1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5566169"/>
            <a:ext cx="6624736" cy="1209440"/>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9" name="Picture 8"/>
          <p:cNvPicPr>
            <a:picLocks noChangeAspect="1"/>
          </p:cNvPicPr>
          <p:nvPr/>
        </p:nvPicPr>
        <p:blipFill>
          <a:blip r:embed="rId8"/>
          <a:stretch>
            <a:fillRect/>
          </a:stretch>
        </p:blipFill>
        <p:spPr>
          <a:xfrm>
            <a:off x="1259632" y="106932"/>
            <a:ext cx="6624736" cy="5482308"/>
          </a:xfrm>
          <a:prstGeom prst="rect">
            <a:avLst/>
          </a:prstGeom>
        </p:spPr>
      </p:pic>
    </p:spTree>
    <p:extLst>
      <p:ext uri="{BB962C8B-B14F-4D97-AF65-F5344CB8AC3E}">
        <p14:creationId xmlns:p14="http://schemas.microsoft.com/office/powerpoint/2010/main" val="16396016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91688"/>
            <a:ext cx="8640960" cy="5341568"/>
          </a:xfrm>
          <a:prstGeom prst="rect">
            <a:avLst/>
          </a:prstGeom>
        </p:spPr>
      </p:pic>
      <p:sp>
        <p:nvSpPr>
          <p:cNvPr id="5" name="Rectangle 4"/>
          <p:cNvSpPr/>
          <p:nvPr/>
        </p:nvSpPr>
        <p:spPr>
          <a:xfrm>
            <a:off x="251520" y="369332"/>
            <a:ext cx="8640960" cy="971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251520" y="1340768"/>
            <a:ext cx="8640960" cy="498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1" y="5842728"/>
            <a:ext cx="1351339" cy="898640"/>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4" name="Rectangle 13"/>
          <p:cNvSpPr/>
          <p:nvPr/>
        </p:nvSpPr>
        <p:spPr>
          <a:xfrm>
            <a:off x="251520" y="1845988"/>
            <a:ext cx="8640960" cy="790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5" name="Rectangle 14"/>
          <p:cNvSpPr/>
          <p:nvPr/>
        </p:nvSpPr>
        <p:spPr>
          <a:xfrm>
            <a:off x="251520" y="2636912"/>
            <a:ext cx="8640960" cy="1602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6" name="Rectangle 15"/>
          <p:cNvSpPr/>
          <p:nvPr/>
        </p:nvSpPr>
        <p:spPr>
          <a:xfrm>
            <a:off x="251520" y="4239820"/>
            <a:ext cx="8640960" cy="481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7" name="Rectangle 16"/>
          <p:cNvSpPr/>
          <p:nvPr/>
        </p:nvSpPr>
        <p:spPr>
          <a:xfrm>
            <a:off x="251520" y="4721426"/>
            <a:ext cx="8640960" cy="1011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Tree>
    <p:extLst>
      <p:ext uri="{BB962C8B-B14F-4D97-AF65-F5344CB8AC3E}">
        <p14:creationId xmlns:p14="http://schemas.microsoft.com/office/powerpoint/2010/main" val="13108589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8" grpId="0" animBg="1"/>
      <p:bldP spid="14" grpId="0" animBg="1"/>
      <p:bldP spid="15" grpId="0" animBg="1"/>
      <p:bldP spid="16" grpId="0" animBg="1"/>
      <p:bldP spid="1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6014" y="908720"/>
            <a:ext cx="8951972" cy="3917672"/>
          </a:xfrm>
          <a:prstGeom prst="rect">
            <a:avLst/>
          </a:prstGeom>
        </p:spPr>
      </p:pic>
      <p:sp>
        <p:nvSpPr>
          <p:cNvPr id="5" name="Rectangle 4"/>
          <p:cNvSpPr/>
          <p:nvPr/>
        </p:nvSpPr>
        <p:spPr>
          <a:xfrm>
            <a:off x="96013" y="888402"/>
            <a:ext cx="8951973" cy="1388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96013" y="2276872"/>
            <a:ext cx="8951973" cy="833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4" name="Rectangle 13"/>
          <p:cNvSpPr/>
          <p:nvPr/>
        </p:nvSpPr>
        <p:spPr>
          <a:xfrm>
            <a:off x="96013" y="3110712"/>
            <a:ext cx="8951973" cy="1715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Tree>
    <p:extLst>
      <p:ext uri="{BB962C8B-B14F-4D97-AF65-F5344CB8AC3E}">
        <p14:creationId xmlns:p14="http://schemas.microsoft.com/office/powerpoint/2010/main" val="27844518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8"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620688"/>
            <a:ext cx="8496944" cy="49499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TextBox 5"/>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661248"/>
            <a:ext cx="1435360" cy="954514"/>
          </a:xfrm>
          <a:prstGeom prst="rect">
            <a:avLst/>
          </a:prstGeom>
          <a:noFill/>
        </p:spPr>
      </p:pic>
    </p:spTree>
    <p:extLst>
      <p:ext uri="{BB962C8B-B14F-4D97-AF65-F5344CB8AC3E}">
        <p14:creationId xmlns:p14="http://schemas.microsoft.com/office/powerpoint/2010/main" val="3910618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223960"/>
            <a:ext cx="8352928" cy="5653312"/>
          </a:xfrm>
          <a:prstGeom prst="rect">
            <a:avLst/>
          </a:prstGeom>
        </p:spPr>
      </p:pic>
      <p:sp>
        <p:nvSpPr>
          <p:cNvPr id="5" name="Rectangle 4"/>
          <p:cNvSpPr/>
          <p:nvPr/>
        </p:nvSpPr>
        <p:spPr>
          <a:xfrm>
            <a:off x="611560" y="223960"/>
            <a:ext cx="8352928" cy="342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611560" y="3645024"/>
            <a:ext cx="8352928"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(SF)</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4" name="Rectangle 13"/>
          <p:cNvSpPr/>
          <p:nvPr/>
        </p:nvSpPr>
        <p:spPr>
          <a:xfrm>
            <a:off x="611560" y="4509120"/>
            <a:ext cx="8352928" cy="1391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41978193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8" grpId="0" animBg="1"/>
      <p:bldP spid="1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332656"/>
            <a:ext cx="8784976" cy="5613056"/>
          </a:xfrm>
          <a:prstGeom prst="rect">
            <a:avLst/>
          </a:prstGeom>
        </p:spPr>
      </p:pic>
      <p:sp>
        <p:nvSpPr>
          <p:cNvPr id="5" name="Rectangle 4"/>
          <p:cNvSpPr/>
          <p:nvPr/>
        </p:nvSpPr>
        <p:spPr>
          <a:xfrm>
            <a:off x="179512" y="329088"/>
            <a:ext cx="8784976" cy="579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179512" y="908720"/>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4" name="Rectangle 13"/>
          <p:cNvSpPr/>
          <p:nvPr/>
        </p:nvSpPr>
        <p:spPr>
          <a:xfrm>
            <a:off x="179512" y="5120844"/>
            <a:ext cx="8784976" cy="848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notes</a:t>
            </a:r>
            <a:endParaRPr lang="en-GB" sz="2800" b="1" dirty="0"/>
          </a:p>
        </p:txBody>
      </p:sp>
      <p:sp>
        <p:nvSpPr>
          <p:cNvPr id="15" name="Rectangle 14"/>
          <p:cNvSpPr/>
          <p:nvPr/>
        </p:nvSpPr>
        <p:spPr>
          <a:xfrm>
            <a:off x="179512" y="4308848"/>
            <a:ext cx="8784976" cy="811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sp>
        <p:nvSpPr>
          <p:cNvPr id="16" name="Rectangle 15"/>
          <p:cNvSpPr/>
          <p:nvPr/>
        </p:nvSpPr>
        <p:spPr>
          <a:xfrm>
            <a:off x="179512" y="2564904"/>
            <a:ext cx="8784976" cy="174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7" name="Rectangle 16"/>
          <p:cNvSpPr/>
          <p:nvPr/>
        </p:nvSpPr>
        <p:spPr>
          <a:xfrm>
            <a:off x="179512" y="1412776"/>
            <a:ext cx="878497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7134131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8" grpId="0" animBg="1"/>
      <p:bldP spid="14" grpId="0" animBg="1"/>
      <p:bldP spid="15" grpId="0" animBg="1"/>
      <p:bldP spid="16" grpId="0" animBg="1"/>
      <p:bldP spid="17"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1802938" y="91257"/>
            <a:ext cx="5538124" cy="6675486"/>
          </a:xfrm>
          <a:prstGeom prst="rect">
            <a:avLst/>
          </a:prstGeom>
        </p:spPr>
      </p:pic>
    </p:spTree>
    <p:extLst>
      <p:ext uri="{BB962C8B-B14F-4D97-AF65-F5344CB8AC3E}">
        <p14:creationId xmlns:p14="http://schemas.microsoft.com/office/powerpoint/2010/main" val="24944784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44624"/>
            <a:ext cx="7105088" cy="6429180"/>
          </a:xfrm>
          <a:prstGeom prst="rect">
            <a:avLst/>
          </a:prstGeom>
        </p:spPr>
      </p:pic>
      <p:sp>
        <p:nvSpPr>
          <p:cNvPr id="5" name="Rectangle 4"/>
          <p:cNvSpPr/>
          <p:nvPr/>
        </p:nvSpPr>
        <p:spPr>
          <a:xfrm>
            <a:off x="683567" y="44624"/>
            <a:ext cx="7105089"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683568" y="836712"/>
            <a:ext cx="7105088" cy="790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4" name="Rectangle 13"/>
          <p:cNvSpPr/>
          <p:nvPr/>
        </p:nvSpPr>
        <p:spPr>
          <a:xfrm>
            <a:off x="683567" y="1627636"/>
            <a:ext cx="7105090" cy="852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
        <p:nvSpPr>
          <p:cNvPr id="15" name="Rectangle 14"/>
          <p:cNvSpPr/>
          <p:nvPr/>
        </p:nvSpPr>
        <p:spPr>
          <a:xfrm>
            <a:off x="683566" y="2480608"/>
            <a:ext cx="7105090" cy="968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6" name="Rectangle 15"/>
          <p:cNvSpPr/>
          <p:nvPr/>
        </p:nvSpPr>
        <p:spPr>
          <a:xfrm>
            <a:off x="683566" y="3448896"/>
            <a:ext cx="7105090" cy="772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7" name="Rectangle 16"/>
          <p:cNvSpPr/>
          <p:nvPr/>
        </p:nvSpPr>
        <p:spPr>
          <a:xfrm>
            <a:off x="683566" y="4221088"/>
            <a:ext cx="7105090" cy="225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1" y="5842728"/>
            <a:ext cx="1351339" cy="898640"/>
          </a:xfrm>
          <a:prstGeom prst="rect">
            <a:avLst/>
          </a:prstGeom>
          <a:noFill/>
        </p:spPr>
      </p:pic>
    </p:spTree>
    <p:extLst>
      <p:ext uri="{BB962C8B-B14F-4D97-AF65-F5344CB8AC3E}">
        <p14:creationId xmlns:p14="http://schemas.microsoft.com/office/powerpoint/2010/main" val="312123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8" grpId="0" animBg="1"/>
      <p:bldP spid="14" grpId="0" animBg="1"/>
      <p:bldP spid="15" grpId="0" animBg="1"/>
      <p:bldP spid="16" grpId="0" animBg="1"/>
      <p:bldP spid="17"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6988" y="44624"/>
            <a:ext cx="7059508" cy="6360325"/>
          </a:xfrm>
          <a:prstGeom prst="rect">
            <a:avLst/>
          </a:prstGeom>
        </p:spPr>
      </p:pic>
      <p:sp>
        <p:nvSpPr>
          <p:cNvPr id="5" name="Rectangle 4"/>
          <p:cNvSpPr/>
          <p:nvPr/>
        </p:nvSpPr>
        <p:spPr>
          <a:xfrm>
            <a:off x="1976986" y="21010"/>
            <a:ext cx="7059510" cy="575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8" name="Rectangle 7"/>
          <p:cNvSpPr/>
          <p:nvPr/>
        </p:nvSpPr>
        <p:spPr>
          <a:xfrm>
            <a:off x="1976986" y="596926"/>
            <a:ext cx="7059510" cy="121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 SF</a:t>
            </a:r>
            <a:endParaRPr lang="en-GB" sz="2800" b="1" dirty="0"/>
          </a:p>
        </p:txBody>
      </p:sp>
      <p:sp>
        <p:nvSpPr>
          <p:cNvPr id="11" name="TextBox 10"/>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4" name="Rectangle 13"/>
          <p:cNvSpPr/>
          <p:nvPr/>
        </p:nvSpPr>
        <p:spPr>
          <a:xfrm>
            <a:off x="1976987" y="1810132"/>
            <a:ext cx="7059509" cy="1186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SF</a:t>
            </a:r>
            <a:endParaRPr lang="en-GB" sz="2800" b="1" dirty="0"/>
          </a:p>
        </p:txBody>
      </p:sp>
      <p:sp>
        <p:nvSpPr>
          <p:cNvPr id="15" name="Rectangle 14"/>
          <p:cNvSpPr/>
          <p:nvPr/>
        </p:nvSpPr>
        <p:spPr>
          <a:xfrm>
            <a:off x="1976988" y="2996952"/>
            <a:ext cx="7059508" cy="1043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
        <p:nvSpPr>
          <p:cNvPr id="16" name="Rectangle 15"/>
          <p:cNvSpPr/>
          <p:nvPr/>
        </p:nvSpPr>
        <p:spPr>
          <a:xfrm>
            <a:off x="1976988" y="4040006"/>
            <a:ext cx="7059508" cy="66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sp>
        <p:nvSpPr>
          <p:cNvPr id="17" name="Rectangle 16"/>
          <p:cNvSpPr/>
          <p:nvPr/>
        </p:nvSpPr>
        <p:spPr>
          <a:xfrm>
            <a:off x="1976988" y="4701530"/>
            <a:ext cx="7059508" cy="1727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48641" y="5842728"/>
            <a:ext cx="1351339" cy="898640"/>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8644705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8" grpId="0" animBg="1"/>
      <p:bldP spid="14" grpId="0" animBg="1"/>
      <p:bldP spid="15" grpId="0" animBg="1"/>
      <p:bldP spid="16" grpId="0" animBg="1"/>
      <p:bldP spid="1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692696"/>
            <a:ext cx="8496944" cy="4612626"/>
          </a:xfrm>
          <a:prstGeom prst="rect">
            <a:avLst/>
          </a:prstGeom>
        </p:spPr>
      </p:pic>
      <p:sp>
        <p:nvSpPr>
          <p:cNvPr id="5" name="Rectangle 4"/>
          <p:cNvSpPr/>
          <p:nvPr/>
        </p:nvSpPr>
        <p:spPr>
          <a:xfrm>
            <a:off x="323528" y="692696"/>
            <a:ext cx="8496944" cy="863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323528" y="1556152"/>
            <a:ext cx="8496944" cy="577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 notes</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4" name="Rectangle 13"/>
          <p:cNvSpPr/>
          <p:nvPr/>
        </p:nvSpPr>
        <p:spPr>
          <a:xfrm>
            <a:off x="323529" y="2133496"/>
            <a:ext cx="8496943" cy="54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notes</a:t>
            </a:r>
            <a:endParaRPr lang="en-GB" sz="2800" b="1" dirty="0"/>
          </a:p>
        </p:txBody>
      </p:sp>
      <p:sp>
        <p:nvSpPr>
          <p:cNvPr id="15" name="Rectangle 14"/>
          <p:cNvSpPr/>
          <p:nvPr/>
        </p:nvSpPr>
        <p:spPr>
          <a:xfrm>
            <a:off x="323527" y="2673588"/>
            <a:ext cx="8496945" cy="1043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7" name="Rectangle 16"/>
          <p:cNvSpPr/>
          <p:nvPr/>
        </p:nvSpPr>
        <p:spPr>
          <a:xfrm>
            <a:off x="323527" y="3716642"/>
            <a:ext cx="8496945" cy="1588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683758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8" grpId="0" animBg="1"/>
      <p:bldP spid="14" grpId="0" animBg="1"/>
      <p:bldP spid="15" grpId="0" animBg="1"/>
      <p:bldP spid="1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743" y="404664"/>
            <a:ext cx="7838514" cy="5650378"/>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6547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80728"/>
            <a:ext cx="8496944" cy="3704184"/>
          </a:xfrm>
          <a:prstGeom prst="rect">
            <a:avLst/>
          </a:prstGeom>
        </p:spPr>
      </p:pic>
      <p:sp>
        <p:nvSpPr>
          <p:cNvPr id="5" name="Rectangle 4"/>
          <p:cNvSpPr/>
          <p:nvPr/>
        </p:nvSpPr>
        <p:spPr>
          <a:xfrm>
            <a:off x="323529" y="970728"/>
            <a:ext cx="8496944" cy="477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323528" y="1448108"/>
            <a:ext cx="8496944" cy="546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4" name="Rectangle 13"/>
          <p:cNvSpPr/>
          <p:nvPr/>
        </p:nvSpPr>
        <p:spPr>
          <a:xfrm>
            <a:off x="323528" y="1994528"/>
            <a:ext cx="8496944" cy="608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
        <p:nvSpPr>
          <p:cNvPr id="15" name="Rectangle 14"/>
          <p:cNvSpPr/>
          <p:nvPr/>
        </p:nvSpPr>
        <p:spPr>
          <a:xfrm>
            <a:off x="323528" y="2595924"/>
            <a:ext cx="8496944" cy="86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6" name="Rectangle 15"/>
          <p:cNvSpPr/>
          <p:nvPr/>
        </p:nvSpPr>
        <p:spPr>
          <a:xfrm>
            <a:off x="323528" y="3448896"/>
            <a:ext cx="8496944" cy="1236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1" y="5842728"/>
            <a:ext cx="1351339" cy="898640"/>
          </a:xfrm>
          <a:prstGeom prst="rect">
            <a:avLst/>
          </a:prstGeom>
          <a:noFill/>
        </p:spPr>
      </p:pic>
    </p:spTree>
    <p:extLst>
      <p:ext uri="{BB962C8B-B14F-4D97-AF65-F5344CB8AC3E}">
        <p14:creationId xmlns:p14="http://schemas.microsoft.com/office/powerpoint/2010/main" val="4123409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8" grpId="0" animBg="1"/>
      <p:bldP spid="14" grpId="0" animBg="1"/>
      <p:bldP spid="15" grpId="0" animBg="1"/>
      <p:bldP spid="1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110502"/>
            <a:ext cx="8496942" cy="3614642"/>
          </a:xfrm>
          <a:prstGeom prst="rect">
            <a:avLst/>
          </a:prstGeom>
        </p:spPr>
      </p:pic>
      <p:sp>
        <p:nvSpPr>
          <p:cNvPr id="5" name="Rectangle 4"/>
          <p:cNvSpPr/>
          <p:nvPr/>
        </p:nvSpPr>
        <p:spPr>
          <a:xfrm>
            <a:off x="323529" y="1110502"/>
            <a:ext cx="8496944" cy="520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323528" y="1630604"/>
            <a:ext cx="8496944" cy="972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 SF</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4" name="Rectangle 13"/>
          <p:cNvSpPr/>
          <p:nvPr/>
        </p:nvSpPr>
        <p:spPr>
          <a:xfrm>
            <a:off x="323528" y="2602956"/>
            <a:ext cx="8496944" cy="546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r>
              <a:rPr lang="en-GB" sz="2800" b="1" dirty="0" smtClean="0"/>
              <a:t>) SF</a:t>
            </a:r>
            <a:endParaRPr lang="en-GB" sz="2800" b="1" dirty="0"/>
          </a:p>
        </p:txBody>
      </p:sp>
      <p:sp>
        <p:nvSpPr>
          <p:cNvPr id="15" name="Rectangle 14"/>
          <p:cNvSpPr/>
          <p:nvPr/>
        </p:nvSpPr>
        <p:spPr>
          <a:xfrm>
            <a:off x="323528" y="3149376"/>
            <a:ext cx="8496944" cy="571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
        <p:nvSpPr>
          <p:cNvPr id="16" name="Rectangle 15"/>
          <p:cNvSpPr/>
          <p:nvPr/>
        </p:nvSpPr>
        <p:spPr>
          <a:xfrm>
            <a:off x="323528" y="3720540"/>
            <a:ext cx="8496944" cy="1004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1" y="5842728"/>
            <a:ext cx="1351339" cy="898640"/>
          </a:xfrm>
          <a:prstGeom prst="rect">
            <a:avLst/>
          </a:prstGeom>
          <a:noFill/>
        </p:spPr>
      </p:pic>
    </p:spTree>
    <p:extLst>
      <p:ext uri="{BB962C8B-B14F-4D97-AF65-F5344CB8AC3E}">
        <p14:creationId xmlns:p14="http://schemas.microsoft.com/office/powerpoint/2010/main" val="14825042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8" grpId="0" animBg="1"/>
      <p:bldP spid="14" grpId="0" animBg="1"/>
      <p:bldP spid="15" grpId="0" animBg="1"/>
      <p:bldP spid="1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476672"/>
            <a:ext cx="8496946" cy="5186542"/>
          </a:xfrm>
          <a:prstGeom prst="rect">
            <a:avLst/>
          </a:prstGeom>
        </p:spPr>
      </p:pic>
      <p:sp>
        <p:nvSpPr>
          <p:cNvPr id="5" name="Rectangle 4"/>
          <p:cNvSpPr/>
          <p:nvPr/>
        </p:nvSpPr>
        <p:spPr>
          <a:xfrm>
            <a:off x="323529" y="476672"/>
            <a:ext cx="8496944" cy="1799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323528" y="2276398"/>
            <a:ext cx="8496944" cy="1150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a:t>) notes</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5" name="Rectangle 14"/>
          <p:cNvSpPr/>
          <p:nvPr/>
        </p:nvSpPr>
        <p:spPr>
          <a:xfrm>
            <a:off x="323528" y="3744956"/>
            <a:ext cx="8496944" cy="559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 notes</a:t>
            </a:r>
            <a:endParaRPr lang="en-GB" sz="2800" b="1" dirty="0"/>
          </a:p>
        </p:txBody>
      </p:sp>
      <p:sp>
        <p:nvSpPr>
          <p:cNvPr id="16" name="Rectangle 15"/>
          <p:cNvSpPr/>
          <p:nvPr/>
        </p:nvSpPr>
        <p:spPr>
          <a:xfrm>
            <a:off x="323528" y="4296604"/>
            <a:ext cx="8496944" cy="1390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Rectangle 13"/>
          <p:cNvSpPr/>
          <p:nvPr/>
        </p:nvSpPr>
        <p:spPr>
          <a:xfrm>
            <a:off x="323528" y="3426608"/>
            <a:ext cx="8496944" cy="326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r>
              <a:rPr lang="en-GB" sz="2800" b="1" dirty="0"/>
              <a:t>) notes</a:t>
            </a:r>
            <a:endParaRPr lang="en-GB" sz="2800" b="1" dirty="0"/>
          </a:p>
        </p:txBody>
      </p:sp>
    </p:spTree>
    <p:extLst>
      <p:ext uri="{BB962C8B-B14F-4D97-AF65-F5344CB8AC3E}">
        <p14:creationId xmlns:p14="http://schemas.microsoft.com/office/powerpoint/2010/main" val="21501371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8" grpId="0" animBg="1"/>
      <p:bldP spid="15" grpId="0" animBg="1"/>
      <p:bldP spid="16"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335790"/>
            <a:ext cx="8064896" cy="6405578"/>
          </a:xfrm>
          <a:prstGeom prst="rect">
            <a:avLst/>
          </a:prstGeom>
        </p:spPr>
      </p:pic>
      <p:sp>
        <p:nvSpPr>
          <p:cNvPr id="12" name="Rectangle 11"/>
          <p:cNvSpPr/>
          <p:nvPr/>
        </p:nvSpPr>
        <p:spPr>
          <a:xfrm>
            <a:off x="107504" y="4436096"/>
            <a:ext cx="8064896" cy="2305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393358" y="5450158"/>
            <a:ext cx="643138" cy="643138"/>
          </a:xfrm>
          <a:prstGeom prst="rect">
            <a:avLst/>
          </a:prstGeom>
          <a:noFill/>
        </p:spPr>
      </p:pic>
      <p:sp>
        <p:nvSpPr>
          <p:cNvPr id="9" name="Rectangle 8"/>
          <p:cNvSpPr/>
          <p:nvPr/>
        </p:nvSpPr>
        <p:spPr>
          <a:xfrm>
            <a:off x="107504" y="335790"/>
            <a:ext cx="8064896" cy="716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
        <p:nvSpPr>
          <p:cNvPr id="10" name="Rectangle 9"/>
          <p:cNvSpPr/>
          <p:nvPr/>
        </p:nvSpPr>
        <p:spPr>
          <a:xfrm>
            <a:off x="107504" y="1052736"/>
            <a:ext cx="806489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07504" y="2276872"/>
            <a:ext cx="8064896" cy="2159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a:t>
            </a:r>
            <a:endParaRPr lang="en-GB" sz="2800" b="1"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866264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9" grpId="0" animBg="1"/>
      <p:bldP spid="10" grpId="0" animBg="1"/>
      <p:bldP spid="11"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836712"/>
            <a:ext cx="8496942" cy="4276136"/>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812445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76672"/>
            <a:ext cx="8496944" cy="4938850"/>
          </a:xfrm>
          <a:prstGeom prst="rect">
            <a:avLst/>
          </a:prstGeom>
        </p:spPr>
      </p:pic>
      <p:sp>
        <p:nvSpPr>
          <p:cNvPr id="5" name="Rectangle 4"/>
          <p:cNvSpPr/>
          <p:nvPr/>
        </p:nvSpPr>
        <p:spPr>
          <a:xfrm>
            <a:off x="323529" y="476672"/>
            <a:ext cx="849694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323528" y="1340768"/>
            <a:ext cx="8496944" cy="883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r>
              <a:rPr lang="en-GB" sz="2800" b="1" dirty="0" smtClean="0"/>
              <a:t> (ii</a:t>
            </a:r>
            <a:r>
              <a:rPr lang="en-GB" sz="2800" b="1" dirty="0" smtClean="0"/>
              <a:t>)</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4" name="Rectangle 13"/>
          <p:cNvSpPr/>
          <p:nvPr/>
        </p:nvSpPr>
        <p:spPr>
          <a:xfrm>
            <a:off x="323528" y="2223834"/>
            <a:ext cx="8496944" cy="3191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1" y="5842728"/>
            <a:ext cx="1351339" cy="898640"/>
          </a:xfrm>
          <a:prstGeom prst="rect">
            <a:avLst/>
          </a:prstGeom>
          <a:noFill/>
        </p:spPr>
      </p:pic>
    </p:spTree>
    <p:extLst>
      <p:ext uri="{BB962C8B-B14F-4D97-AF65-F5344CB8AC3E}">
        <p14:creationId xmlns:p14="http://schemas.microsoft.com/office/powerpoint/2010/main" val="20248414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8" grpId="0" animBg="1"/>
      <p:bldP spid="1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0" y="195428"/>
            <a:ext cx="7875998" cy="6467144"/>
          </a:xfrm>
          <a:prstGeom prst="rect">
            <a:avLst/>
          </a:prstGeom>
        </p:spPr>
      </p:pic>
      <p:sp>
        <p:nvSpPr>
          <p:cNvPr id="5" name="Rectangle 4"/>
          <p:cNvSpPr/>
          <p:nvPr/>
        </p:nvSpPr>
        <p:spPr>
          <a:xfrm>
            <a:off x="971599" y="171814"/>
            <a:ext cx="7875999" cy="1456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 notes</a:t>
            </a:r>
            <a:endParaRPr lang="en-GB" sz="2800" b="1" dirty="0"/>
          </a:p>
        </p:txBody>
      </p:sp>
      <p:sp>
        <p:nvSpPr>
          <p:cNvPr id="8" name="Rectangle 7"/>
          <p:cNvSpPr/>
          <p:nvPr/>
        </p:nvSpPr>
        <p:spPr>
          <a:xfrm>
            <a:off x="971598" y="1628800"/>
            <a:ext cx="78760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r>
              <a:rPr lang="en-GB" sz="2800" b="1" dirty="0" smtClean="0"/>
              <a:t> (ii) notes</a:t>
            </a:r>
            <a:endParaRPr lang="en-GB" sz="2800" b="1" dirty="0"/>
          </a:p>
        </p:txBody>
      </p:sp>
      <p:sp>
        <p:nvSpPr>
          <p:cNvPr id="11" name="TextBox 10"/>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4" name="Rectangle 13"/>
          <p:cNvSpPr/>
          <p:nvPr/>
        </p:nvSpPr>
        <p:spPr>
          <a:xfrm>
            <a:off x="971599" y="1988840"/>
            <a:ext cx="7875999" cy="4697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smtClean="0"/>
              <a:t>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9772914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8" grpId="0" animBg="1"/>
      <p:bldP spid="1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44624"/>
            <a:ext cx="7144958" cy="633670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6437609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2" y="548680"/>
            <a:ext cx="8208916" cy="5093958"/>
          </a:xfrm>
          <a:prstGeom prst="rect">
            <a:avLst/>
          </a:prstGeom>
        </p:spPr>
      </p:pic>
      <p:sp>
        <p:nvSpPr>
          <p:cNvPr id="5" name="Rectangle 4"/>
          <p:cNvSpPr/>
          <p:nvPr/>
        </p:nvSpPr>
        <p:spPr>
          <a:xfrm>
            <a:off x="467541" y="548680"/>
            <a:ext cx="8208920" cy="645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467541" y="1194162"/>
            <a:ext cx="8208920" cy="524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sp>
        <p:nvSpPr>
          <p:cNvPr id="11" name="Rectangle 10"/>
          <p:cNvSpPr/>
          <p:nvPr/>
        </p:nvSpPr>
        <p:spPr>
          <a:xfrm>
            <a:off x="467541" y="3140968"/>
            <a:ext cx="8208920" cy="127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6" name="Rectangle 15"/>
          <p:cNvSpPr/>
          <p:nvPr/>
        </p:nvSpPr>
        <p:spPr>
          <a:xfrm>
            <a:off x="467543" y="4414222"/>
            <a:ext cx="8208918" cy="1228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sp>
        <p:nvSpPr>
          <p:cNvPr id="17" name="Rectangle 16"/>
          <p:cNvSpPr/>
          <p:nvPr/>
        </p:nvSpPr>
        <p:spPr>
          <a:xfrm>
            <a:off x="467541" y="1718402"/>
            <a:ext cx="8208917" cy="1422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pic>
        <p:nvPicPr>
          <p:cNvPr id="1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19792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8" grpId="0" animBg="1"/>
      <p:bldP spid="11" grpId="0" animBg="1"/>
      <p:bldP spid="16" grpId="0" animBg="1"/>
      <p:bldP spid="1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39" y="764704"/>
            <a:ext cx="8208922" cy="4464870"/>
          </a:xfrm>
          <a:prstGeom prst="rect">
            <a:avLst/>
          </a:prstGeom>
        </p:spPr>
      </p:pic>
      <p:sp>
        <p:nvSpPr>
          <p:cNvPr id="5" name="Rectangle 4"/>
          <p:cNvSpPr/>
          <p:nvPr/>
        </p:nvSpPr>
        <p:spPr>
          <a:xfrm>
            <a:off x="467541" y="730762"/>
            <a:ext cx="8208920" cy="356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8" name="Rectangle 7"/>
          <p:cNvSpPr/>
          <p:nvPr/>
        </p:nvSpPr>
        <p:spPr>
          <a:xfrm>
            <a:off x="467541" y="1087722"/>
            <a:ext cx="8208920" cy="469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 notes</a:t>
            </a:r>
            <a:endParaRPr lang="en-GB" sz="2800" b="1" dirty="0"/>
          </a:p>
        </p:txBody>
      </p:sp>
      <p:sp>
        <p:nvSpPr>
          <p:cNvPr id="11" name="Rectangle 10"/>
          <p:cNvSpPr/>
          <p:nvPr/>
        </p:nvSpPr>
        <p:spPr>
          <a:xfrm>
            <a:off x="467541" y="2518466"/>
            <a:ext cx="8208920" cy="1270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6" name="Rectangle 15"/>
          <p:cNvSpPr/>
          <p:nvPr/>
        </p:nvSpPr>
        <p:spPr>
          <a:xfrm>
            <a:off x="467543" y="3789040"/>
            <a:ext cx="8208918" cy="1458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7" name="Rectangle 16"/>
          <p:cNvSpPr/>
          <p:nvPr/>
        </p:nvSpPr>
        <p:spPr>
          <a:xfrm>
            <a:off x="467541" y="1556792"/>
            <a:ext cx="8208917" cy="961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notes</a:t>
            </a:r>
            <a:endParaRPr lang="en-GB" sz="2800" b="1" dirty="0"/>
          </a:p>
        </p:txBody>
      </p:sp>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23523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8" grpId="0" animBg="1"/>
      <p:bldP spid="11" grpId="0" animBg="1"/>
      <p:bldP spid="16" grpId="0" animBg="1"/>
      <p:bldP spid="17"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3608" y="44624"/>
            <a:ext cx="7488832" cy="634661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596336" y="6214862"/>
            <a:ext cx="643138" cy="643138"/>
          </a:xfrm>
          <a:prstGeom prst="rect">
            <a:avLst/>
          </a:prstGeom>
          <a:noFill/>
        </p:spPr>
      </p:pic>
    </p:spTree>
    <p:extLst>
      <p:ext uri="{BB962C8B-B14F-4D97-AF65-F5344CB8AC3E}">
        <p14:creationId xmlns:p14="http://schemas.microsoft.com/office/powerpoint/2010/main" val="930259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1" y="476672"/>
            <a:ext cx="8208918" cy="5339430"/>
          </a:xfrm>
          <a:prstGeom prst="rect">
            <a:avLst/>
          </a:prstGeom>
        </p:spPr>
      </p:pic>
      <p:sp>
        <p:nvSpPr>
          <p:cNvPr id="5" name="Rectangle 4"/>
          <p:cNvSpPr/>
          <p:nvPr/>
        </p:nvSpPr>
        <p:spPr>
          <a:xfrm>
            <a:off x="467541" y="476672"/>
            <a:ext cx="8208920" cy="835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Rectangle 10"/>
          <p:cNvSpPr/>
          <p:nvPr/>
        </p:nvSpPr>
        <p:spPr>
          <a:xfrm>
            <a:off x="467541" y="3713426"/>
            <a:ext cx="8208920" cy="833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6" name="Rectangle 15"/>
          <p:cNvSpPr/>
          <p:nvPr/>
        </p:nvSpPr>
        <p:spPr>
          <a:xfrm>
            <a:off x="467543" y="4547400"/>
            <a:ext cx="8208918" cy="1268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sp>
        <p:nvSpPr>
          <p:cNvPr id="17" name="Rectangle 16"/>
          <p:cNvSpPr/>
          <p:nvPr/>
        </p:nvSpPr>
        <p:spPr>
          <a:xfrm>
            <a:off x="467541" y="1312384"/>
            <a:ext cx="8208917" cy="2401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4678554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1" grpId="0" animBg="1"/>
      <p:bldP spid="16" grpId="0" animBg="1"/>
      <p:bldP spid="1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2" y="476672"/>
            <a:ext cx="8208916" cy="5310826"/>
          </a:xfrm>
          <a:prstGeom prst="rect">
            <a:avLst/>
          </a:prstGeom>
        </p:spPr>
      </p:pic>
      <p:sp>
        <p:nvSpPr>
          <p:cNvPr id="5" name="Rectangle 4"/>
          <p:cNvSpPr/>
          <p:nvPr/>
        </p:nvSpPr>
        <p:spPr>
          <a:xfrm>
            <a:off x="467541" y="476672"/>
            <a:ext cx="8208920" cy="460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Rectangle 10"/>
          <p:cNvSpPr/>
          <p:nvPr/>
        </p:nvSpPr>
        <p:spPr>
          <a:xfrm>
            <a:off x="467541" y="3212976"/>
            <a:ext cx="820892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6" name="Rectangle 15"/>
          <p:cNvSpPr/>
          <p:nvPr/>
        </p:nvSpPr>
        <p:spPr>
          <a:xfrm>
            <a:off x="467543" y="4149080"/>
            <a:ext cx="8208918" cy="1667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7" name="Rectangle 16"/>
          <p:cNvSpPr/>
          <p:nvPr/>
        </p:nvSpPr>
        <p:spPr>
          <a:xfrm>
            <a:off x="467541" y="937238"/>
            <a:ext cx="8208917" cy="2275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8252226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1" grpId="0" animBg="1"/>
      <p:bldP spid="16" grpId="0" animBg="1"/>
      <p:bldP spid="1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1259632" y="162880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 (i)</a:t>
            </a:r>
            <a:endParaRPr lang="en-GB" b="1" dirty="0"/>
          </a:p>
        </p:txBody>
      </p:sp>
      <p:sp>
        <p:nvSpPr>
          <p:cNvPr id="11" name="Rectangle 10">
            <a:hlinkClick r:id="rId3" action="ppaction://hlinksldjump"/>
          </p:cNvPr>
          <p:cNvSpPr/>
          <p:nvPr/>
        </p:nvSpPr>
        <p:spPr>
          <a:xfrm>
            <a:off x="1259632" y="335710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a:t>
            </a:r>
            <a:endParaRPr lang="en-GB" b="1" dirty="0"/>
          </a:p>
        </p:txBody>
      </p:sp>
      <p:sp>
        <p:nvSpPr>
          <p:cNvPr id="12" name="Rectangle 11">
            <a:hlinkClick r:id="rId4" action="ppaction://hlinksldjump"/>
          </p:cNvPr>
          <p:cNvSpPr/>
          <p:nvPr/>
        </p:nvSpPr>
        <p:spPr>
          <a:xfrm>
            <a:off x="1259632" y="393316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13" name="Rectangle 12">
            <a:hlinkClick r:id="rId5" action="ppaction://hlinksldjump"/>
          </p:cNvPr>
          <p:cNvSpPr/>
          <p:nvPr/>
        </p:nvSpPr>
        <p:spPr>
          <a:xfrm>
            <a:off x="1259632" y="450917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a:t>
            </a:r>
            <a:endParaRPr lang="en-GB" b="1" dirty="0"/>
          </a:p>
        </p:txBody>
      </p:sp>
      <p:sp>
        <p:nvSpPr>
          <p:cNvPr id="14" name="Rectangle 13">
            <a:hlinkClick r:id="rId6" action="ppaction://hlinksldjump"/>
          </p:cNvPr>
          <p:cNvSpPr/>
          <p:nvPr/>
        </p:nvSpPr>
        <p:spPr>
          <a:xfrm>
            <a:off x="2918470" y="278092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(i)</a:t>
            </a:r>
            <a:endParaRPr lang="en-GB" b="1" dirty="0"/>
          </a:p>
        </p:txBody>
      </p:sp>
      <p:sp>
        <p:nvSpPr>
          <p:cNvPr id="16" name="Rectangle 15">
            <a:hlinkClick r:id="rId7" action="ppaction://hlinksldjump"/>
          </p:cNvPr>
          <p:cNvSpPr/>
          <p:nvPr/>
        </p:nvSpPr>
        <p:spPr>
          <a:xfrm>
            <a:off x="2918470" y="220486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endParaRPr lang="en-GB" b="1" dirty="0"/>
          </a:p>
        </p:txBody>
      </p:sp>
      <p:sp>
        <p:nvSpPr>
          <p:cNvPr id="17" name="Rectangle 16">
            <a:hlinkClick r:id="rId8" action="ppaction://hlinksldjump"/>
          </p:cNvPr>
          <p:cNvSpPr/>
          <p:nvPr/>
        </p:nvSpPr>
        <p:spPr>
          <a:xfrm>
            <a:off x="2918470" y="335699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(ii)</a:t>
            </a:r>
            <a:endParaRPr lang="en-GB" b="1" dirty="0"/>
          </a:p>
        </p:txBody>
      </p:sp>
      <p:sp>
        <p:nvSpPr>
          <p:cNvPr id="19" name="TextBox 18"/>
          <p:cNvSpPr txBox="1"/>
          <p:nvPr/>
        </p:nvSpPr>
        <p:spPr>
          <a:xfrm>
            <a:off x="1691680" y="643335"/>
            <a:ext cx="5599610" cy="769441"/>
          </a:xfrm>
          <a:prstGeom prst="rect">
            <a:avLst/>
          </a:prstGeom>
          <a:noFill/>
        </p:spPr>
        <p:txBody>
          <a:bodyPr wrap="none" rtlCol="0">
            <a:spAutoFit/>
          </a:bodyPr>
          <a:lstStyle/>
          <a:p>
            <a:r>
              <a:rPr lang="en-GB" sz="4400" dirty="0" smtClean="0">
                <a:latin typeface="Comic Sans MS" pitchFamily="66" charset="0"/>
              </a:rPr>
              <a:t>Old Spec Probability</a:t>
            </a:r>
            <a:endParaRPr lang="en-GB" sz="4400" dirty="0">
              <a:latin typeface="Comic Sans MS" pitchFamily="66" charset="0"/>
            </a:endParaRPr>
          </a:p>
        </p:txBody>
      </p:sp>
      <p:pic>
        <p:nvPicPr>
          <p:cNvPr id="2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
        <p:nvSpPr>
          <p:cNvPr id="21" name="Rectangle 20">
            <a:hlinkClick r:id="rId11" action="ppaction://hlinksldjump"/>
          </p:cNvPr>
          <p:cNvSpPr/>
          <p:nvPr/>
        </p:nvSpPr>
        <p:spPr>
          <a:xfrm>
            <a:off x="1259632" y="278098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 (iii)</a:t>
            </a:r>
            <a:endParaRPr lang="en-GB" b="1" dirty="0"/>
          </a:p>
        </p:txBody>
      </p:sp>
      <p:sp>
        <p:nvSpPr>
          <p:cNvPr id="22" name="Rectangle 21">
            <a:hlinkClick r:id="rId12" action="ppaction://hlinksldjump"/>
          </p:cNvPr>
          <p:cNvSpPr/>
          <p:nvPr/>
        </p:nvSpPr>
        <p:spPr>
          <a:xfrm>
            <a:off x="1259632" y="508524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23" name="Rectangle 22">
            <a:hlinkClick r:id="rId13" action="ppaction://hlinksldjump"/>
          </p:cNvPr>
          <p:cNvSpPr/>
          <p:nvPr/>
        </p:nvSpPr>
        <p:spPr>
          <a:xfrm>
            <a:off x="1259632" y="566130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 (i)</a:t>
            </a:r>
            <a:endParaRPr lang="en-GB" b="1" dirty="0"/>
          </a:p>
        </p:txBody>
      </p:sp>
      <p:sp>
        <p:nvSpPr>
          <p:cNvPr id="24" name="Rectangle 23">
            <a:hlinkClick r:id="rId14" action="ppaction://hlinksldjump"/>
          </p:cNvPr>
          <p:cNvSpPr/>
          <p:nvPr/>
        </p:nvSpPr>
        <p:spPr>
          <a:xfrm>
            <a:off x="2915816" y="162880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 (ii)</a:t>
            </a:r>
            <a:endParaRPr lang="en-GB" b="1" dirty="0"/>
          </a:p>
        </p:txBody>
      </p:sp>
      <p:sp>
        <p:nvSpPr>
          <p:cNvPr id="15" name="Rectangle 14">
            <a:hlinkClick r:id="rId15" action="ppaction://hlinksldjump"/>
          </p:cNvPr>
          <p:cNvSpPr/>
          <p:nvPr/>
        </p:nvSpPr>
        <p:spPr>
          <a:xfrm>
            <a:off x="2929260" y="393305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(i)</a:t>
            </a:r>
            <a:endParaRPr lang="en-GB" b="1" dirty="0"/>
          </a:p>
        </p:txBody>
      </p:sp>
      <p:sp>
        <p:nvSpPr>
          <p:cNvPr id="18" name="Rectangle 17">
            <a:hlinkClick r:id="rId16" action="ppaction://hlinksldjump"/>
          </p:cNvPr>
          <p:cNvSpPr/>
          <p:nvPr/>
        </p:nvSpPr>
        <p:spPr>
          <a:xfrm>
            <a:off x="2918470" y="450912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(ii)</a:t>
            </a:r>
            <a:endParaRPr lang="en-GB" b="1" dirty="0"/>
          </a:p>
        </p:txBody>
      </p:sp>
      <p:sp>
        <p:nvSpPr>
          <p:cNvPr id="25" name="Rectangle 24">
            <a:hlinkClick r:id="rId17" action="ppaction://hlinksldjump"/>
          </p:cNvPr>
          <p:cNvSpPr/>
          <p:nvPr/>
        </p:nvSpPr>
        <p:spPr>
          <a:xfrm>
            <a:off x="2918470" y="508518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 (i)</a:t>
            </a:r>
            <a:endParaRPr lang="en-GB" b="1" dirty="0"/>
          </a:p>
        </p:txBody>
      </p:sp>
      <p:sp>
        <p:nvSpPr>
          <p:cNvPr id="26" name="Rectangle 25">
            <a:hlinkClick r:id="rId18" action="ppaction://hlinksldjump"/>
          </p:cNvPr>
          <p:cNvSpPr/>
          <p:nvPr/>
        </p:nvSpPr>
        <p:spPr>
          <a:xfrm>
            <a:off x="2918470" y="566130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 (ii)</a:t>
            </a:r>
            <a:endParaRPr lang="en-GB" b="1" dirty="0"/>
          </a:p>
        </p:txBody>
      </p:sp>
      <p:sp>
        <p:nvSpPr>
          <p:cNvPr id="27" name="Rectangle 26">
            <a:hlinkClick r:id="rId19" action="ppaction://hlinksldjump"/>
          </p:cNvPr>
          <p:cNvSpPr/>
          <p:nvPr/>
        </p:nvSpPr>
        <p:spPr>
          <a:xfrm>
            <a:off x="4572000" y="162885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8" name="Rectangle 27">
            <a:hlinkClick r:id="rId20" action="ppaction://hlinksldjump"/>
          </p:cNvPr>
          <p:cNvSpPr/>
          <p:nvPr/>
        </p:nvSpPr>
        <p:spPr>
          <a:xfrm>
            <a:off x="4572000" y="220492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a:t>
            </a:r>
            <a:endParaRPr lang="en-GB" b="1" dirty="0"/>
          </a:p>
        </p:txBody>
      </p:sp>
      <p:sp>
        <p:nvSpPr>
          <p:cNvPr id="29" name="Rectangle 28">
            <a:hlinkClick r:id="rId21" action="ppaction://hlinksldjump"/>
          </p:cNvPr>
          <p:cNvSpPr/>
          <p:nvPr/>
        </p:nvSpPr>
        <p:spPr>
          <a:xfrm>
            <a:off x="4572000" y="278098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 (i)</a:t>
            </a:r>
            <a:endParaRPr lang="en-GB" b="1" dirty="0"/>
          </a:p>
        </p:txBody>
      </p:sp>
      <p:sp>
        <p:nvSpPr>
          <p:cNvPr id="30" name="Rectangle 29">
            <a:hlinkClick r:id="rId22" action="ppaction://hlinksldjump"/>
          </p:cNvPr>
          <p:cNvSpPr/>
          <p:nvPr/>
        </p:nvSpPr>
        <p:spPr>
          <a:xfrm>
            <a:off x="4572000" y="335704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 (ii)</a:t>
            </a:r>
            <a:endParaRPr lang="en-GB" b="1" dirty="0"/>
          </a:p>
        </p:txBody>
      </p:sp>
      <p:sp>
        <p:nvSpPr>
          <p:cNvPr id="31" name="Rectangle 30">
            <a:hlinkClick r:id="rId23" action="ppaction://hlinksldjump"/>
          </p:cNvPr>
          <p:cNvSpPr/>
          <p:nvPr/>
        </p:nvSpPr>
        <p:spPr>
          <a:xfrm>
            <a:off x="4572000" y="393311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(i)</a:t>
            </a:r>
            <a:endParaRPr lang="en-GB" b="1" dirty="0"/>
          </a:p>
        </p:txBody>
      </p:sp>
      <p:sp>
        <p:nvSpPr>
          <p:cNvPr id="32" name="Rectangle 31">
            <a:hlinkClick r:id="rId24" action="ppaction://hlinksldjump"/>
          </p:cNvPr>
          <p:cNvSpPr/>
          <p:nvPr/>
        </p:nvSpPr>
        <p:spPr>
          <a:xfrm>
            <a:off x="4572000" y="450917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(ii)</a:t>
            </a:r>
            <a:endParaRPr lang="en-GB" b="1" dirty="0"/>
          </a:p>
        </p:txBody>
      </p:sp>
      <p:sp>
        <p:nvSpPr>
          <p:cNvPr id="33" name="Rectangle 32">
            <a:hlinkClick r:id="rId25" action="ppaction://hlinksldjump"/>
          </p:cNvPr>
          <p:cNvSpPr/>
          <p:nvPr/>
        </p:nvSpPr>
        <p:spPr>
          <a:xfrm>
            <a:off x="4572000" y="508524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34" name="Rectangle 33">
            <a:hlinkClick r:id="rId26" action="ppaction://hlinksldjump"/>
          </p:cNvPr>
          <p:cNvSpPr/>
          <p:nvPr/>
        </p:nvSpPr>
        <p:spPr>
          <a:xfrm>
            <a:off x="4572000" y="566130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35" name="Rectangle 34">
            <a:hlinkClick r:id="rId27" action="ppaction://hlinksldjump"/>
          </p:cNvPr>
          <p:cNvSpPr/>
          <p:nvPr/>
        </p:nvSpPr>
        <p:spPr>
          <a:xfrm>
            <a:off x="6228184" y="162880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 (i)</a:t>
            </a:r>
            <a:endParaRPr lang="en-GB" b="1" dirty="0"/>
          </a:p>
        </p:txBody>
      </p:sp>
      <p:sp>
        <p:nvSpPr>
          <p:cNvPr id="36" name="Rectangle 35">
            <a:hlinkClick r:id="rId28" action="ppaction://hlinksldjump"/>
          </p:cNvPr>
          <p:cNvSpPr/>
          <p:nvPr/>
        </p:nvSpPr>
        <p:spPr>
          <a:xfrm>
            <a:off x="6228184" y="220492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 (ii)</a:t>
            </a:r>
            <a:endParaRPr lang="en-GB" b="1" dirty="0"/>
          </a:p>
        </p:txBody>
      </p:sp>
      <p:sp>
        <p:nvSpPr>
          <p:cNvPr id="37" name="Rectangle 36">
            <a:hlinkClick r:id="rId29" action="ppaction://hlinksldjump"/>
          </p:cNvPr>
          <p:cNvSpPr/>
          <p:nvPr/>
        </p:nvSpPr>
        <p:spPr>
          <a:xfrm>
            <a:off x="6228184" y="2780984"/>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a:t>
            </a:r>
            <a:endParaRPr lang="en-GB" b="1" dirty="0"/>
          </a:p>
        </p:txBody>
      </p:sp>
      <p:sp>
        <p:nvSpPr>
          <p:cNvPr id="38" name="Rectangle 37">
            <a:hlinkClick r:id="rId30" action="ppaction://hlinksldjump"/>
          </p:cNvPr>
          <p:cNvSpPr/>
          <p:nvPr/>
        </p:nvSpPr>
        <p:spPr>
          <a:xfrm>
            <a:off x="6228184" y="3357048"/>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a:t>
            </a:r>
            <a:endParaRPr lang="en-GB" b="1" dirty="0"/>
          </a:p>
        </p:txBody>
      </p:sp>
      <p:sp>
        <p:nvSpPr>
          <p:cNvPr id="39" name="Rectangle 38">
            <a:hlinkClick r:id="rId31" action="ppaction://hlinksldjump"/>
          </p:cNvPr>
          <p:cNvSpPr/>
          <p:nvPr/>
        </p:nvSpPr>
        <p:spPr>
          <a:xfrm>
            <a:off x="6228184" y="3933112"/>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a:t>
            </a:r>
            <a:endParaRPr lang="en-GB" b="1" dirty="0"/>
          </a:p>
        </p:txBody>
      </p:sp>
      <p:sp>
        <p:nvSpPr>
          <p:cNvPr id="40" name="Rectangle 39">
            <a:hlinkClick r:id="rId32" action="ppaction://hlinksldjump"/>
          </p:cNvPr>
          <p:cNvSpPr/>
          <p:nvPr/>
        </p:nvSpPr>
        <p:spPr>
          <a:xfrm>
            <a:off x="6228184" y="4509176"/>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a:t>
            </a:r>
            <a:endParaRPr lang="en-GB" b="1" dirty="0"/>
          </a:p>
        </p:txBody>
      </p:sp>
      <p:sp>
        <p:nvSpPr>
          <p:cNvPr id="41" name="Rectangle 40">
            <a:hlinkClick r:id="rId33" action="ppaction://hlinksldjump"/>
          </p:cNvPr>
          <p:cNvSpPr/>
          <p:nvPr/>
        </p:nvSpPr>
        <p:spPr>
          <a:xfrm>
            <a:off x="224078" y="103981"/>
            <a:ext cx="2088232" cy="372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
        <p:nvSpPr>
          <p:cNvPr id="42" name="Rectangle 41">
            <a:hlinkClick r:id="rId34" action="ppaction://hlinksldjump"/>
          </p:cNvPr>
          <p:cNvSpPr/>
          <p:nvPr/>
        </p:nvSpPr>
        <p:spPr>
          <a:xfrm>
            <a:off x="1259632" y="2204920"/>
            <a:ext cx="1584176"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 (ii)*</a:t>
            </a:r>
            <a:endParaRPr lang="en-GB" b="1" dirty="0"/>
          </a:p>
        </p:txBody>
      </p:sp>
      <p:sp>
        <p:nvSpPr>
          <p:cNvPr id="43" name="TextBox 42"/>
          <p:cNvSpPr txBox="1"/>
          <p:nvPr/>
        </p:nvSpPr>
        <p:spPr>
          <a:xfrm>
            <a:off x="0" y="6488668"/>
            <a:ext cx="3039871" cy="369332"/>
          </a:xfrm>
          <a:prstGeom prst="rect">
            <a:avLst/>
          </a:prstGeom>
          <a:noFill/>
        </p:spPr>
        <p:txBody>
          <a:bodyPr wrap="none" rtlCol="0">
            <a:spAutoFit/>
          </a:bodyPr>
          <a:lstStyle/>
          <a:p>
            <a:r>
              <a:rPr lang="en-GB" dirty="0" smtClean="0"/>
              <a:t>*discrete uniform distribution</a:t>
            </a:r>
            <a:endParaRPr lang="en-GB" dirty="0"/>
          </a:p>
        </p:txBody>
      </p:sp>
    </p:spTree>
    <p:extLst>
      <p:ext uri="{BB962C8B-B14F-4D97-AF65-F5344CB8AC3E}">
        <p14:creationId xmlns:p14="http://schemas.microsoft.com/office/powerpoint/2010/main" val="2272134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TextBox 5"/>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7"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pic>
        <p:nvPicPr>
          <p:cNvPr id="2" name="Picture 1"/>
          <p:cNvPicPr>
            <a:picLocks noChangeAspect="1"/>
          </p:cNvPicPr>
          <p:nvPr/>
        </p:nvPicPr>
        <p:blipFill>
          <a:blip r:embed="rId7"/>
          <a:stretch>
            <a:fillRect/>
          </a:stretch>
        </p:blipFill>
        <p:spPr>
          <a:xfrm>
            <a:off x="251520" y="764704"/>
            <a:ext cx="8640960" cy="4463666"/>
          </a:xfrm>
          <a:prstGeom prst="rect">
            <a:avLst/>
          </a:prstGeom>
        </p:spPr>
      </p:pic>
    </p:spTree>
    <p:extLst>
      <p:ext uri="{BB962C8B-B14F-4D97-AF65-F5344CB8AC3E}">
        <p14:creationId xmlns:p14="http://schemas.microsoft.com/office/powerpoint/2010/main" val="1359666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07504" y="836712"/>
            <a:ext cx="8928992" cy="3652038"/>
          </a:xfrm>
          <a:prstGeom prst="rect">
            <a:avLst/>
          </a:prstGeom>
        </p:spPr>
      </p:pic>
    </p:spTree>
    <p:extLst>
      <p:ext uri="{BB962C8B-B14F-4D97-AF65-F5344CB8AC3E}">
        <p14:creationId xmlns:p14="http://schemas.microsoft.com/office/powerpoint/2010/main" val="1634169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25014" y="9605"/>
            <a:ext cx="8455498" cy="6323860"/>
          </a:xfrm>
          <a:prstGeom prst="rect">
            <a:avLst/>
          </a:prstGeom>
        </p:spPr>
      </p:pic>
      <p:sp>
        <p:nvSpPr>
          <p:cNvPr id="2" name="Title 1"/>
          <p:cNvSpPr>
            <a:spLocks noGrp="1"/>
          </p:cNvSpPr>
          <p:nvPr>
            <p:ph type="title"/>
          </p:nvPr>
        </p:nvSpPr>
        <p:spPr/>
        <p:txBody>
          <a:bodyPr/>
          <a:lstStyle/>
          <a:p>
            <a:endParaRPr lang="en-GB"/>
          </a:p>
        </p:txBody>
      </p:sp>
      <p:sp>
        <p:nvSpPr>
          <p:cNvPr id="7" name="Rectangle 6"/>
          <p:cNvSpPr/>
          <p:nvPr/>
        </p:nvSpPr>
        <p:spPr>
          <a:xfrm>
            <a:off x="725014" y="9605"/>
            <a:ext cx="8418984" cy="473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725014" y="4740438"/>
            <a:ext cx="8418984" cy="737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467380"/>
            <a:ext cx="1011815" cy="369332"/>
          </a:xfrm>
          <a:prstGeom prst="rect">
            <a:avLst/>
          </a:prstGeom>
          <a:noFill/>
        </p:spPr>
        <p:txBody>
          <a:bodyPr wrap="none" rtlCol="0">
            <a:spAutoFit/>
          </a:bodyPr>
          <a:lstStyle/>
          <a:p>
            <a:r>
              <a:rPr lang="en-GB" dirty="0" smtClean="0"/>
              <a:t>Jan 2006</a:t>
            </a:r>
            <a:endParaRPr lang="en-GB" dirty="0"/>
          </a:p>
        </p:txBody>
      </p:sp>
      <p:pic>
        <p:nvPicPr>
          <p:cNvPr id="13" name="Picture 12"/>
          <p:cNvPicPr>
            <a:picLocks noChangeAspect="1"/>
          </p:cNvPicPr>
          <p:nvPr/>
        </p:nvPicPr>
        <p:blipFill>
          <a:blip r:embed="rId3"/>
          <a:stretch>
            <a:fillRect/>
          </a:stretch>
        </p:blipFill>
        <p:spPr>
          <a:xfrm>
            <a:off x="4559424" y="6237312"/>
            <a:ext cx="228600" cy="152400"/>
          </a:xfrm>
          <a:prstGeom prst="rect">
            <a:avLst/>
          </a:prstGeom>
        </p:spPr>
      </p:pic>
      <p:sp>
        <p:nvSpPr>
          <p:cNvPr id="9" name="Rectangle 8"/>
          <p:cNvSpPr/>
          <p:nvPr/>
        </p:nvSpPr>
        <p:spPr>
          <a:xfrm>
            <a:off x="725014" y="5445224"/>
            <a:ext cx="8418986" cy="944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091944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pic>
        <p:nvPicPr>
          <p:cNvPr id="3" name="Picture 2"/>
          <p:cNvPicPr>
            <a:picLocks noChangeAspect="1"/>
          </p:cNvPicPr>
          <p:nvPr/>
        </p:nvPicPr>
        <p:blipFill>
          <a:blip r:embed="rId5"/>
          <a:stretch>
            <a:fillRect/>
          </a:stretch>
        </p:blipFill>
        <p:spPr>
          <a:xfrm>
            <a:off x="107505" y="1420952"/>
            <a:ext cx="8928990" cy="2368088"/>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000055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28800"/>
            <a:ext cx="9143999" cy="230425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
        <p:nvSpPr>
          <p:cNvPr id="7" name="Rectangle 6"/>
          <p:cNvSpPr/>
          <p:nvPr/>
        </p:nvSpPr>
        <p:spPr>
          <a:xfrm>
            <a:off x="0" y="1605186"/>
            <a:ext cx="9217024" cy="1535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0" y="3140968"/>
            <a:ext cx="298782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r>
              <a:rPr lang="en-GB" sz="2800" b="1" dirty="0" err="1" smtClean="0"/>
              <a:t>i</a:t>
            </a:r>
            <a:r>
              <a:rPr lang="en-GB" sz="2800" b="1" dirty="0" smtClean="0"/>
              <a:t>)</a:t>
            </a:r>
            <a:endParaRPr lang="en-GB" sz="2800" b="1" dirty="0"/>
          </a:p>
        </p:txBody>
      </p:sp>
      <p:sp>
        <p:nvSpPr>
          <p:cNvPr id="9" name="Rectangle 8"/>
          <p:cNvSpPr/>
          <p:nvPr/>
        </p:nvSpPr>
        <p:spPr>
          <a:xfrm>
            <a:off x="2987824" y="3140968"/>
            <a:ext cx="6156176" cy="815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B(ii)</a:t>
            </a:r>
            <a:endParaRPr lang="en-GB" sz="2800" b="1"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962595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pic>
        <p:nvPicPr>
          <p:cNvPr id="2" name="Picture 1"/>
          <p:cNvPicPr>
            <a:picLocks noChangeAspect="1"/>
          </p:cNvPicPr>
          <p:nvPr/>
        </p:nvPicPr>
        <p:blipFill>
          <a:blip r:embed="rId7"/>
          <a:stretch>
            <a:fillRect/>
          </a:stretch>
        </p:blipFill>
        <p:spPr>
          <a:xfrm>
            <a:off x="107504" y="1052736"/>
            <a:ext cx="8928992" cy="3716348"/>
          </a:xfrm>
          <a:prstGeom prst="rect">
            <a:avLst/>
          </a:prstGeom>
        </p:spPr>
      </p:pic>
    </p:spTree>
    <p:extLst>
      <p:ext uri="{BB962C8B-B14F-4D97-AF65-F5344CB8AC3E}">
        <p14:creationId xmlns:p14="http://schemas.microsoft.com/office/powerpoint/2010/main" val="923512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52542"/>
            <a:ext cx="8341904" cy="6082883"/>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7650" name="Picture 2"/>
          <p:cNvPicPr>
            <a:picLocks noChangeAspect="1" noChangeArrowheads="1"/>
          </p:cNvPicPr>
          <p:nvPr/>
        </p:nvPicPr>
        <p:blipFill>
          <a:blip r:embed="rId7" cstate="print"/>
          <a:srcRect/>
          <a:stretch>
            <a:fillRect/>
          </a:stretch>
        </p:blipFill>
        <p:spPr bwMode="auto">
          <a:xfrm>
            <a:off x="935088" y="0"/>
            <a:ext cx="8208912" cy="6012474"/>
          </a:xfrm>
          <a:prstGeom prst="rect">
            <a:avLst/>
          </a:prstGeom>
          <a:noFill/>
          <a:ln w="9525">
            <a:noFill/>
            <a:miter lim="800000"/>
            <a:headEnd/>
            <a:tailEnd/>
          </a:ln>
        </p:spPr>
      </p:pic>
      <p:sp>
        <p:nvSpPr>
          <p:cNvPr id="9" name="Rectangle 8"/>
          <p:cNvSpPr/>
          <p:nvPr/>
        </p:nvSpPr>
        <p:spPr>
          <a:xfrm>
            <a:off x="755576" y="0"/>
            <a:ext cx="8496944"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755576" y="3429000"/>
            <a:ext cx="849694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11" name="Rectangle 10"/>
          <p:cNvSpPr/>
          <p:nvPr/>
        </p:nvSpPr>
        <p:spPr>
          <a:xfrm>
            <a:off x="755576" y="3933056"/>
            <a:ext cx="849694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a:t>
            </a:r>
          </a:p>
        </p:txBody>
      </p:sp>
      <p:sp>
        <p:nvSpPr>
          <p:cNvPr id="12" name="Rectangle 11"/>
          <p:cNvSpPr/>
          <p:nvPr/>
        </p:nvSpPr>
        <p:spPr>
          <a:xfrm>
            <a:off x="755576" y="4437112"/>
            <a:ext cx="8496944"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053744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30870"/>
            <a:ext cx="1435360" cy="954514"/>
          </a:xfrm>
          <a:prstGeom prst="rect">
            <a:avLst/>
          </a:prstGeom>
          <a:noFill/>
        </p:spPr>
      </p:pic>
      <p:sp>
        <p:nvSpPr>
          <p:cNvPr id="9" name="TextBox 8"/>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611851" y="476672"/>
            <a:ext cx="7920298" cy="4269590"/>
          </a:xfrm>
          <a:prstGeom prst="rect">
            <a:avLst/>
          </a:prstGeom>
        </p:spPr>
      </p:pic>
      <p:pic>
        <p:nvPicPr>
          <p:cNvPr id="3" name="Picture 2"/>
          <p:cNvPicPr>
            <a:picLocks noChangeAspect="1"/>
          </p:cNvPicPr>
          <p:nvPr/>
        </p:nvPicPr>
        <p:blipFill>
          <a:blip r:embed="rId8"/>
          <a:stretch>
            <a:fillRect/>
          </a:stretch>
        </p:blipFill>
        <p:spPr>
          <a:xfrm>
            <a:off x="611560" y="4743732"/>
            <a:ext cx="7920880" cy="1133540"/>
          </a:xfrm>
          <a:prstGeom prst="rect">
            <a:avLst/>
          </a:prstGeom>
        </p:spPr>
      </p:pic>
    </p:spTree>
    <p:extLst>
      <p:ext uri="{BB962C8B-B14F-4D97-AF65-F5344CB8AC3E}">
        <p14:creationId xmlns:p14="http://schemas.microsoft.com/office/powerpoint/2010/main" val="2246077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43010" name="Picture 2"/>
          <p:cNvPicPr>
            <a:picLocks noChangeAspect="1" noChangeArrowheads="1"/>
          </p:cNvPicPr>
          <p:nvPr/>
        </p:nvPicPr>
        <p:blipFill>
          <a:blip r:embed="rId5" cstate="print"/>
          <a:srcRect/>
          <a:stretch>
            <a:fillRect/>
          </a:stretch>
        </p:blipFill>
        <p:spPr bwMode="auto">
          <a:xfrm>
            <a:off x="1331640" y="0"/>
            <a:ext cx="6486525" cy="4152900"/>
          </a:xfrm>
          <a:prstGeom prst="rect">
            <a:avLst/>
          </a:prstGeom>
          <a:noFill/>
          <a:ln w="9525">
            <a:noFill/>
            <a:miter lim="800000"/>
            <a:headEnd/>
            <a:tailEnd/>
          </a:ln>
        </p:spPr>
      </p:pic>
      <p:pic>
        <p:nvPicPr>
          <p:cNvPr id="43011" name="Picture 3"/>
          <p:cNvPicPr>
            <a:picLocks noChangeAspect="1" noChangeArrowheads="1"/>
          </p:cNvPicPr>
          <p:nvPr/>
        </p:nvPicPr>
        <p:blipFill>
          <a:blip r:embed="rId6" cstate="print"/>
          <a:srcRect/>
          <a:stretch>
            <a:fillRect/>
          </a:stretch>
        </p:blipFill>
        <p:spPr bwMode="auto">
          <a:xfrm>
            <a:off x="1331641" y="4147517"/>
            <a:ext cx="6336704" cy="2736937"/>
          </a:xfrm>
          <a:prstGeom prst="rect">
            <a:avLst/>
          </a:prstGeom>
          <a:noFill/>
          <a:ln w="9525">
            <a:noFill/>
            <a:miter lim="800000"/>
            <a:headEnd/>
            <a:tailEnd/>
          </a:ln>
        </p:spPr>
      </p:pic>
      <p:sp>
        <p:nvSpPr>
          <p:cNvPr id="9" name="Rectangle 8"/>
          <p:cNvSpPr/>
          <p:nvPr/>
        </p:nvSpPr>
        <p:spPr>
          <a:xfrm>
            <a:off x="1259632" y="0"/>
            <a:ext cx="6552728" cy="4121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259632" y="4121063"/>
            <a:ext cx="6552728" cy="532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259632" y="4634506"/>
            <a:ext cx="6552728" cy="522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1259632" y="5134742"/>
            <a:ext cx="6552728" cy="52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1259633" y="5660232"/>
            <a:ext cx="6552728" cy="1197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Tree>
    <p:extLst>
      <p:ext uri="{BB962C8B-B14F-4D97-AF65-F5344CB8AC3E}">
        <p14:creationId xmlns:p14="http://schemas.microsoft.com/office/powerpoint/2010/main" val="2819542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pic>
        <p:nvPicPr>
          <p:cNvPr id="2" name="Picture 1"/>
          <p:cNvPicPr>
            <a:picLocks noChangeAspect="1"/>
          </p:cNvPicPr>
          <p:nvPr/>
        </p:nvPicPr>
        <p:blipFill>
          <a:blip r:embed="rId7"/>
          <a:stretch>
            <a:fillRect/>
          </a:stretch>
        </p:blipFill>
        <p:spPr>
          <a:xfrm>
            <a:off x="107504" y="963615"/>
            <a:ext cx="8928992" cy="4559486"/>
          </a:xfrm>
          <a:prstGeom prst="rect">
            <a:avLst/>
          </a:prstGeom>
        </p:spPr>
      </p:pic>
    </p:spTree>
    <p:extLst>
      <p:ext uri="{BB962C8B-B14F-4D97-AF65-F5344CB8AC3E}">
        <p14:creationId xmlns:p14="http://schemas.microsoft.com/office/powerpoint/2010/main" val="884287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5122" name="Picture 2"/>
          <p:cNvPicPr>
            <a:picLocks noChangeAspect="1" noChangeArrowheads="1"/>
          </p:cNvPicPr>
          <p:nvPr/>
        </p:nvPicPr>
        <p:blipFill>
          <a:blip r:embed="rId6" cstate="print"/>
          <a:srcRect/>
          <a:stretch>
            <a:fillRect/>
          </a:stretch>
        </p:blipFill>
        <p:spPr bwMode="auto">
          <a:xfrm>
            <a:off x="1043608" y="404664"/>
            <a:ext cx="6934200" cy="5295900"/>
          </a:xfrm>
          <a:prstGeom prst="rect">
            <a:avLst/>
          </a:prstGeom>
          <a:noFill/>
          <a:ln w="9525">
            <a:noFill/>
            <a:miter lim="800000"/>
            <a:headEnd/>
            <a:tailEnd/>
          </a:ln>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733256"/>
            <a:ext cx="1435360" cy="954514"/>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1331640" y="5660232"/>
            <a:ext cx="1197768" cy="1197768"/>
          </a:xfrm>
          <a:prstGeom prst="rect">
            <a:avLst/>
          </a:prstGeom>
          <a:noFill/>
        </p:spPr>
      </p:pic>
      <p:sp>
        <p:nvSpPr>
          <p:cNvPr id="8" name="Rectangle 7"/>
          <p:cNvSpPr/>
          <p:nvPr/>
        </p:nvSpPr>
        <p:spPr>
          <a:xfrm>
            <a:off x="971600" y="404664"/>
            <a:ext cx="7056784" cy="2376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971600" y="2780928"/>
            <a:ext cx="705678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a:t>
            </a:r>
            <a:endParaRPr lang="en-GB" sz="2800" b="1" dirty="0"/>
          </a:p>
        </p:txBody>
      </p:sp>
      <p:sp>
        <p:nvSpPr>
          <p:cNvPr id="10" name="Rectangle 9"/>
          <p:cNvSpPr/>
          <p:nvPr/>
        </p:nvSpPr>
        <p:spPr>
          <a:xfrm>
            <a:off x="971600" y="4509120"/>
            <a:ext cx="7056784"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971600" y="3356992"/>
            <a:ext cx="7056784"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Tree>
    <p:extLst>
      <p:ext uri="{BB962C8B-B14F-4D97-AF65-F5344CB8AC3E}">
        <p14:creationId xmlns:p14="http://schemas.microsoft.com/office/powerpoint/2010/main" val="1401192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332656"/>
            <a:ext cx="8064896" cy="629002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393358" y="5450158"/>
            <a:ext cx="643138" cy="643138"/>
          </a:xfrm>
          <a:prstGeom prst="rect">
            <a:avLst/>
          </a:prstGeom>
          <a:noFill/>
        </p:spPr>
      </p:pic>
      <p:sp>
        <p:nvSpPr>
          <p:cNvPr id="9" name="Rectangle 8"/>
          <p:cNvSpPr/>
          <p:nvPr/>
        </p:nvSpPr>
        <p:spPr>
          <a:xfrm>
            <a:off x="318594" y="335790"/>
            <a:ext cx="8069830" cy="2373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
        <p:nvSpPr>
          <p:cNvPr id="10" name="Rectangle 9"/>
          <p:cNvSpPr/>
          <p:nvPr/>
        </p:nvSpPr>
        <p:spPr>
          <a:xfrm>
            <a:off x="318594" y="2708920"/>
            <a:ext cx="806983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318594" y="3645024"/>
            <a:ext cx="8069830" cy="2977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924446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6146" name="Picture 2"/>
          <p:cNvPicPr>
            <a:picLocks noChangeAspect="1" noChangeArrowheads="1"/>
          </p:cNvPicPr>
          <p:nvPr/>
        </p:nvPicPr>
        <p:blipFill>
          <a:blip r:embed="rId7" cstate="print"/>
          <a:srcRect/>
          <a:stretch>
            <a:fillRect/>
          </a:stretch>
        </p:blipFill>
        <p:spPr bwMode="auto">
          <a:xfrm>
            <a:off x="224296" y="543002"/>
            <a:ext cx="8596176" cy="3899788"/>
          </a:xfrm>
          <a:prstGeom prst="rect">
            <a:avLst/>
          </a:prstGeom>
          <a:noFill/>
          <a:ln w="9525">
            <a:noFill/>
            <a:miter lim="800000"/>
            <a:headEnd/>
            <a:tailEnd/>
          </a:ln>
        </p:spPr>
      </p:pic>
      <p:sp>
        <p:nvSpPr>
          <p:cNvPr id="9" name="Rectangle 8"/>
          <p:cNvSpPr/>
          <p:nvPr/>
        </p:nvSpPr>
        <p:spPr>
          <a:xfrm>
            <a:off x="251520" y="404664"/>
            <a:ext cx="856895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251520" y="980728"/>
            <a:ext cx="8568952"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251520" y="2276872"/>
            <a:ext cx="8568952"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3366818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107504" y="1793700"/>
            <a:ext cx="8928992" cy="3270600"/>
          </a:xfrm>
          <a:prstGeom prst="rect">
            <a:avLst/>
          </a:prstGeom>
        </p:spPr>
      </p:pic>
    </p:spTree>
    <p:extLst>
      <p:ext uri="{BB962C8B-B14F-4D97-AF65-F5344CB8AC3E}">
        <p14:creationId xmlns:p14="http://schemas.microsoft.com/office/powerpoint/2010/main" val="3001171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cstate="print"/>
          <a:stretch>
            <a:fillRect/>
          </a:stretch>
        </p:blipFill>
        <p:spPr>
          <a:xfrm>
            <a:off x="667721" y="908720"/>
            <a:ext cx="7808558" cy="5040560"/>
          </a:xfrm>
          <a:prstGeom prst="rect">
            <a:avLst/>
          </a:prstGeom>
        </p:spPr>
      </p:pic>
      <p:sp>
        <p:nvSpPr>
          <p:cNvPr id="7" name="Rectangle 6"/>
          <p:cNvSpPr/>
          <p:nvPr/>
        </p:nvSpPr>
        <p:spPr>
          <a:xfrm>
            <a:off x="395536" y="836712"/>
            <a:ext cx="856895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95536" y="1844824"/>
            <a:ext cx="8568952" cy="3149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9" name="Rectangle 8"/>
          <p:cNvSpPr/>
          <p:nvPr/>
        </p:nvSpPr>
        <p:spPr>
          <a:xfrm>
            <a:off x="395536" y="5002954"/>
            <a:ext cx="8568952" cy="874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331640" y="5660232"/>
            <a:ext cx="1197768" cy="1197768"/>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33256"/>
            <a:ext cx="1435360" cy="954514"/>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71697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701944"/>
            <a:ext cx="9143998" cy="54541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0" y="701944"/>
            <a:ext cx="9143999" cy="2655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3356992"/>
            <a:ext cx="9143999" cy="1461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0" y="4818506"/>
            <a:ext cx="9143999" cy="1361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TextBox 8"/>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106450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6372" y="4149080"/>
            <a:ext cx="6774020" cy="2000713"/>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8"/>
          <a:stretch>
            <a:fillRect/>
          </a:stretch>
        </p:blipFill>
        <p:spPr>
          <a:xfrm>
            <a:off x="1326372" y="116632"/>
            <a:ext cx="6774020" cy="4032448"/>
          </a:xfrm>
          <a:prstGeom prst="rect">
            <a:avLst/>
          </a:prstGeom>
        </p:spPr>
      </p:pic>
    </p:spTree>
    <p:extLst>
      <p:ext uri="{BB962C8B-B14F-4D97-AF65-F5344CB8AC3E}">
        <p14:creationId xmlns:p14="http://schemas.microsoft.com/office/powerpoint/2010/main" val="2757702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21506" name="Picture 2"/>
          <p:cNvPicPr>
            <a:picLocks noChangeAspect="1" noChangeArrowheads="1"/>
          </p:cNvPicPr>
          <p:nvPr/>
        </p:nvPicPr>
        <p:blipFill>
          <a:blip r:embed="rId4" cstate="print"/>
          <a:srcRect/>
          <a:stretch>
            <a:fillRect/>
          </a:stretch>
        </p:blipFill>
        <p:spPr bwMode="auto">
          <a:xfrm>
            <a:off x="1043608" y="0"/>
            <a:ext cx="7924800" cy="6057900"/>
          </a:xfrm>
          <a:prstGeom prst="rect">
            <a:avLst/>
          </a:prstGeom>
          <a:noFill/>
          <a:ln w="9525">
            <a:noFill/>
            <a:miter lim="800000"/>
            <a:headEnd/>
            <a:tailEnd/>
          </a:ln>
        </p:spPr>
      </p:pic>
      <p:pic>
        <p:nvPicPr>
          <p:cNvPr id="21507" name="Picture 3"/>
          <p:cNvPicPr>
            <a:picLocks noChangeAspect="1" noChangeArrowheads="1"/>
          </p:cNvPicPr>
          <p:nvPr/>
        </p:nvPicPr>
        <p:blipFill>
          <a:blip r:embed="rId5" cstate="print"/>
          <a:srcRect/>
          <a:stretch>
            <a:fillRect/>
          </a:stretch>
        </p:blipFill>
        <p:spPr bwMode="auto">
          <a:xfrm>
            <a:off x="7812360" y="5733256"/>
            <a:ext cx="1057275" cy="361950"/>
          </a:xfrm>
          <a:prstGeom prst="rect">
            <a:avLst/>
          </a:prstGeom>
          <a:noFill/>
          <a:ln w="9525">
            <a:noFill/>
            <a:miter lim="800000"/>
            <a:headEnd/>
            <a:tailEnd/>
          </a:ln>
        </p:spPr>
      </p:pic>
      <p:pic>
        <p:nvPicPr>
          <p:cNvPr id="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Rectangle 8"/>
          <p:cNvSpPr/>
          <p:nvPr/>
        </p:nvSpPr>
        <p:spPr>
          <a:xfrm>
            <a:off x="1043608" y="0"/>
            <a:ext cx="7920880" cy="3861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043608" y="3861048"/>
            <a:ext cx="792088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043608" y="4293096"/>
            <a:ext cx="792926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1043608" y="4653136"/>
            <a:ext cx="792926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1043608" y="5013176"/>
            <a:ext cx="792926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4" name="Rectangle 13"/>
          <p:cNvSpPr/>
          <p:nvPr/>
        </p:nvSpPr>
        <p:spPr>
          <a:xfrm>
            <a:off x="1043608" y="5373216"/>
            <a:ext cx="792926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1331640" y="5660232"/>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0" y="5733256"/>
            <a:ext cx="1435360" cy="954514"/>
          </a:xfrm>
          <a:prstGeom prst="rect">
            <a:avLst/>
          </a:prstGeom>
          <a:noFill/>
        </p:spPr>
      </p:pic>
    </p:spTree>
    <p:extLst>
      <p:ext uri="{BB962C8B-B14F-4D97-AF65-F5344CB8AC3E}">
        <p14:creationId xmlns:p14="http://schemas.microsoft.com/office/powerpoint/2010/main" val="749287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4"/>
                                        </p:tgtEl>
                                      </p:cBhvr>
                                    </p:animEffect>
                                    <p:set>
                                      <p:cBhvr>
                                        <p:cTn id="3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2530" name="Picture 2"/>
          <p:cNvPicPr>
            <a:picLocks noChangeAspect="1" noChangeArrowheads="1"/>
          </p:cNvPicPr>
          <p:nvPr/>
        </p:nvPicPr>
        <p:blipFill>
          <a:blip r:embed="rId4" cstate="print"/>
          <a:srcRect/>
          <a:stretch>
            <a:fillRect/>
          </a:stretch>
        </p:blipFill>
        <p:spPr bwMode="auto">
          <a:xfrm>
            <a:off x="0" y="1268760"/>
            <a:ext cx="9144000" cy="3774944"/>
          </a:xfrm>
          <a:prstGeom prst="rect">
            <a:avLst/>
          </a:prstGeom>
          <a:noFill/>
          <a:ln w="9525">
            <a:noFill/>
            <a:miter lim="800000"/>
            <a:headEnd/>
            <a:tailEnd/>
          </a:ln>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7" name="Rectangle 6"/>
          <p:cNvSpPr/>
          <p:nvPr/>
        </p:nvSpPr>
        <p:spPr>
          <a:xfrm>
            <a:off x="0" y="2348880"/>
            <a:ext cx="792088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0" y="2780928"/>
            <a:ext cx="7956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0" y="3212976"/>
            <a:ext cx="792926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0" y="3717032"/>
            <a:ext cx="7929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1" name="Rectangle 10"/>
          <p:cNvSpPr/>
          <p:nvPr/>
        </p:nvSpPr>
        <p:spPr>
          <a:xfrm>
            <a:off x="0" y="4149080"/>
            <a:ext cx="914400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
        <p:nvSpPr>
          <p:cNvPr id="12" name="Rectangle 11"/>
          <p:cNvSpPr/>
          <p:nvPr/>
        </p:nvSpPr>
        <p:spPr>
          <a:xfrm>
            <a:off x="0" y="1268760"/>
            <a:ext cx="914400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3" name="Rectangle 12"/>
          <p:cNvSpPr/>
          <p:nvPr/>
        </p:nvSpPr>
        <p:spPr>
          <a:xfrm>
            <a:off x="7884368" y="2348880"/>
            <a:ext cx="1259632"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C,D,E</a:t>
            </a:r>
            <a:endParaRPr lang="en-GB" sz="2800" b="1" dirty="0"/>
          </a:p>
        </p:txBody>
      </p:sp>
    </p:spTree>
    <p:extLst>
      <p:ext uri="{BB962C8B-B14F-4D97-AF65-F5344CB8AC3E}">
        <p14:creationId xmlns:p14="http://schemas.microsoft.com/office/powerpoint/2010/main" val="1841254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1"/>
                                        </p:tgtEl>
                                      </p:cBhvr>
                                    </p:animEffect>
                                    <p:set>
                                      <p:cBhvr>
                                        <p:cTn id="31"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2"/>
                                        </p:tgtEl>
                                      </p:cBhvr>
                                    </p:animEffect>
                                    <p:set>
                                      <p:cBhvr>
                                        <p:cTn id="3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3"/>
                                        </p:tgtEl>
                                      </p:cBhvr>
                                    </p:animEffect>
                                    <p:set>
                                      <p:cBhvr>
                                        <p:cTn id="4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332656"/>
            <a:ext cx="8928990" cy="582830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2008</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3733356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1560" y="0"/>
            <a:ext cx="8019652" cy="6702102"/>
            <a:chOff x="1187624" y="0"/>
            <a:chExt cx="6867525" cy="5628506"/>
          </a:xfrm>
        </p:grpSpPr>
        <p:pic>
          <p:nvPicPr>
            <p:cNvPr id="30722" name="Picture 2"/>
            <p:cNvPicPr>
              <a:picLocks noChangeAspect="1" noChangeArrowheads="1"/>
            </p:cNvPicPr>
            <p:nvPr/>
          </p:nvPicPr>
          <p:blipFill>
            <a:blip r:embed="rId2" cstate="print"/>
            <a:srcRect/>
            <a:stretch>
              <a:fillRect/>
            </a:stretch>
          </p:blipFill>
          <p:spPr bwMode="auto">
            <a:xfrm>
              <a:off x="1187624" y="0"/>
              <a:ext cx="6867525" cy="3933825"/>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srcRect/>
            <a:stretch>
              <a:fillRect/>
            </a:stretch>
          </p:blipFill>
          <p:spPr bwMode="auto">
            <a:xfrm>
              <a:off x="1403648" y="3933056"/>
              <a:ext cx="6619875" cy="1695450"/>
            </a:xfrm>
            <a:prstGeom prst="rect">
              <a:avLst/>
            </a:prstGeom>
            <a:noFill/>
            <a:ln w="9525">
              <a:noFill/>
              <a:miter lim="800000"/>
              <a:headEnd/>
              <a:tailEnd/>
            </a:ln>
          </p:spPr>
        </p:pic>
      </p:grpSp>
      <p:sp>
        <p:nvSpPr>
          <p:cNvPr id="3" name="TextBox 2"/>
          <p:cNvSpPr txBox="1"/>
          <p:nvPr/>
        </p:nvSpPr>
        <p:spPr>
          <a:xfrm rot="17545211">
            <a:off x="-282164" y="372963"/>
            <a:ext cx="1113318" cy="369332"/>
          </a:xfrm>
          <a:prstGeom prst="rect">
            <a:avLst/>
          </a:prstGeom>
          <a:noFill/>
        </p:spPr>
        <p:txBody>
          <a:bodyPr wrap="none" rtlCol="0">
            <a:spAutoFit/>
          </a:bodyPr>
          <a:lstStyle/>
          <a:p>
            <a:r>
              <a:rPr lang="en-GB" dirty="0" smtClean="0"/>
              <a:t>May 2008</a:t>
            </a:r>
            <a:endParaRPr lang="en-GB" dirty="0"/>
          </a:p>
        </p:txBody>
      </p:sp>
      <p:sp>
        <p:nvSpPr>
          <p:cNvPr id="9" name="Rectangle 8"/>
          <p:cNvSpPr/>
          <p:nvPr/>
        </p:nvSpPr>
        <p:spPr>
          <a:xfrm>
            <a:off x="611560" y="0"/>
            <a:ext cx="7992888" cy="4005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611560" y="4005064"/>
            <a:ext cx="79928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827584" y="4725144"/>
            <a:ext cx="7776864"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827584" y="5877272"/>
            <a:ext cx="7776864" cy="98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8500862" y="5517232"/>
            <a:ext cx="643138" cy="643138"/>
          </a:xfrm>
          <a:prstGeom prst="rect">
            <a:avLst/>
          </a:prstGeom>
          <a:noFill/>
        </p:spPr>
      </p:pic>
      <p:pic>
        <p:nvPicPr>
          <p:cNvPr id="8" name="Picture 7"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630295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3319" y="4221088"/>
            <a:ext cx="6917362" cy="250047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164288" y="6214862"/>
            <a:ext cx="643138" cy="643138"/>
          </a:xfrm>
          <a:prstGeom prst="rect">
            <a:avLst/>
          </a:prstGeom>
          <a:noFill/>
        </p:spPr>
      </p:pic>
      <p:sp>
        <p:nvSpPr>
          <p:cNvPr id="6" name="TextBox 5"/>
          <p:cNvSpPr txBox="1"/>
          <p:nvPr/>
        </p:nvSpPr>
        <p:spPr>
          <a:xfrm>
            <a:off x="0" y="-27384"/>
            <a:ext cx="1113318" cy="369332"/>
          </a:xfrm>
          <a:prstGeom prst="rect">
            <a:avLst/>
          </a:prstGeom>
          <a:noFill/>
        </p:spPr>
        <p:txBody>
          <a:bodyPr wrap="none" rtlCol="0">
            <a:spAutoFit/>
          </a:bodyPr>
          <a:lstStyle/>
          <a:p>
            <a:r>
              <a:rPr lang="en-GB" dirty="0" smtClean="0"/>
              <a:t>May 2008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187624" cy="789770"/>
          </a:xfrm>
          <a:prstGeom prst="rect">
            <a:avLst/>
          </a:prstGeom>
          <a:noFill/>
        </p:spPr>
      </p:pic>
      <p:pic>
        <p:nvPicPr>
          <p:cNvPr id="2" name="Picture 1"/>
          <p:cNvPicPr>
            <a:picLocks noChangeAspect="1"/>
          </p:cNvPicPr>
          <p:nvPr/>
        </p:nvPicPr>
        <p:blipFill>
          <a:blip r:embed="rId8"/>
          <a:stretch>
            <a:fillRect/>
          </a:stretch>
        </p:blipFill>
        <p:spPr>
          <a:xfrm>
            <a:off x="1113319" y="44624"/>
            <a:ext cx="6917362" cy="4166208"/>
          </a:xfrm>
          <a:prstGeom prst="rect">
            <a:avLst/>
          </a:prstGeom>
        </p:spPr>
      </p:pic>
    </p:spTree>
    <p:extLst>
      <p:ext uri="{BB962C8B-B14F-4D97-AF65-F5344CB8AC3E}">
        <p14:creationId xmlns:p14="http://schemas.microsoft.com/office/powerpoint/2010/main" val="655112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395536" y="1556792"/>
            <a:ext cx="8352928" cy="2404014"/>
          </a:xfrm>
          <a:prstGeom prst="rect">
            <a:avLst/>
          </a:prstGeom>
        </p:spPr>
      </p:pic>
    </p:spTree>
    <p:extLst>
      <p:ext uri="{BB962C8B-B14F-4D97-AF65-F5344CB8AC3E}">
        <p14:creationId xmlns:p14="http://schemas.microsoft.com/office/powerpoint/2010/main" val="2115802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1113318" cy="369332"/>
          </a:xfrm>
          <a:prstGeom prst="rect">
            <a:avLst/>
          </a:prstGeom>
          <a:noFill/>
        </p:spPr>
        <p:txBody>
          <a:bodyPr wrap="none" rtlCol="0">
            <a:spAutoFit/>
          </a:bodyPr>
          <a:lstStyle/>
          <a:p>
            <a:r>
              <a:rPr lang="en-GB" dirty="0" smtClean="0"/>
              <a:t>May 2008</a:t>
            </a:r>
            <a:endParaRPr lang="en-GB" dirty="0"/>
          </a:p>
        </p:txBody>
      </p:sp>
      <p:pic>
        <p:nvPicPr>
          <p:cNvPr id="38914" name="Picture 2"/>
          <p:cNvPicPr>
            <a:picLocks noChangeAspect="1" noChangeArrowheads="1"/>
          </p:cNvPicPr>
          <p:nvPr/>
        </p:nvPicPr>
        <p:blipFill>
          <a:blip r:embed="rId2" cstate="print"/>
          <a:srcRect/>
          <a:stretch>
            <a:fillRect/>
          </a:stretch>
        </p:blipFill>
        <p:spPr bwMode="auto">
          <a:xfrm>
            <a:off x="1187624" y="-1"/>
            <a:ext cx="7607592" cy="3862153"/>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1547664" y="3861048"/>
            <a:ext cx="7256092" cy="2376264"/>
          </a:xfrm>
          <a:prstGeom prst="rect">
            <a:avLst/>
          </a:prstGeom>
          <a:noFill/>
          <a:ln w="9525">
            <a:noFill/>
            <a:miter lim="800000"/>
            <a:headEnd/>
            <a:tailEnd/>
          </a:ln>
        </p:spPr>
      </p:pic>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sp>
        <p:nvSpPr>
          <p:cNvPr id="8" name="Rectangle 7"/>
          <p:cNvSpPr/>
          <p:nvPr/>
        </p:nvSpPr>
        <p:spPr>
          <a:xfrm>
            <a:off x="1151112" y="0"/>
            <a:ext cx="7669360" cy="3933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475656" y="3933056"/>
            <a:ext cx="734481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475656" y="4509120"/>
            <a:ext cx="734481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1475656" y="5085184"/>
            <a:ext cx="734481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436806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33256"/>
            <a:ext cx="1435360" cy="954514"/>
          </a:xfrm>
          <a:prstGeom prst="rect">
            <a:avLst/>
          </a:prstGeom>
          <a:noFill/>
        </p:spPr>
      </p:pic>
      <p:pic>
        <p:nvPicPr>
          <p:cNvPr id="2" name="Picture 1"/>
          <p:cNvPicPr>
            <a:picLocks noChangeAspect="1"/>
          </p:cNvPicPr>
          <p:nvPr/>
        </p:nvPicPr>
        <p:blipFill>
          <a:blip r:embed="rId7"/>
          <a:stretch>
            <a:fillRect/>
          </a:stretch>
        </p:blipFill>
        <p:spPr>
          <a:xfrm>
            <a:off x="107504" y="836712"/>
            <a:ext cx="8928992" cy="4059370"/>
          </a:xfrm>
          <a:prstGeom prst="rect">
            <a:avLst/>
          </a:prstGeom>
        </p:spPr>
      </p:pic>
    </p:spTree>
    <p:extLst>
      <p:ext uri="{BB962C8B-B14F-4D97-AF65-F5344CB8AC3E}">
        <p14:creationId xmlns:p14="http://schemas.microsoft.com/office/powerpoint/2010/main" val="3956993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48130" name="Picture 2"/>
          <p:cNvPicPr>
            <a:picLocks noChangeAspect="1" noChangeArrowheads="1"/>
          </p:cNvPicPr>
          <p:nvPr/>
        </p:nvPicPr>
        <p:blipFill>
          <a:blip r:embed="rId4" cstate="print"/>
          <a:srcRect/>
          <a:stretch>
            <a:fillRect/>
          </a:stretch>
        </p:blipFill>
        <p:spPr bwMode="auto">
          <a:xfrm>
            <a:off x="0" y="1415461"/>
            <a:ext cx="9144000" cy="4027080"/>
          </a:xfrm>
          <a:prstGeom prst="rect">
            <a:avLst/>
          </a:prstGeom>
          <a:noFill/>
          <a:ln w="9525">
            <a:noFill/>
            <a:miter lim="800000"/>
            <a:headEnd/>
            <a:tailEnd/>
          </a:ln>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Rectangle 6"/>
          <p:cNvSpPr/>
          <p:nvPr/>
        </p:nvSpPr>
        <p:spPr>
          <a:xfrm>
            <a:off x="0" y="1412776"/>
            <a:ext cx="914400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0" y="2564904"/>
            <a:ext cx="9144000"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0" y="4437112"/>
            <a:ext cx="914400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33164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733256"/>
            <a:ext cx="1435360" cy="954514"/>
          </a:xfrm>
          <a:prstGeom prst="rect">
            <a:avLst/>
          </a:prstGeom>
          <a:noFill/>
        </p:spPr>
      </p:pic>
    </p:spTree>
    <p:extLst>
      <p:ext uri="{BB962C8B-B14F-4D97-AF65-F5344CB8AC3E}">
        <p14:creationId xmlns:p14="http://schemas.microsoft.com/office/powerpoint/2010/main" val="3044960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49154" name="Picture 2"/>
          <p:cNvPicPr>
            <a:picLocks noChangeAspect="1" noChangeArrowheads="1"/>
          </p:cNvPicPr>
          <p:nvPr/>
        </p:nvPicPr>
        <p:blipFill>
          <a:blip r:embed="rId4" cstate="print"/>
          <a:srcRect/>
          <a:stretch>
            <a:fillRect/>
          </a:stretch>
        </p:blipFill>
        <p:spPr bwMode="auto">
          <a:xfrm>
            <a:off x="584521" y="0"/>
            <a:ext cx="8559479" cy="6165304"/>
          </a:xfrm>
          <a:prstGeom prst="rect">
            <a:avLst/>
          </a:prstGeom>
          <a:noFill/>
          <a:ln w="9525">
            <a:noFill/>
            <a:miter lim="800000"/>
            <a:headEnd/>
            <a:tailEnd/>
          </a:ln>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Rectangle 6"/>
          <p:cNvSpPr/>
          <p:nvPr/>
        </p:nvSpPr>
        <p:spPr>
          <a:xfrm>
            <a:off x="539552" y="0"/>
            <a:ext cx="8604448" cy="69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sp>
        <p:nvSpPr>
          <p:cNvPr id="8" name="Rectangle 7"/>
          <p:cNvSpPr/>
          <p:nvPr/>
        </p:nvSpPr>
        <p:spPr>
          <a:xfrm>
            <a:off x="539552" y="692696"/>
            <a:ext cx="8604448"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539552" y="2924944"/>
            <a:ext cx="8604448"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Rectangle 9"/>
          <p:cNvSpPr/>
          <p:nvPr/>
        </p:nvSpPr>
        <p:spPr>
          <a:xfrm>
            <a:off x="539552" y="4365104"/>
            <a:ext cx="5976664"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Diagrams</a:t>
            </a:r>
            <a:endParaRPr lang="en-GB" sz="2800" b="1" dirty="0"/>
          </a:p>
        </p:txBody>
      </p:sp>
      <p:sp>
        <p:nvSpPr>
          <p:cNvPr id="11" name="Rectangle 10"/>
          <p:cNvSpPr/>
          <p:nvPr/>
        </p:nvSpPr>
        <p:spPr>
          <a:xfrm>
            <a:off x="6516216" y="4365104"/>
            <a:ext cx="262778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errors</a:t>
            </a:r>
            <a:endParaRPr lang="en-GB" sz="2800" b="1" dirty="0"/>
          </a:p>
        </p:txBody>
      </p:sp>
      <p:sp>
        <p:nvSpPr>
          <p:cNvPr id="12" name="Rectangle 11"/>
          <p:cNvSpPr/>
          <p:nvPr/>
        </p:nvSpPr>
        <p:spPr>
          <a:xfrm>
            <a:off x="6516216" y="5013176"/>
            <a:ext cx="2627784"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errors</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930981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1"/>
                                        </p:tgtEl>
                                      </p:cBhvr>
                                    </p:animEffect>
                                    <p:set>
                                      <p:cBhvr>
                                        <p:cTn id="31"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2"/>
                                        </p:tgtEl>
                                      </p:cBhvr>
                                    </p:animEffect>
                                    <p:set>
                                      <p:cBhvr>
                                        <p:cTn id="3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6" name="TextBox 5"/>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733256"/>
            <a:ext cx="1435360" cy="954514"/>
          </a:xfrm>
          <a:prstGeom prst="rect">
            <a:avLst/>
          </a:prstGeom>
          <a:noFill/>
        </p:spPr>
      </p:pic>
      <p:pic>
        <p:nvPicPr>
          <p:cNvPr id="2" name="Picture 1"/>
          <p:cNvPicPr>
            <a:picLocks noChangeAspect="1"/>
          </p:cNvPicPr>
          <p:nvPr/>
        </p:nvPicPr>
        <p:blipFill>
          <a:blip r:embed="rId7"/>
          <a:stretch>
            <a:fillRect/>
          </a:stretch>
        </p:blipFill>
        <p:spPr>
          <a:xfrm>
            <a:off x="107504" y="764704"/>
            <a:ext cx="8928992" cy="4558486"/>
          </a:xfrm>
          <a:prstGeom prst="rect">
            <a:avLst/>
          </a:prstGeom>
        </p:spPr>
      </p:pic>
    </p:spTree>
    <p:extLst>
      <p:ext uri="{BB962C8B-B14F-4D97-AF65-F5344CB8AC3E}">
        <p14:creationId xmlns:p14="http://schemas.microsoft.com/office/powerpoint/2010/main" val="2796393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122" name="Picture 2"/>
          <p:cNvPicPr>
            <a:picLocks noChangeAspect="1" noChangeArrowheads="1"/>
          </p:cNvPicPr>
          <p:nvPr/>
        </p:nvPicPr>
        <p:blipFill>
          <a:blip r:embed="rId4" cstate="print"/>
          <a:srcRect/>
          <a:stretch>
            <a:fillRect/>
          </a:stretch>
        </p:blipFill>
        <p:spPr bwMode="auto">
          <a:xfrm>
            <a:off x="1115616" y="0"/>
            <a:ext cx="6972300" cy="5238750"/>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1187624" y="5229200"/>
            <a:ext cx="6819900" cy="847725"/>
          </a:xfrm>
          <a:prstGeom prst="rect">
            <a:avLst/>
          </a:prstGeom>
          <a:noFill/>
          <a:ln w="9525">
            <a:noFill/>
            <a:miter lim="800000"/>
            <a:headEnd/>
            <a:tailEnd/>
          </a:ln>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6" name="TextBox 5"/>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sp>
        <p:nvSpPr>
          <p:cNvPr id="9" name="Rectangle 8"/>
          <p:cNvSpPr/>
          <p:nvPr/>
        </p:nvSpPr>
        <p:spPr>
          <a:xfrm>
            <a:off x="1115616" y="0"/>
            <a:ext cx="6984776" cy="2492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115616" y="2492896"/>
            <a:ext cx="69847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a:t>
            </a:r>
            <a:endParaRPr lang="en-GB" sz="2800" b="1" dirty="0"/>
          </a:p>
        </p:txBody>
      </p:sp>
      <p:sp>
        <p:nvSpPr>
          <p:cNvPr id="11" name="Rectangle 10"/>
          <p:cNvSpPr/>
          <p:nvPr/>
        </p:nvSpPr>
        <p:spPr>
          <a:xfrm>
            <a:off x="1115616" y="2996952"/>
            <a:ext cx="698477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
        <p:nvSpPr>
          <p:cNvPr id="12" name="Rectangle 11"/>
          <p:cNvSpPr/>
          <p:nvPr/>
        </p:nvSpPr>
        <p:spPr>
          <a:xfrm>
            <a:off x="1115616" y="4005064"/>
            <a:ext cx="6984776"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1331640" y="5660232"/>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0" y="5733256"/>
            <a:ext cx="1435360" cy="954514"/>
          </a:xfrm>
          <a:prstGeom prst="rect">
            <a:avLst/>
          </a:prstGeom>
          <a:noFill/>
        </p:spPr>
      </p:pic>
    </p:spTree>
    <p:extLst>
      <p:ext uri="{BB962C8B-B14F-4D97-AF65-F5344CB8AC3E}">
        <p14:creationId xmlns:p14="http://schemas.microsoft.com/office/powerpoint/2010/main" val="1352714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3" name="Picture 2"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146" name="Picture 2"/>
          <p:cNvPicPr>
            <a:picLocks noChangeAspect="1" noChangeArrowheads="1"/>
          </p:cNvPicPr>
          <p:nvPr/>
        </p:nvPicPr>
        <p:blipFill>
          <a:blip r:embed="rId7" cstate="print"/>
          <a:srcRect/>
          <a:stretch>
            <a:fillRect/>
          </a:stretch>
        </p:blipFill>
        <p:spPr bwMode="auto">
          <a:xfrm>
            <a:off x="0" y="1574321"/>
            <a:ext cx="9144000" cy="3709358"/>
          </a:xfrm>
          <a:prstGeom prst="rect">
            <a:avLst/>
          </a:prstGeom>
          <a:noFill/>
          <a:ln w="9525">
            <a:noFill/>
            <a:miter lim="800000"/>
            <a:headEnd/>
            <a:tailEnd/>
          </a:ln>
        </p:spPr>
      </p:pic>
      <p:sp>
        <p:nvSpPr>
          <p:cNvPr id="6" name="Rectangle 5"/>
          <p:cNvSpPr/>
          <p:nvPr/>
        </p:nvSpPr>
        <p:spPr>
          <a:xfrm>
            <a:off x="0" y="1556792"/>
            <a:ext cx="9144000"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3140968"/>
            <a:ext cx="91440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a:t>
            </a:r>
            <a:endParaRPr lang="en-GB" sz="2800" b="1" dirty="0"/>
          </a:p>
        </p:txBody>
      </p:sp>
      <p:sp>
        <p:nvSpPr>
          <p:cNvPr id="8" name="Rectangle 7"/>
          <p:cNvSpPr/>
          <p:nvPr/>
        </p:nvSpPr>
        <p:spPr>
          <a:xfrm>
            <a:off x="0" y="3429000"/>
            <a:ext cx="91440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
        <p:nvSpPr>
          <p:cNvPr id="9" name="Rectangle 8"/>
          <p:cNvSpPr/>
          <p:nvPr/>
        </p:nvSpPr>
        <p:spPr>
          <a:xfrm>
            <a:off x="0" y="4005064"/>
            <a:ext cx="9144000"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TextBox 9"/>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spTree>
    <p:extLst>
      <p:ext uri="{BB962C8B-B14F-4D97-AF65-F5344CB8AC3E}">
        <p14:creationId xmlns:p14="http://schemas.microsoft.com/office/powerpoint/2010/main" val="1369183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7" name="TextBox 6"/>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2" name="Picture 1"/>
          <p:cNvPicPr>
            <a:picLocks noChangeAspect="1"/>
          </p:cNvPicPr>
          <p:nvPr/>
        </p:nvPicPr>
        <p:blipFill>
          <a:blip r:embed="rId7"/>
          <a:stretch>
            <a:fillRect/>
          </a:stretch>
        </p:blipFill>
        <p:spPr>
          <a:xfrm>
            <a:off x="107505" y="476672"/>
            <a:ext cx="8928990" cy="5296462"/>
          </a:xfrm>
          <a:prstGeom prst="rect">
            <a:avLst/>
          </a:prstGeom>
        </p:spPr>
      </p:pic>
    </p:spTree>
    <p:extLst>
      <p:ext uri="{BB962C8B-B14F-4D97-AF65-F5344CB8AC3E}">
        <p14:creationId xmlns:p14="http://schemas.microsoft.com/office/powerpoint/2010/main" val="3760921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8435" name="Picture 3"/>
          <p:cNvPicPr>
            <a:picLocks noChangeAspect="1" noChangeArrowheads="1"/>
          </p:cNvPicPr>
          <p:nvPr/>
        </p:nvPicPr>
        <p:blipFill>
          <a:blip r:embed="rId4" cstate="print"/>
          <a:srcRect/>
          <a:stretch>
            <a:fillRect/>
          </a:stretch>
        </p:blipFill>
        <p:spPr bwMode="auto">
          <a:xfrm>
            <a:off x="646195" y="0"/>
            <a:ext cx="8497805" cy="6165304"/>
          </a:xfrm>
          <a:prstGeom prst="rect">
            <a:avLst/>
          </a:prstGeom>
          <a:noFill/>
          <a:ln w="9525">
            <a:noFill/>
            <a:miter lim="800000"/>
            <a:headEnd/>
            <a:tailEnd/>
          </a:ln>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TextBox 6"/>
          <p:cNvSpPr txBox="1"/>
          <p:nvPr/>
        </p:nvSpPr>
        <p:spPr>
          <a:xfrm rot="18086355">
            <a:off x="-248989" y="401528"/>
            <a:ext cx="1113318" cy="369332"/>
          </a:xfrm>
          <a:prstGeom prst="rect">
            <a:avLst/>
          </a:prstGeom>
          <a:noFill/>
        </p:spPr>
        <p:txBody>
          <a:bodyPr wrap="none" rtlCol="0">
            <a:spAutoFit/>
          </a:bodyPr>
          <a:lstStyle/>
          <a:p>
            <a:r>
              <a:rPr lang="en-GB" dirty="0" smtClean="0"/>
              <a:t>May 2009</a:t>
            </a:r>
            <a:endParaRPr lang="en-GB" dirty="0"/>
          </a:p>
        </p:txBody>
      </p:sp>
      <p:sp>
        <p:nvSpPr>
          <p:cNvPr id="8" name="Rectangle 7"/>
          <p:cNvSpPr/>
          <p:nvPr/>
        </p:nvSpPr>
        <p:spPr>
          <a:xfrm>
            <a:off x="611560" y="0"/>
            <a:ext cx="8532440" cy="404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a:t>
            </a:r>
            <a:endParaRPr lang="en-GB" sz="2800" b="1" dirty="0"/>
          </a:p>
        </p:txBody>
      </p:sp>
      <p:sp>
        <p:nvSpPr>
          <p:cNvPr id="9" name="Rectangle 8"/>
          <p:cNvSpPr/>
          <p:nvPr/>
        </p:nvSpPr>
        <p:spPr>
          <a:xfrm>
            <a:off x="611560" y="404664"/>
            <a:ext cx="8532440" cy="404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sp>
        <p:nvSpPr>
          <p:cNvPr id="10" name="Rectangle 9"/>
          <p:cNvSpPr/>
          <p:nvPr/>
        </p:nvSpPr>
        <p:spPr>
          <a:xfrm>
            <a:off x="611560" y="764704"/>
            <a:ext cx="853244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611560" y="1484784"/>
            <a:ext cx="853244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611560" y="2996952"/>
            <a:ext cx="8532440"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611560" y="4437112"/>
            <a:ext cx="8532440"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802257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3" name="Picture 2"/>
          <p:cNvPicPr>
            <a:picLocks noChangeAspect="1"/>
          </p:cNvPicPr>
          <p:nvPr/>
        </p:nvPicPr>
        <p:blipFill>
          <a:blip r:embed="rId7"/>
          <a:stretch>
            <a:fillRect/>
          </a:stretch>
        </p:blipFill>
        <p:spPr>
          <a:xfrm>
            <a:off x="107504" y="1311494"/>
            <a:ext cx="8928992" cy="2333530"/>
          </a:xfrm>
          <a:prstGeom prst="rect">
            <a:avLst/>
          </a:prstGeom>
        </p:spPr>
      </p:pic>
    </p:spTree>
    <p:extLst>
      <p:ext uri="{BB962C8B-B14F-4D97-AF65-F5344CB8AC3E}">
        <p14:creationId xmlns:p14="http://schemas.microsoft.com/office/powerpoint/2010/main" val="2634417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124744"/>
            <a:ext cx="8496944" cy="35668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323528" y="1124744"/>
            <a:ext cx="8496944" cy="1689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323528" y="2814514"/>
            <a:ext cx="8496944" cy="1877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954004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877957"/>
            <a:ext cx="9144000" cy="5102086"/>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
        <p:nvSpPr>
          <p:cNvPr id="6" name="Rectangle 5"/>
          <p:cNvSpPr/>
          <p:nvPr/>
        </p:nvSpPr>
        <p:spPr>
          <a:xfrm>
            <a:off x="0" y="4581127"/>
            <a:ext cx="9144000" cy="1398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0" y="877956"/>
            <a:ext cx="9144000" cy="3703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33164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733256"/>
            <a:ext cx="1435360" cy="954514"/>
          </a:xfrm>
          <a:prstGeom prst="rect">
            <a:avLst/>
          </a:prstGeom>
          <a:noFill/>
        </p:spPr>
      </p:pic>
    </p:spTree>
    <p:extLst>
      <p:ext uri="{BB962C8B-B14F-4D97-AF65-F5344CB8AC3E}">
        <p14:creationId xmlns:p14="http://schemas.microsoft.com/office/powerpoint/2010/main" val="4105631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476672"/>
            <a:ext cx="9144000" cy="5282214"/>
          </a:xfrm>
          <a:prstGeom prst="rect">
            <a:avLst/>
          </a:prstGeom>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
        <p:nvSpPr>
          <p:cNvPr id="8" name="Rectangle 7"/>
          <p:cNvSpPr/>
          <p:nvPr/>
        </p:nvSpPr>
        <p:spPr>
          <a:xfrm>
            <a:off x="0" y="2348372"/>
            <a:ext cx="9144000" cy="1368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5074" y="482300"/>
            <a:ext cx="9138926" cy="1866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4162" y="3717032"/>
            <a:ext cx="9139837" cy="844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Rectangle 10"/>
          <p:cNvSpPr/>
          <p:nvPr/>
        </p:nvSpPr>
        <p:spPr>
          <a:xfrm>
            <a:off x="0" y="4571576"/>
            <a:ext cx="9144000" cy="1187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941027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27584" y="4905164"/>
            <a:ext cx="7632848" cy="19082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259523" y="6191248"/>
            <a:ext cx="643138" cy="643138"/>
          </a:xfrm>
          <a:prstGeom prst="rect">
            <a:avLst/>
          </a:prstGeom>
          <a:noFill/>
        </p:spPr>
      </p:pic>
      <p:sp>
        <p:nvSpPr>
          <p:cNvPr id="7" name="TextBox 6"/>
          <p:cNvSpPr txBox="1"/>
          <p:nvPr/>
        </p:nvSpPr>
        <p:spPr>
          <a:xfrm>
            <a:off x="-40215" y="44624"/>
            <a:ext cx="1011815" cy="369332"/>
          </a:xfrm>
          <a:prstGeom prst="rect">
            <a:avLst/>
          </a:prstGeom>
          <a:noFill/>
        </p:spPr>
        <p:txBody>
          <a:bodyPr wrap="none" rtlCol="0">
            <a:spAutoFit/>
          </a:bodyPr>
          <a:lstStyle/>
          <a:p>
            <a:r>
              <a:rPr lang="en-GB" dirty="0" smtClean="0"/>
              <a:t>Jan 2010</a:t>
            </a:r>
            <a:endParaRPr lang="en-GB" dirty="0"/>
          </a:p>
        </p:txBody>
      </p:sp>
      <p:pic>
        <p:nvPicPr>
          <p:cNvPr id="3" name="Picture 2"/>
          <p:cNvPicPr>
            <a:picLocks noChangeAspect="1"/>
          </p:cNvPicPr>
          <p:nvPr/>
        </p:nvPicPr>
        <p:blipFill>
          <a:blip r:embed="rId7"/>
          <a:stretch>
            <a:fillRect/>
          </a:stretch>
        </p:blipFill>
        <p:spPr>
          <a:xfrm>
            <a:off x="827584" y="343482"/>
            <a:ext cx="7632848" cy="4597686"/>
          </a:xfrm>
          <a:prstGeom prst="rect">
            <a:avLst/>
          </a:prstGeom>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085184"/>
            <a:ext cx="1187624" cy="789769"/>
          </a:xfrm>
          <a:prstGeom prst="rect">
            <a:avLst/>
          </a:prstGeom>
          <a:noFill/>
        </p:spPr>
      </p:pic>
    </p:spTree>
    <p:extLst>
      <p:ext uri="{BB962C8B-B14F-4D97-AF65-F5344CB8AC3E}">
        <p14:creationId xmlns:p14="http://schemas.microsoft.com/office/powerpoint/2010/main" val="4257991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611560" y="33440"/>
            <a:ext cx="8513469" cy="6059523"/>
          </a:xfrm>
          <a:prstGeom prst="rect">
            <a:avLst/>
          </a:prstGeom>
        </p:spPr>
      </p:pic>
      <p:sp>
        <p:nvSpPr>
          <p:cNvPr id="5" name="TextBox 4"/>
          <p:cNvSpPr txBox="1"/>
          <p:nvPr/>
        </p:nvSpPr>
        <p:spPr>
          <a:xfrm rot="17735514">
            <a:off x="-157339" y="468009"/>
            <a:ext cx="1011815" cy="369332"/>
          </a:xfrm>
          <a:prstGeom prst="rect">
            <a:avLst/>
          </a:prstGeom>
          <a:noFill/>
        </p:spPr>
        <p:txBody>
          <a:bodyPr wrap="none" rtlCol="0">
            <a:spAutoFit/>
          </a:bodyPr>
          <a:lstStyle/>
          <a:p>
            <a:r>
              <a:rPr lang="en-GB" dirty="0" smtClean="0"/>
              <a:t>Jan 2010</a:t>
            </a:r>
            <a:endParaRPr lang="en-GB" dirty="0"/>
          </a:p>
        </p:txBody>
      </p:sp>
      <p:sp>
        <p:nvSpPr>
          <p:cNvPr id="6" name="Rectangle 5"/>
          <p:cNvSpPr/>
          <p:nvPr/>
        </p:nvSpPr>
        <p:spPr>
          <a:xfrm>
            <a:off x="611560" y="33440"/>
            <a:ext cx="8532440" cy="3899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611560" y="3929716"/>
            <a:ext cx="8532440" cy="651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611560" y="4581128"/>
            <a:ext cx="8532440" cy="651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Rectangle 9"/>
          <p:cNvSpPr/>
          <p:nvPr/>
        </p:nvSpPr>
        <p:spPr>
          <a:xfrm>
            <a:off x="613382" y="5229200"/>
            <a:ext cx="8532440" cy="80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33164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733256"/>
            <a:ext cx="1435360" cy="954514"/>
          </a:xfrm>
          <a:prstGeom prst="rect">
            <a:avLst/>
          </a:prstGeom>
          <a:noFill/>
        </p:spPr>
      </p:pic>
    </p:spTree>
    <p:extLst>
      <p:ext uri="{BB962C8B-B14F-4D97-AF65-F5344CB8AC3E}">
        <p14:creationId xmlns:p14="http://schemas.microsoft.com/office/powerpoint/2010/main" val="3028139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9" grpId="0" animBg="1"/>
      <p:bldP spid="10"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 y="772520"/>
            <a:ext cx="9143998" cy="5312960"/>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
        <p:nvSpPr>
          <p:cNvPr id="6" name="Rectangle 5"/>
          <p:cNvSpPr/>
          <p:nvPr/>
        </p:nvSpPr>
        <p:spPr>
          <a:xfrm>
            <a:off x="0" y="793866"/>
            <a:ext cx="9144000" cy="834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 y="1614604"/>
            <a:ext cx="9143999" cy="806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2" y="2415622"/>
            <a:ext cx="9143999" cy="408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3" y="2780928"/>
            <a:ext cx="9143999" cy="3304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620677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4"/>
          <p:cNvPicPr>
            <a:picLocks noChangeAspect="1"/>
          </p:cNvPicPr>
          <p:nvPr/>
        </p:nvPicPr>
        <p:blipFill>
          <a:blip r:embed="rId4"/>
          <a:stretch>
            <a:fillRect/>
          </a:stretch>
        </p:blipFill>
        <p:spPr>
          <a:xfrm>
            <a:off x="5292080" y="3845421"/>
            <a:ext cx="514350" cy="447675"/>
          </a:xfrm>
          <a:prstGeom prst="rect">
            <a:avLst/>
          </a:prstGeom>
        </p:spPr>
      </p:pic>
      <p:sp>
        <p:nvSpPr>
          <p:cNvPr id="7" name="TextBox 6"/>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61336"/>
            <a:ext cx="596664" cy="596664"/>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72460"/>
            <a:ext cx="1331640" cy="885540"/>
          </a:xfrm>
          <a:prstGeom prst="rect">
            <a:avLst/>
          </a:prstGeom>
          <a:noFill/>
        </p:spPr>
      </p:pic>
      <p:pic>
        <p:nvPicPr>
          <p:cNvPr id="10" name="Picture 9"/>
          <p:cNvPicPr>
            <a:picLocks noChangeAspect="1"/>
          </p:cNvPicPr>
          <p:nvPr/>
        </p:nvPicPr>
        <p:blipFill>
          <a:blip r:embed="rId8"/>
          <a:stretch>
            <a:fillRect/>
          </a:stretch>
        </p:blipFill>
        <p:spPr>
          <a:xfrm>
            <a:off x="1331640" y="44624"/>
            <a:ext cx="6480720" cy="1785622"/>
          </a:xfrm>
          <a:prstGeom prst="rect">
            <a:avLst/>
          </a:prstGeom>
        </p:spPr>
      </p:pic>
      <p:pic>
        <p:nvPicPr>
          <p:cNvPr id="11" name="Picture 10"/>
          <p:cNvPicPr>
            <a:picLocks noChangeAspect="1"/>
          </p:cNvPicPr>
          <p:nvPr/>
        </p:nvPicPr>
        <p:blipFill>
          <a:blip r:embed="rId9"/>
          <a:stretch>
            <a:fillRect/>
          </a:stretch>
        </p:blipFill>
        <p:spPr>
          <a:xfrm>
            <a:off x="1331642" y="4306816"/>
            <a:ext cx="6048670" cy="2506560"/>
          </a:xfrm>
          <a:prstGeom prst="rect">
            <a:avLst/>
          </a:prstGeom>
        </p:spPr>
      </p:pic>
      <p:pic>
        <p:nvPicPr>
          <p:cNvPr id="3" name="Picture 2"/>
          <p:cNvPicPr>
            <a:picLocks noChangeAspect="1"/>
          </p:cNvPicPr>
          <p:nvPr/>
        </p:nvPicPr>
        <p:blipFill>
          <a:blip r:embed="rId10"/>
          <a:stretch>
            <a:fillRect/>
          </a:stretch>
        </p:blipFill>
        <p:spPr>
          <a:xfrm>
            <a:off x="3275856" y="1740886"/>
            <a:ext cx="2013101" cy="2570891"/>
          </a:xfrm>
          <a:prstGeom prst="rect">
            <a:avLst/>
          </a:prstGeom>
        </p:spPr>
      </p:pic>
    </p:spTree>
    <p:extLst>
      <p:ext uri="{BB962C8B-B14F-4D97-AF65-F5344CB8AC3E}">
        <p14:creationId xmlns:p14="http://schemas.microsoft.com/office/powerpoint/2010/main" val="4177465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2" y="392946"/>
            <a:ext cx="9143998" cy="5341542"/>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8" name="Rectangle 7"/>
          <p:cNvSpPr/>
          <p:nvPr/>
        </p:nvSpPr>
        <p:spPr>
          <a:xfrm>
            <a:off x="-4771" y="392946"/>
            <a:ext cx="9144000" cy="1739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0" y="2156470"/>
            <a:ext cx="9144000" cy="840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0" y="3012674"/>
            <a:ext cx="9144000" cy="1064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4773" y="4077072"/>
            <a:ext cx="9144000" cy="1657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Tree>
    <p:extLst>
      <p:ext uri="{BB962C8B-B14F-4D97-AF65-F5344CB8AC3E}">
        <p14:creationId xmlns:p14="http://schemas.microsoft.com/office/powerpoint/2010/main" val="3750496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1600" y="4581128"/>
            <a:ext cx="7128791" cy="22041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475327" y="5445224"/>
            <a:ext cx="596664" cy="596664"/>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34855" y="5828994"/>
            <a:ext cx="1043608" cy="693999"/>
          </a:xfrm>
          <a:prstGeom prst="rect">
            <a:avLst/>
          </a:prstGeom>
          <a:noFill/>
        </p:spPr>
      </p:pic>
      <p:pic>
        <p:nvPicPr>
          <p:cNvPr id="8" name="Picture 7"/>
          <p:cNvPicPr>
            <a:picLocks noChangeAspect="1"/>
          </p:cNvPicPr>
          <p:nvPr/>
        </p:nvPicPr>
        <p:blipFill>
          <a:blip r:embed="rId8"/>
          <a:stretch>
            <a:fillRect/>
          </a:stretch>
        </p:blipFill>
        <p:spPr>
          <a:xfrm>
            <a:off x="971600" y="68161"/>
            <a:ext cx="7128791" cy="4515321"/>
          </a:xfrm>
          <a:prstGeom prst="rect">
            <a:avLst/>
          </a:prstGeom>
        </p:spPr>
      </p:pic>
    </p:spTree>
    <p:extLst>
      <p:ext uri="{BB962C8B-B14F-4D97-AF65-F5344CB8AC3E}">
        <p14:creationId xmlns:p14="http://schemas.microsoft.com/office/powerpoint/2010/main" val="4267924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 y="1055700"/>
            <a:ext cx="9143998" cy="4746600"/>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sp>
        <p:nvSpPr>
          <p:cNvPr id="6" name="Rectangle 5"/>
          <p:cNvSpPr/>
          <p:nvPr/>
        </p:nvSpPr>
        <p:spPr>
          <a:xfrm>
            <a:off x="-14734" y="1064679"/>
            <a:ext cx="9144000" cy="564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4734" y="1600735"/>
            <a:ext cx="9144000" cy="714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4734" y="2324147"/>
            <a:ext cx="9144000" cy="527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1211" y="2852936"/>
            <a:ext cx="9144000" cy="856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6157" y="3695587"/>
            <a:ext cx="9144000" cy="210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4201772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61336"/>
            <a:ext cx="596664" cy="596664"/>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7"/>
          <a:stretch>
            <a:fillRect/>
          </a:stretch>
        </p:blipFill>
        <p:spPr>
          <a:xfrm>
            <a:off x="1835696" y="44625"/>
            <a:ext cx="5328592" cy="1580753"/>
          </a:xfrm>
          <a:prstGeom prst="rect">
            <a:avLst/>
          </a:prstGeom>
        </p:spPr>
      </p:pic>
      <p:pic>
        <p:nvPicPr>
          <p:cNvPr id="11" name="Picture 10"/>
          <p:cNvPicPr>
            <a:picLocks noChangeAspect="1"/>
          </p:cNvPicPr>
          <p:nvPr/>
        </p:nvPicPr>
        <p:blipFill>
          <a:blip r:embed="rId8"/>
          <a:stretch>
            <a:fillRect/>
          </a:stretch>
        </p:blipFill>
        <p:spPr>
          <a:xfrm>
            <a:off x="2411760" y="1628800"/>
            <a:ext cx="4176464" cy="2967938"/>
          </a:xfrm>
          <a:prstGeom prst="rect">
            <a:avLst/>
          </a:prstGeom>
        </p:spPr>
      </p:pic>
      <p:pic>
        <p:nvPicPr>
          <p:cNvPr id="12" name="Picture 11"/>
          <p:cNvPicPr>
            <a:picLocks noChangeAspect="1"/>
          </p:cNvPicPr>
          <p:nvPr/>
        </p:nvPicPr>
        <p:blipFill>
          <a:blip r:embed="rId9"/>
          <a:stretch>
            <a:fillRect/>
          </a:stretch>
        </p:blipFill>
        <p:spPr>
          <a:xfrm>
            <a:off x="1835696" y="4618630"/>
            <a:ext cx="5328592" cy="2194746"/>
          </a:xfrm>
          <a:prstGeom prst="rect">
            <a:avLst/>
          </a:prstGeom>
        </p:spPr>
      </p:pic>
    </p:spTree>
    <p:extLst>
      <p:ext uri="{BB962C8B-B14F-4D97-AF65-F5344CB8AC3E}">
        <p14:creationId xmlns:p14="http://schemas.microsoft.com/office/powerpoint/2010/main" val="3268283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r>
              <a:rPr lang="en-GB" sz="3600" b="1" u="sng" dirty="0" smtClean="0"/>
              <a:t>Notes on operating this resource</a:t>
            </a:r>
            <a:endParaRPr lang="en-GB" sz="3600" b="1" u="sng" dirty="0"/>
          </a:p>
        </p:txBody>
      </p:sp>
      <p:sp>
        <p:nvSpPr>
          <p:cNvPr id="3" name="Content Placeholder 2"/>
          <p:cNvSpPr>
            <a:spLocks noGrp="1"/>
          </p:cNvSpPr>
          <p:nvPr>
            <p:ph idx="1"/>
          </p:nvPr>
        </p:nvSpPr>
        <p:spPr>
          <a:xfrm>
            <a:off x="457200" y="1178340"/>
            <a:ext cx="8229600" cy="5141168"/>
          </a:xfrm>
        </p:spPr>
        <p:txBody>
          <a:bodyPr>
            <a:normAutofit/>
          </a:bodyPr>
          <a:lstStyle/>
          <a:p>
            <a:pPr marL="0" indent="0">
              <a:buNone/>
            </a:pPr>
            <a:r>
              <a:rPr lang="en-GB" sz="3000" dirty="0" smtClean="0"/>
              <a:t>When creating this, I used          and          to quickly navigate between slides directly before or after the slide in question.</a:t>
            </a:r>
          </a:p>
          <a:p>
            <a:pPr marL="0" indent="0">
              <a:buNone/>
            </a:pPr>
            <a:endParaRPr lang="en-GB" sz="3000" dirty="0" smtClean="0"/>
          </a:p>
          <a:p>
            <a:pPr marL="0" indent="0">
              <a:buNone/>
            </a:pPr>
            <a:r>
              <a:rPr lang="en-GB" sz="3000" dirty="0" smtClean="0"/>
              <a:t>As some mark schemes give additional notes, you can continue to see answers by clicking          but you will not return to the original question with one click of        . </a:t>
            </a:r>
          </a:p>
          <a:p>
            <a:pPr marL="0" indent="0">
              <a:buNone/>
            </a:pPr>
            <a:endParaRPr lang="en-GB" sz="3000" dirty="0" smtClean="0"/>
          </a:p>
          <a:p>
            <a:pPr marL="0" indent="0">
              <a:buNone/>
            </a:pPr>
            <a:r>
              <a:rPr lang="en-GB" sz="3000" dirty="0" smtClean="0"/>
              <a:t>To view the original question again, continue to click        which should take you back. </a:t>
            </a:r>
            <a:endParaRPr lang="en-GB" sz="3000" dirty="0"/>
          </a:p>
        </p:txBody>
      </p:sp>
      <p:pic>
        <p:nvPicPr>
          <p:cNvPr id="4" name="Picture 27" descr="http://3.bp.blogspot.com/-zbmfhP5Vxv4/ToIMG2UosrI/AAAAAAAAAnk/AMvy3HEN9xE/s1600/Superman-Logo-psd9639.png"/>
          <p:cNvPicPr>
            <a:picLocks noChangeAspect="1" noChangeArrowheads="1"/>
          </p:cNvPicPr>
          <p:nvPr/>
        </p:nvPicPr>
        <p:blipFill>
          <a:blip r:embed="rId2" cstate="print"/>
          <a:srcRect/>
          <a:stretch>
            <a:fillRect/>
          </a:stretch>
        </p:blipFill>
        <p:spPr bwMode="auto">
          <a:xfrm>
            <a:off x="4644008" y="1221748"/>
            <a:ext cx="726851" cy="483356"/>
          </a:xfrm>
          <a:prstGeom prst="rect">
            <a:avLst/>
          </a:prstGeom>
          <a:noFill/>
        </p:spPr>
      </p:pic>
      <p:pic>
        <p:nvPicPr>
          <p:cNvPr id="5" name="Picture 4" descr="http://www.clker.com/cliparts/0/6/0/4/1242257942641856013NYCS-bull-trans-Q.svg.hi.png"/>
          <p:cNvPicPr>
            <a:picLocks noChangeAspect="1" noChangeArrowheads="1"/>
          </p:cNvPicPr>
          <p:nvPr/>
        </p:nvPicPr>
        <p:blipFill>
          <a:blip r:embed="rId3" cstate="print"/>
          <a:srcRect/>
          <a:stretch>
            <a:fillRect/>
          </a:stretch>
        </p:blipFill>
        <p:spPr bwMode="auto">
          <a:xfrm>
            <a:off x="6012160" y="980728"/>
            <a:ext cx="868157" cy="868157"/>
          </a:xfrm>
          <a:prstGeom prst="rect">
            <a:avLst/>
          </a:prstGeom>
          <a:noFill/>
        </p:spPr>
      </p:pic>
      <p:pic>
        <p:nvPicPr>
          <p:cNvPr id="6" name="Picture 27" descr="http://3.bp.blogspot.com/-zbmfhP5Vxv4/ToIMG2UosrI/AAAAAAAAAnk/AMvy3HEN9xE/s1600/Superman-Logo-psd9639.png"/>
          <p:cNvPicPr>
            <a:picLocks noChangeAspect="1" noChangeArrowheads="1"/>
          </p:cNvPicPr>
          <p:nvPr/>
        </p:nvPicPr>
        <p:blipFill>
          <a:blip r:embed="rId2" cstate="print"/>
          <a:srcRect/>
          <a:stretch>
            <a:fillRect/>
          </a:stretch>
        </p:blipFill>
        <p:spPr bwMode="auto">
          <a:xfrm>
            <a:off x="6660232" y="3482596"/>
            <a:ext cx="750317" cy="498961"/>
          </a:xfrm>
          <a:prstGeom prst="rect">
            <a:avLst/>
          </a:prstGeom>
          <a:noFill/>
        </p:spPr>
      </p:pic>
      <p:pic>
        <p:nvPicPr>
          <p:cNvPr id="7" name="Picture 6" descr="http://www.clker.com/cliparts/0/6/0/4/1242257942641856013NYCS-bull-trans-Q.svg.hi.png"/>
          <p:cNvPicPr>
            <a:picLocks noChangeAspect="1" noChangeArrowheads="1"/>
          </p:cNvPicPr>
          <p:nvPr/>
        </p:nvPicPr>
        <p:blipFill>
          <a:blip r:embed="rId3" cstate="print"/>
          <a:srcRect/>
          <a:stretch>
            <a:fillRect/>
          </a:stretch>
        </p:blipFill>
        <p:spPr bwMode="auto">
          <a:xfrm>
            <a:off x="1619672" y="4198615"/>
            <a:ext cx="796149" cy="796149"/>
          </a:xfrm>
          <a:prstGeom prst="rect">
            <a:avLst/>
          </a:prstGeom>
          <a:noFill/>
        </p:spPr>
      </p:pic>
      <p:pic>
        <p:nvPicPr>
          <p:cNvPr id="8" name="Picture 7" descr="http://www.clker.com/cliparts/0/6/0/4/1242257942641856013NYCS-bull-trans-Q.svg.hi.png"/>
          <p:cNvPicPr>
            <a:picLocks noChangeAspect="1" noChangeArrowheads="1"/>
          </p:cNvPicPr>
          <p:nvPr/>
        </p:nvPicPr>
        <p:blipFill>
          <a:blip r:embed="rId3" cstate="print"/>
          <a:srcRect/>
          <a:stretch>
            <a:fillRect/>
          </a:stretch>
        </p:blipFill>
        <p:spPr bwMode="auto">
          <a:xfrm>
            <a:off x="1183563" y="5638775"/>
            <a:ext cx="796149" cy="796149"/>
          </a:xfrm>
          <a:prstGeom prst="rect">
            <a:avLst/>
          </a:prstGeom>
          <a:noFill/>
        </p:spPr>
      </p:pic>
      <p:pic>
        <p:nvPicPr>
          <p:cNvPr id="10" name="Picture 11" descr="Back Icon - back, go back, green, previous, return, hand drawn">
            <a:hlinkClick r:id="" action="ppaction://hlinkshowjump?jump=previousslide"/>
          </p:cNvPr>
          <p:cNvPicPr>
            <a:picLocks noChangeAspect="1" noChangeArrowheads="1"/>
          </p:cNvPicPr>
          <p:nvPr/>
        </p:nvPicPr>
        <p:blipFill>
          <a:blip r:embed="rId4" cstate="print"/>
          <a:srcRect/>
          <a:stretch>
            <a:fillRect/>
          </a:stretch>
        </p:blipFill>
        <p:spPr bwMode="auto">
          <a:xfrm>
            <a:off x="0" y="6309320"/>
            <a:ext cx="510158" cy="510158"/>
          </a:xfrm>
          <a:prstGeom prst="rect">
            <a:avLst/>
          </a:prstGeom>
          <a:noFill/>
        </p:spPr>
      </p:pic>
      <p:sp>
        <p:nvSpPr>
          <p:cNvPr id="11" name="Rectangle 10">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Next</a:t>
            </a:r>
            <a:endParaRPr lang="en-GB" dirty="0"/>
          </a:p>
        </p:txBody>
      </p:sp>
    </p:spTree>
    <p:extLst>
      <p:ext uri="{BB962C8B-B14F-4D97-AF65-F5344CB8AC3E}">
        <p14:creationId xmlns:p14="http://schemas.microsoft.com/office/powerpoint/2010/main" val="15735780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04664"/>
            <a:ext cx="8640960" cy="57722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52066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5229" y="385389"/>
            <a:ext cx="9143998" cy="5362734"/>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331640" y="5660232"/>
            <a:ext cx="1197768" cy="1197768"/>
          </a:xfrm>
          <a:prstGeom prst="rect">
            <a:avLst/>
          </a:prstGeom>
          <a:noFill/>
        </p:spPr>
      </p:pic>
      <p:sp>
        <p:nvSpPr>
          <p:cNvPr id="9" name="Rectangle 8"/>
          <p:cNvSpPr/>
          <p:nvPr/>
        </p:nvSpPr>
        <p:spPr>
          <a:xfrm>
            <a:off x="0" y="364715"/>
            <a:ext cx="9144000" cy="5383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733256"/>
            <a:ext cx="1435360" cy="954514"/>
          </a:xfrm>
          <a:prstGeom prst="rect">
            <a:avLst/>
          </a:prstGeom>
          <a:noFill/>
        </p:spPr>
      </p:pic>
    </p:spTree>
    <p:extLst>
      <p:ext uri="{BB962C8B-B14F-4D97-AF65-F5344CB8AC3E}">
        <p14:creationId xmlns:p14="http://schemas.microsoft.com/office/powerpoint/2010/main" val="298124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2622" y="188641"/>
            <a:ext cx="7717062" cy="6343952"/>
            <a:chOff x="1071612" y="620688"/>
            <a:chExt cx="7019082" cy="5479857"/>
          </a:xfrm>
        </p:grpSpPr>
        <p:pic>
          <p:nvPicPr>
            <p:cNvPr id="2" name="Picture 1"/>
            <p:cNvPicPr>
              <a:picLocks noChangeAspect="1"/>
            </p:cNvPicPr>
            <p:nvPr/>
          </p:nvPicPr>
          <p:blipFill>
            <a:blip r:embed="rId2"/>
            <a:stretch>
              <a:fillRect/>
            </a:stretch>
          </p:blipFill>
          <p:spPr>
            <a:xfrm>
              <a:off x="1071612" y="620688"/>
              <a:ext cx="7019082" cy="4057606"/>
            </a:xfrm>
            <a:prstGeom prst="rect">
              <a:avLst/>
            </a:prstGeom>
          </p:spPr>
        </p:pic>
        <p:pic>
          <p:nvPicPr>
            <p:cNvPr id="3" name="Picture 2"/>
            <p:cNvPicPr>
              <a:picLocks noChangeAspect="1"/>
            </p:cNvPicPr>
            <p:nvPr/>
          </p:nvPicPr>
          <p:blipFill>
            <a:blip r:embed="rId3"/>
            <a:stretch>
              <a:fillRect/>
            </a:stretch>
          </p:blipFill>
          <p:spPr>
            <a:xfrm>
              <a:off x="1071612" y="4690845"/>
              <a:ext cx="6962775" cy="1409700"/>
            </a:xfrm>
            <a:prstGeom prst="rect">
              <a:avLst/>
            </a:prstGeom>
          </p:spPr>
        </p:pic>
      </p:grpSp>
      <p:sp>
        <p:nvSpPr>
          <p:cNvPr id="10" name="Rectangle 9"/>
          <p:cNvSpPr/>
          <p:nvPr/>
        </p:nvSpPr>
        <p:spPr>
          <a:xfrm>
            <a:off x="717680" y="174111"/>
            <a:ext cx="7722004" cy="734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TextBox 5"/>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sp>
        <p:nvSpPr>
          <p:cNvPr id="11" name="Rectangle 10"/>
          <p:cNvSpPr/>
          <p:nvPr/>
        </p:nvSpPr>
        <p:spPr>
          <a:xfrm>
            <a:off x="717680" y="932334"/>
            <a:ext cx="7722004" cy="1281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717680" y="2219075"/>
            <a:ext cx="7722004" cy="14979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733494" y="3731562"/>
            <a:ext cx="7722004" cy="1154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4" name="Rectangle 13"/>
          <p:cNvSpPr/>
          <p:nvPr/>
        </p:nvSpPr>
        <p:spPr>
          <a:xfrm>
            <a:off x="731413" y="4869336"/>
            <a:ext cx="7722004" cy="1663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1331640" y="5660232"/>
            <a:ext cx="1197768" cy="1197768"/>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0" y="5733256"/>
            <a:ext cx="1435360" cy="954514"/>
          </a:xfrm>
          <a:prstGeom prst="rect">
            <a:avLst/>
          </a:prstGeom>
          <a:noFill/>
        </p:spPr>
      </p:pic>
    </p:spTree>
    <p:extLst>
      <p:ext uri="{BB962C8B-B14F-4D97-AF65-F5344CB8AC3E}">
        <p14:creationId xmlns:p14="http://schemas.microsoft.com/office/powerpoint/2010/main" val="3049522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1" grpId="0" animBg="1"/>
      <p:bldP spid="12" grpId="0" animBg="1"/>
      <p:bldP spid="13" grpId="0" animBg="1"/>
      <p:bldP spid="14"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 y="1747486"/>
            <a:ext cx="9143998" cy="3363028"/>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8" name="Rectangle 7"/>
          <p:cNvSpPr/>
          <p:nvPr/>
        </p:nvSpPr>
        <p:spPr>
          <a:xfrm>
            <a:off x="-8332" y="1690189"/>
            <a:ext cx="9152331" cy="874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8410" y="2578330"/>
            <a:ext cx="9152331" cy="562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Rectangle 9"/>
          <p:cNvSpPr/>
          <p:nvPr/>
        </p:nvSpPr>
        <p:spPr>
          <a:xfrm>
            <a:off x="0" y="3154884"/>
            <a:ext cx="9152331" cy="851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1" name="Rectangle 10"/>
          <p:cNvSpPr/>
          <p:nvPr/>
        </p:nvSpPr>
        <p:spPr>
          <a:xfrm>
            <a:off x="-8409" y="3968292"/>
            <a:ext cx="9152331" cy="1199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Tree>
    <p:extLst>
      <p:ext uri="{BB962C8B-B14F-4D97-AF65-F5344CB8AC3E}">
        <p14:creationId xmlns:p14="http://schemas.microsoft.com/office/powerpoint/2010/main" val="423843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83568" y="4577988"/>
            <a:ext cx="7776864" cy="1748766"/>
          </a:xfrm>
          <a:prstGeom prst="rect">
            <a:avLst/>
          </a:prstGeom>
        </p:spPr>
      </p:pic>
      <p:pic>
        <p:nvPicPr>
          <p:cNvPr id="3" name="Picture 2"/>
          <p:cNvPicPr>
            <a:picLocks noChangeAspect="1"/>
          </p:cNvPicPr>
          <p:nvPr/>
        </p:nvPicPr>
        <p:blipFill>
          <a:blip r:embed="rId3"/>
          <a:stretch>
            <a:fillRect/>
          </a:stretch>
        </p:blipFill>
        <p:spPr>
          <a:xfrm>
            <a:off x="683568" y="116632"/>
            <a:ext cx="7776864" cy="448193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19700" y="683404"/>
            <a:ext cx="1113318" cy="369332"/>
          </a:xfrm>
          <a:prstGeom prst="rect">
            <a:avLst/>
          </a:prstGeom>
          <a:noFill/>
        </p:spPr>
        <p:txBody>
          <a:bodyPr wrap="none" rtlCol="0">
            <a:spAutoFit/>
          </a:bodyPr>
          <a:lstStyle/>
          <a:p>
            <a:r>
              <a:rPr lang="en-GB" dirty="0" smtClean="0"/>
              <a:t>May 2011</a:t>
            </a:r>
            <a:endParaRPr lang="en-GB" dirty="0"/>
          </a:p>
        </p:txBody>
      </p:sp>
      <p:pic>
        <p:nvPicPr>
          <p:cNvPr id="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452320" y="6177681"/>
            <a:ext cx="680319" cy="680319"/>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6093296"/>
            <a:ext cx="1149932" cy="764704"/>
          </a:xfrm>
          <a:prstGeom prst="rect">
            <a:avLst/>
          </a:prstGeom>
          <a:noFill/>
        </p:spPr>
      </p:pic>
    </p:spTree>
    <p:extLst>
      <p:ext uri="{BB962C8B-B14F-4D97-AF65-F5344CB8AC3E}">
        <p14:creationId xmlns:p14="http://schemas.microsoft.com/office/powerpoint/2010/main" val="1881561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8782" y="260648"/>
            <a:ext cx="9125218" cy="5930600"/>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36512" y="269940"/>
            <a:ext cx="9289032" cy="733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6512" y="1012396"/>
            <a:ext cx="9289032" cy="1264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6512" y="2286164"/>
            <a:ext cx="9289032" cy="2006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36512" y="4293096"/>
            <a:ext cx="9289032"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36512" y="5445224"/>
            <a:ext cx="9289032" cy="769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331640" y="5874396"/>
            <a:ext cx="983604" cy="983604"/>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874396"/>
            <a:ext cx="1223120" cy="813374"/>
          </a:xfrm>
          <a:prstGeom prst="rect">
            <a:avLst/>
          </a:prstGeom>
          <a:noFill/>
        </p:spPr>
      </p:pic>
    </p:spTree>
    <p:extLst>
      <p:ext uri="{BB962C8B-B14F-4D97-AF65-F5344CB8AC3E}">
        <p14:creationId xmlns:p14="http://schemas.microsoft.com/office/powerpoint/2010/main" val="2139331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68" y="188641"/>
            <a:ext cx="9098864" cy="6480718"/>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7" name="Rectangle 6"/>
          <p:cNvSpPr/>
          <p:nvPr/>
        </p:nvSpPr>
        <p:spPr>
          <a:xfrm>
            <a:off x="-36512" y="188639"/>
            <a:ext cx="9289032" cy="2385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6512" y="2574193"/>
            <a:ext cx="9289032" cy="1430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36512" y="4005066"/>
            <a:ext cx="9289032" cy="1440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36512" y="5445223"/>
            <a:ext cx="9289032"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6021288"/>
            <a:ext cx="836712" cy="836712"/>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60162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61336"/>
            <a:ext cx="596664" cy="596664"/>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7"/>
          <a:stretch>
            <a:fillRect/>
          </a:stretch>
        </p:blipFill>
        <p:spPr>
          <a:xfrm>
            <a:off x="107505" y="836712"/>
            <a:ext cx="8928990" cy="3947694"/>
          </a:xfrm>
          <a:prstGeom prst="rect">
            <a:avLst/>
          </a:prstGeom>
        </p:spPr>
      </p:pic>
    </p:spTree>
    <p:extLst>
      <p:ext uri="{BB962C8B-B14F-4D97-AF65-F5344CB8AC3E}">
        <p14:creationId xmlns:p14="http://schemas.microsoft.com/office/powerpoint/2010/main" val="967050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332" y="201357"/>
            <a:ext cx="8975249" cy="6005496"/>
          </a:xfrm>
          <a:prstGeom prst="rect">
            <a:avLst/>
          </a:prstGeom>
        </p:spPr>
      </p:pic>
      <p:sp>
        <p:nvSpPr>
          <p:cNvPr id="5" name="TextBox 4"/>
          <p:cNvSpPr txBox="1"/>
          <p:nvPr/>
        </p:nvSpPr>
        <p:spPr>
          <a:xfrm>
            <a:off x="13867" y="-108684"/>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168332" y="201355"/>
            <a:ext cx="8975249" cy="563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68332" y="764703"/>
            <a:ext cx="8975249" cy="2497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68332" y="3280481"/>
            <a:ext cx="8975249" cy="940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168332" y="4239764"/>
            <a:ext cx="8975249" cy="1943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68728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6128" y="260648"/>
            <a:ext cx="7555358" cy="2875250"/>
          </a:xfrm>
          <a:prstGeom prst="rect">
            <a:avLst/>
          </a:prstGeom>
        </p:spPr>
      </p:pic>
      <p:pic>
        <p:nvPicPr>
          <p:cNvPr id="8" name="Picture 7"/>
          <p:cNvPicPr>
            <a:picLocks noChangeAspect="1"/>
          </p:cNvPicPr>
          <p:nvPr/>
        </p:nvPicPr>
        <p:blipFill>
          <a:blip r:embed="rId3"/>
          <a:stretch>
            <a:fillRect/>
          </a:stretch>
        </p:blipFill>
        <p:spPr>
          <a:xfrm>
            <a:off x="766128" y="3140968"/>
            <a:ext cx="7555358" cy="3555797"/>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12087" y="-27384"/>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452320" y="6236599"/>
            <a:ext cx="596664" cy="596664"/>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40973" y="4922488"/>
            <a:ext cx="1002635" cy="666752"/>
          </a:xfrm>
          <a:prstGeom prst="rect">
            <a:avLst/>
          </a:prstGeom>
          <a:noFill/>
        </p:spPr>
      </p:pic>
    </p:spTree>
    <p:extLst>
      <p:ext uri="{BB962C8B-B14F-4D97-AF65-F5344CB8AC3E}">
        <p14:creationId xmlns:p14="http://schemas.microsoft.com/office/powerpoint/2010/main" val="390213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378666"/>
            <a:ext cx="8439684" cy="6479334"/>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36512" y="378666"/>
            <a:ext cx="8476196" cy="3050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6512" y="3429000"/>
            <a:ext cx="8476196" cy="40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6512" y="3843446"/>
            <a:ext cx="8476196" cy="449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36512" y="4293095"/>
            <a:ext cx="8476196" cy="572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36512" y="4869160"/>
            <a:ext cx="8476196" cy="1988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6228184" y="6259116"/>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660945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124744"/>
            <a:ext cx="8496942" cy="373327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323528" y="1052736"/>
            <a:ext cx="8496944"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323528" y="3275596"/>
            <a:ext cx="8496944" cy="1582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Tree>
    <p:extLst>
      <p:ext uri="{BB962C8B-B14F-4D97-AF65-F5344CB8AC3E}">
        <p14:creationId xmlns:p14="http://schemas.microsoft.com/office/powerpoint/2010/main" val="3163881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83568" y="3723777"/>
            <a:ext cx="7756116" cy="3089599"/>
          </a:xfrm>
          <a:prstGeom prst="rect">
            <a:avLst/>
          </a:prstGeom>
        </p:spPr>
      </p:pic>
      <p:pic>
        <p:nvPicPr>
          <p:cNvPr id="8" name="Picture 7"/>
          <p:cNvPicPr>
            <a:picLocks noChangeAspect="1"/>
          </p:cNvPicPr>
          <p:nvPr/>
        </p:nvPicPr>
        <p:blipFill>
          <a:blip r:embed="rId3"/>
          <a:stretch>
            <a:fillRect/>
          </a:stretch>
        </p:blipFill>
        <p:spPr>
          <a:xfrm>
            <a:off x="683568" y="427282"/>
            <a:ext cx="7756116" cy="329649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6"/>
          <a:stretch>
            <a:fillRect/>
          </a:stretch>
        </p:blipFill>
        <p:spPr>
          <a:xfrm>
            <a:off x="5036112" y="119532"/>
            <a:ext cx="4036252" cy="2596133"/>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390298"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6043" y="5424624"/>
            <a:ext cx="1005522" cy="668672"/>
          </a:xfrm>
          <a:prstGeom prst="rect">
            <a:avLst/>
          </a:prstGeom>
          <a:noFill/>
        </p:spPr>
      </p:pic>
    </p:spTree>
    <p:extLst>
      <p:ext uri="{BB962C8B-B14F-4D97-AF65-F5344CB8AC3E}">
        <p14:creationId xmlns:p14="http://schemas.microsoft.com/office/powerpoint/2010/main" val="2172118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 y="476672"/>
            <a:ext cx="9143998" cy="5615226"/>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6512" y="468682"/>
            <a:ext cx="9289032" cy="1016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6512" y="1492774"/>
            <a:ext cx="9289032" cy="122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6512" y="2717135"/>
            <a:ext cx="9289032" cy="711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36512" y="3429001"/>
            <a:ext cx="9289032" cy="792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36512" y="4221088"/>
            <a:ext cx="9289032" cy="1870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86742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7"/>
          <a:stretch>
            <a:fillRect/>
          </a:stretch>
        </p:blipFill>
        <p:spPr>
          <a:xfrm>
            <a:off x="107505" y="404664"/>
            <a:ext cx="8928990" cy="3530066"/>
          </a:xfrm>
          <a:prstGeom prst="rect">
            <a:avLst/>
          </a:prstGeom>
        </p:spPr>
      </p:pic>
      <p:pic>
        <p:nvPicPr>
          <p:cNvPr id="8" name="Picture 7"/>
          <p:cNvPicPr>
            <a:picLocks noChangeAspect="1"/>
          </p:cNvPicPr>
          <p:nvPr/>
        </p:nvPicPr>
        <p:blipFill>
          <a:blip r:embed="rId8"/>
          <a:stretch>
            <a:fillRect/>
          </a:stretch>
        </p:blipFill>
        <p:spPr>
          <a:xfrm>
            <a:off x="107506" y="3933056"/>
            <a:ext cx="8928988" cy="1230186"/>
          </a:xfrm>
          <a:prstGeom prst="rect">
            <a:avLst/>
          </a:prstGeom>
        </p:spPr>
      </p:pic>
    </p:spTree>
    <p:extLst>
      <p:ext uri="{BB962C8B-B14F-4D97-AF65-F5344CB8AC3E}">
        <p14:creationId xmlns:p14="http://schemas.microsoft.com/office/powerpoint/2010/main" val="3052471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251520" y="387618"/>
            <a:ext cx="8640960" cy="5803630"/>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251520" y="387617"/>
            <a:ext cx="8640960" cy="3023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251520" y="3429000"/>
            <a:ext cx="8640960" cy="989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251520" y="4418432"/>
            <a:ext cx="8640960" cy="666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251520" y="5085184"/>
            <a:ext cx="8640960" cy="1106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762173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2013</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7"/>
          <a:stretch>
            <a:fillRect/>
          </a:stretch>
        </p:blipFill>
        <p:spPr>
          <a:xfrm>
            <a:off x="251520" y="378124"/>
            <a:ext cx="8640960" cy="3470710"/>
          </a:xfrm>
          <a:prstGeom prst="rect">
            <a:avLst/>
          </a:prstGeom>
        </p:spPr>
      </p:pic>
      <p:pic>
        <p:nvPicPr>
          <p:cNvPr id="8" name="Picture 7"/>
          <p:cNvPicPr>
            <a:picLocks noChangeAspect="1"/>
          </p:cNvPicPr>
          <p:nvPr/>
        </p:nvPicPr>
        <p:blipFill>
          <a:blip r:embed="rId8"/>
          <a:stretch>
            <a:fillRect/>
          </a:stretch>
        </p:blipFill>
        <p:spPr>
          <a:xfrm>
            <a:off x="251520" y="3834508"/>
            <a:ext cx="8640960" cy="2042764"/>
          </a:xfrm>
          <a:prstGeom prst="rect">
            <a:avLst/>
          </a:prstGeom>
        </p:spPr>
      </p:pic>
    </p:spTree>
    <p:extLst>
      <p:ext uri="{BB962C8B-B14F-4D97-AF65-F5344CB8AC3E}">
        <p14:creationId xmlns:p14="http://schemas.microsoft.com/office/powerpoint/2010/main" val="3783054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332656"/>
            <a:ext cx="9144000" cy="5827058"/>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14734" y="301123"/>
            <a:ext cx="9144000" cy="103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4734" y="1340768"/>
            <a:ext cx="9144000" cy="1543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4734" y="2852936"/>
            <a:ext cx="9144000" cy="760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1211" y="3645024"/>
            <a:ext cx="914400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6157" y="5157192"/>
            <a:ext cx="9144000" cy="976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532823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8" name="Picture 7"/>
          <p:cNvPicPr>
            <a:picLocks noChangeAspect="1"/>
          </p:cNvPicPr>
          <p:nvPr/>
        </p:nvPicPr>
        <p:blipFill>
          <a:blip r:embed="rId7"/>
          <a:stretch>
            <a:fillRect/>
          </a:stretch>
        </p:blipFill>
        <p:spPr>
          <a:xfrm>
            <a:off x="1403648" y="88782"/>
            <a:ext cx="6264696" cy="2404114"/>
          </a:xfrm>
          <a:prstGeom prst="rect">
            <a:avLst/>
          </a:prstGeom>
        </p:spPr>
      </p:pic>
      <p:pic>
        <p:nvPicPr>
          <p:cNvPr id="10" name="Picture 9"/>
          <p:cNvPicPr>
            <a:picLocks noChangeAspect="1"/>
          </p:cNvPicPr>
          <p:nvPr/>
        </p:nvPicPr>
        <p:blipFill>
          <a:blip r:embed="rId8"/>
          <a:stretch>
            <a:fillRect/>
          </a:stretch>
        </p:blipFill>
        <p:spPr>
          <a:xfrm>
            <a:off x="1403649" y="5073408"/>
            <a:ext cx="6264695" cy="1746749"/>
          </a:xfrm>
          <a:prstGeom prst="rect">
            <a:avLst/>
          </a:prstGeom>
        </p:spPr>
      </p:pic>
      <p:pic>
        <p:nvPicPr>
          <p:cNvPr id="9" name="Picture 8"/>
          <p:cNvPicPr>
            <a:picLocks noChangeAspect="1"/>
          </p:cNvPicPr>
          <p:nvPr/>
        </p:nvPicPr>
        <p:blipFill>
          <a:blip r:embed="rId9"/>
          <a:stretch>
            <a:fillRect/>
          </a:stretch>
        </p:blipFill>
        <p:spPr>
          <a:xfrm>
            <a:off x="1403648" y="2481980"/>
            <a:ext cx="6264696" cy="2603204"/>
          </a:xfrm>
          <a:prstGeom prst="rect">
            <a:avLst/>
          </a:prstGeom>
        </p:spPr>
      </p:pic>
    </p:spTree>
    <p:extLst>
      <p:ext uri="{BB962C8B-B14F-4D97-AF65-F5344CB8AC3E}">
        <p14:creationId xmlns:p14="http://schemas.microsoft.com/office/powerpoint/2010/main" val="1065780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671945"/>
            <a:ext cx="9144000" cy="5514110"/>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14734" y="666752"/>
            <a:ext cx="9144000" cy="830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4734" y="1502310"/>
            <a:ext cx="9144000" cy="793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4734" y="2311743"/>
            <a:ext cx="9144000" cy="896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1211" y="3212976"/>
            <a:ext cx="9144000" cy="2088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6157" y="5301208"/>
            <a:ext cx="9144000" cy="884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294032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414292"/>
            <a:ext cx="8208912" cy="57510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72460"/>
            <a:ext cx="1331640" cy="885540"/>
          </a:xfrm>
          <a:prstGeom prst="rect">
            <a:avLst/>
          </a:prstGeom>
          <a:noFill/>
        </p:spPr>
      </p:pic>
    </p:spTree>
    <p:extLst>
      <p:ext uri="{BB962C8B-B14F-4D97-AF65-F5344CB8AC3E}">
        <p14:creationId xmlns:p14="http://schemas.microsoft.com/office/powerpoint/2010/main" val="4131160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404664"/>
            <a:ext cx="8502614" cy="4276722"/>
          </a:xfrm>
          <a:prstGeom prst="rect">
            <a:avLst/>
          </a:prstGeom>
        </p:spPr>
      </p:pic>
      <p:pic>
        <p:nvPicPr>
          <p:cNvPr id="11" name="Picture 10"/>
          <p:cNvPicPr>
            <a:picLocks noChangeAspect="1"/>
          </p:cNvPicPr>
          <p:nvPr/>
        </p:nvPicPr>
        <p:blipFill>
          <a:blip r:embed="rId3"/>
          <a:stretch>
            <a:fillRect/>
          </a:stretch>
        </p:blipFill>
        <p:spPr>
          <a:xfrm>
            <a:off x="179512" y="4725144"/>
            <a:ext cx="8225271" cy="196359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179512" y="385718"/>
            <a:ext cx="8502614" cy="3619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79512" y="4005064"/>
            <a:ext cx="8502614" cy="676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79512" y="4700331"/>
            <a:ext cx="8225271" cy="744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179512" y="5445224"/>
            <a:ext cx="8225272" cy="1243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8465366" y="5445224"/>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971767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04664"/>
            <a:ext cx="8496944" cy="56124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323528" y="392946"/>
            <a:ext cx="8496944" cy="1451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6" name="Rectangle 5"/>
          <p:cNvSpPr/>
          <p:nvPr/>
        </p:nvSpPr>
        <p:spPr>
          <a:xfrm>
            <a:off x="323528" y="1844824"/>
            <a:ext cx="8496944" cy="4195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779624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7"/>
          <a:stretch>
            <a:fillRect/>
          </a:stretch>
        </p:blipFill>
        <p:spPr>
          <a:xfrm>
            <a:off x="323528" y="692696"/>
            <a:ext cx="8496944" cy="4494522"/>
          </a:xfrm>
          <a:prstGeom prst="rect">
            <a:avLst/>
          </a:prstGeom>
        </p:spPr>
      </p:pic>
    </p:spTree>
    <p:extLst>
      <p:ext uri="{BB962C8B-B14F-4D97-AF65-F5344CB8AC3E}">
        <p14:creationId xmlns:p14="http://schemas.microsoft.com/office/powerpoint/2010/main" val="1353756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113317" y="4221088"/>
            <a:ext cx="7851169" cy="1898694"/>
          </a:xfrm>
          <a:prstGeom prst="rect">
            <a:avLst/>
          </a:prstGeom>
        </p:spPr>
      </p:pic>
      <p:pic>
        <p:nvPicPr>
          <p:cNvPr id="2" name="Picture 1"/>
          <p:cNvPicPr>
            <a:picLocks noChangeAspect="1"/>
          </p:cNvPicPr>
          <p:nvPr/>
        </p:nvPicPr>
        <p:blipFill>
          <a:blip r:embed="rId3"/>
          <a:stretch>
            <a:fillRect/>
          </a:stretch>
        </p:blipFill>
        <p:spPr>
          <a:xfrm>
            <a:off x="1113316" y="332656"/>
            <a:ext cx="7851171" cy="3805005"/>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1113316" y="332656"/>
            <a:ext cx="785117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113314" y="908720"/>
            <a:ext cx="7851172" cy="643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113312" y="1551859"/>
            <a:ext cx="7851173" cy="2585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1113309" y="4221088"/>
            <a:ext cx="7851175" cy="1898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39594"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83449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0252" y="188640"/>
            <a:ext cx="6643496" cy="61926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72460"/>
            <a:ext cx="1331640" cy="885540"/>
          </a:xfrm>
          <a:prstGeom prst="rect">
            <a:avLst/>
          </a:prstGeom>
          <a:noFill/>
        </p:spPr>
      </p:pic>
    </p:spTree>
    <p:extLst>
      <p:ext uri="{BB962C8B-B14F-4D97-AF65-F5344CB8AC3E}">
        <p14:creationId xmlns:p14="http://schemas.microsoft.com/office/powerpoint/2010/main" val="1436881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332656"/>
            <a:ext cx="8352928" cy="548842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6" name="Rectangle 5"/>
          <p:cNvSpPr/>
          <p:nvPr/>
        </p:nvSpPr>
        <p:spPr>
          <a:xfrm>
            <a:off x="395536" y="332656"/>
            <a:ext cx="8352928"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95535" y="3501008"/>
            <a:ext cx="8352929"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95537" y="4221088"/>
            <a:ext cx="8352928" cy="761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395537" y="4982236"/>
            <a:ext cx="8352927" cy="838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39594"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52128" y="5877272"/>
            <a:ext cx="1331640" cy="885540"/>
          </a:xfrm>
          <a:prstGeom prst="rect">
            <a:avLst/>
          </a:prstGeom>
          <a:noFill/>
        </p:spPr>
      </p:pic>
    </p:spTree>
    <p:extLst>
      <p:ext uri="{BB962C8B-B14F-4D97-AF65-F5344CB8AC3E}">
        <p14:creationId xmlns:p14="http://schemas.microsoft.com/office/powerpoint/2010/main" val="3175161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6882" y="332656"/>
            <a:ext cx="7710236" cy="60486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6" name="Rectangle 5"/>
          <p:cNvSpPr/>
          <p:nvPr/>
        </p:nvSpPr>
        <p:spPr>
          <a:xfrm>
            <a:off x="716881" y="2852935"/>
            <a:ext cx="7710237" cy="1506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716882" y="332655"/>
            <a:ext cx="7722802"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8" name="Rectangle 7"/>
          <p:cNvSpPr/>
          <p:nvPr/>
        </p:nvSpPr>
        <p:spPr>
          <a:xfrm>
            <a:off x="716883" y="4359633"/>
            <a:ext cx="7722802" cy="365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9" name="Rectangle 8"/>
          <p:cNvSpPr/>
          <p:nvPr/>
        </p:nvSpPr>
        <p:spPr>
          <a:xfrm>
            <a:off x="716883" y="4725144"/>
            <a:ext cx="7722801" cy="569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5" name="Rectangle 14"/>
          <p:cNvSpPr/>
          <p:nvPr/>
        </p:nvSpPr>
        <p:spPr>
          <a:xfrm>
            <a:off x="716880" y="5294721"/>
            <a:ext cx="7710238" cy="1086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39594"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663933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8" grpId="0" animBg="1"/>
      <p:bldP spid="9" grpId="0" animBg="1"/>
      <p:bldP spid="15"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7"/>
          <a:stretch>
            <a:fillRect/>
          </a:stretch>
        </p:blipFill>
        <p:spPr>
          <a:xfrm>
            <a:off x="102531" y="1365431"/>
            <a:ext cx="4474442" cy="3711602"/>
          </a:xfrm>
          <a:prstGeom prst="rect">
            <a:avLst/>
          </a:prstGeom>
        </p:spPr>
      </p:pic>
      <p:pic>
        <p:nvPicPr>
          <p:cNvPr id="8" name="Picture 7"/>
          <p:cNvPicPr>
            <a:picLocks noChangeAspect="1"/>
          </p:cNvPicPr>
          <p:nvPr/>
        </p:nvPicPr>
        <p:blipFill>
          <a:blip r:embed="rId8"/>
          <a:stretch>
            <a:fillRect/>
          </a:stretch>
        </p:blipFill>
        <p:spPr>
          <a:xfrm>
            <a:off x="4639035" y="1422400"/>
            <a:ext cx="4474442" cy="3625996"/>
          </a:xfrm>
          <a:prstGeom prst="rect">
            <a:avLst/>
          </a:prstGeom>
        </p:spPr>
      </p:pic>
    </p:spTree>
    <p:extLst>
      <p:ext uri="{BB962C8B-B14F-4D97-AF65-F5344CB8AC3E}">
        <p14:creationId xmlns:p14="http://schemas.microsoft.com/office/powerpoint/2010/main" val="3992674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332656"/>
            <a:ext cx="7776864" cy="593695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683568" y="332656"/>
            <a:ext cx="7776864" cy="430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683568" y="763114"/>
            <a:ext cx="7776864" cy="1490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683567" y="2253258"/>
            <a:ext cx="7776865" cy="67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683567" y="5157192"/>
            <a:ext cx="7776865" cy="1112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39594"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52128" y="5877272"/>
            <a:ext cx="1331640" cy="885540"/>
          </a:xfrm>
          <a:prstGeom prst="rect">
            <a:avLst/>
          </a:prstGeom>
          <a:noFill/>
        </p:spPr>
      </p:pic>
      <p:sp>
        <p:nvSpPr>
          <p:cNvPr id="15" name="Rectangle 14"/>
          <p:cNvSpPr/>
          <p:nvPr/>
        </p:nvSpPr>
        <p:spPr>
          <a:xfrm>
            <a:off x="683567" y="2931254"/>
            <a:ext cx="7776865" cy="845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t>
            </a:r>
            <a:r>
              <a:rPr lang="en-GB" sz="2800" b="1" dirty="0" err="1" smtClean="0"/>
              <a:t>i</a:t>
            </a:r>
            <a:r>
              <a:rPr lang="en-GB" sz="2800" b="1" dirty="0" smtClean="0"/>
              <a:t>)</a:t>
            </a:r>
            <a:endParaRPr lang="en-GB" sz="2800" b="1" dirty="0"/>
          </a:p>
        </p:txBody>
      </p:sp>
      <p:sp>
        <p:nvSpPr>
          <p:cNvPr id="16" name="Rectangle 15"/>
          <p:cNvSpPr/>
          <p:nvPr/>
        </p:nvSpPr>
        <p:spPr>
          <a:xfrm>
            <a:off x="683567" y="3776306"/>
            <a:ext cx="7776865" cy="1380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(ii)</a:t>
            </a:r>
            <a:endParaRPr lang="en-GB" sz="2800" b="1" dirty="0"/>
          </a:p>
        </p:txBody>
      </p:sp>
    </p:spTree>
    <p:extLst>
      <p:ext uri="{BB962C8B-B14F-4D97-AF65-F5344CB8AC3E}">
        <p14:creationId xmlns:p14="http://schemas.microsoft.com/office/powerpoint/2010/main" val="3716265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6"/>
                                        </p:tgtEl>
                                      </p:cBhvr>
                                    </p:animEffect>
                                    <p:set>
                                      <p:cBhvr>
                                        <p:cTn id="3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7" grpId="0" animBg="1"/>
      <p:bldP spid="8" grpId="0" animBg="1"/>
      <p:bldP spid="9" grpId="0" animBg="1"/>
      <p:bldP spid="15" grpId="0" animBg="1"/>
      <p:bldP spid="16"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404664"/>
            <a:ext cx="8496942" cy="53418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336097" y="404665"/>
            <a:ext cx="8484374"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336097" y="2204865"/>
            <a:ext cx="8484374" cy="1008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9" name="Rectangle 8"/>
          <p:cNvSpPr/>
          <p:nvPr/>
        </p:nvSpPr>
        <p:spPr>
          <a:xfrm>
            <a:off x="336097" y="3212976"/>
            <a:ext cx="8484374" cy="611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t>
            </a:r>
            <a:r>
              <a:rPr lang="en-GB" sz="2800" b="1" dirty="0" err="1" smtClean="0"/>
              <a:t>i</a:t>
            </a:r>
            <a:r>
              <a:rPr lang="en-GB" sz="2800" b="1" dirty="0" smtClean="0"/>
              <a:t>) notes</a:t>
            </a:r>
            <a:endParaRPr lang="en-GB" sz="2800" b="1" dirty="0"/>
          </a:p>
        </p:txBody>
      </p:sp>
      <p:sp>
        <p:nvSpPr>
          <p:cNvPr id="15" name="Rectangle 14"/>
          <p:cNvSpPr/>
          <p:nvPr/>
        </p:nvSpPr>
        <p:spPr>
          <a:xfrm>
            <a:off x="336097" y="4571415"/>
            <a:ext cx="8484374" cy="1175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39594"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Rectangle 13"/>
          <p:cNvSpPr/>
          <p:nvPr/>
        </p:nvSpPr>
        <p:spPr>
          <a:xfrm>
            <a:off x="323529" y="3824698"/>
            <a:ext cx="8496942" cy="746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(ii) notes</a:t>
            </a:r>
            <a:endParaRPr lang="en-GB" sz="2800" b="1" dirty="0"/>
          </a:p>
        </p:txBody>
      </p:sp>
    </p:spTree>
    <p:extLst>
      <p:ext uri="{BB962C8B-B14F-4D97-AF65-F5344CB8AC3E}">
        <p14:creationId xmlns:p14="http://schemas.microsoft.com/office/powerpoint/2010/main" val="963315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8" grpId="0" animBg="1"/>
      <p:bldP spid="9" grpId="0" animBg="1"/>
      <p:bldP spid="15" grpId="0" animBg="1"/>
      <p:bldP spid="14"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2301" y="65173"/>
            <a:ext cx="6419398" cy="67276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72460"/>
            <a:ext cx="1331640" cy="885540"/>
          </a:xfrm>
          <a:prstGeom prst="rect">
            <a:avLst/>
          </a:prstGeom>
          <a:noFill/>
        </p:spPr>
      </p:pic>
    </p:spTree>
    <p:extLst>
      <p:ext uri="{BB962C8B-B14F-4D97-AF65-F5344CB8AC3E}">
        <p14:creationId xmlns:p14="http://schemas.microsoft.com/office/powerpoint/2010/main" val="1343717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980728"/>
            <a:ext cx="8352928" cy="42418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6" name="Rectangle 5"/>
          <p:cNvSpPr/>
          <p:nvPr/>
        </p:nvSpPr>
        <p:spPr>
          <a:xfrm>
            <a:off x="395535" y="980456"/>
            <a:ext cx="8352929" cy="751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95536" y="1731742"/>
            <a:ext cx="8352928" cy="61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95535" y="2342866"/>
            <a:ext cx="8352929" cy="751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395536" y="3748532"/>
            <a:ext cx="8352928" cy="1458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39594"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52128" y="5877272"/>
            <a:ext cx="1331640" cy="885540"/>
          </a:xfrm>
          <a:prstGeom prst="rect">
            <a:avLst/>
          </a:prstGeom>
          <a:noFill/>
        </p:spPr>
      </p:pic>
      <p:sp>
        <p:nvSpPr>
          <p:cNvPr id="15" name="Rectangle 14"/>
          <p:cNvSpPr/>
          <p:nvPr/>
        </p:nvSpPr>
        <p:spPr>
          <a:xfrm>
            <a:off x="395537" y="3093880"/>
            <a:ext cx="8352928" cy="654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Tree>
    <p:extLst>
      <p:ext uri="{BB962C8B-B14F-4D97-AF65-F5344CB8AC3E}">
        <p14:creationId xmlns:p14="http://schemas.microsoft.com/office/powerpoint/2010/main" val="4187756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8" grpId="0" animBg="1"/>
      <p:bldP spid="9"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251521" y="620688"/>
            <a:ext cx="8640958" cy="4854864"/>
          </a:xfrm>
          <a:prstGeom prst="rect">
            <a:avLst/>
          </a:prstGeom>
        </p:spPr>
      </p:pic>
    </p:spTree>
    <p:extLst>
      <p:ext uri="{BB962C8B-B14F-4D97-AF65-F5344CB8AC3E}">
        <p14:creationId xmlns:p14="http://schemas.microsoft.com/office/powerpoint/2010/main" val="4015894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7310" y="332656"/>
            <a:ext cx="7189380" cy="61926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9" name="Rectangle 8"/>
          <p:cNvSpPr/>
          <p:nvPr/>
        </p:nvSpPr>
        <p:spPr>
          <a:xfrm>
            <a:off x="977309" y="332656"/>
            <a:ext cx="7189381" cy="3888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B &amp; C notes</a:t>
            </a:r>
            <a:endParaRPr lang="en-GB" sz="2800" b="1" dirty="0"/>
          </a:p>
        </p:txBody>
      </p:sp>
      <p:sp>
        <p:nvSpPr>
          <p:cNvPr id="15" name="Rectangle 14"/>
          <p:cNvSpPr/>
          <p:nvPr/>
        </p:nvSpPr>
        <p:spPr>
          <a:xfrm>
            <a:off x="977309" y="5589239"/>
            <a:ext cx="7189381" cy="936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39594"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Rectangle 13"/>
          <p:cNvSpPr/>
          <p:nvPr/>
        </p:nvSpPr>
        <p:spPr>
          <a:xfrm>
            <a:off x="977309" y="4221088"/>
            <a:ext cx="7189381" cy="1368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Tree>
    <p:extLst>
      <p:ext uri="{BB962C8B-B14F-4D97-AF65-F5344CB8AC3E}">
        <p14:creationId xmlns:p14="http://schemas.microsoft.com/office/powerpoint/2010/main" val="3313670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15" grpId="0" animBg="1"/>
      <p:bldP spid="14"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7"/>
          <a:stretch>
            <a:fillRect/>
          </a:stretch>
        </p:blipFill>
        <p:spPr>
          <a:xfrm>
            <a:off x="323528" y="476672"/>
            <a:ext cx="8496944" cy="5138952"/>
          </a:xfrm>
          <a:prstGeom prst="rect">
            <a:avLst/>
          </a:prstGeom>
        </p:spPr>
      </p:pic>
    </p:spTree>
    <p:extLst>
      <p:ext uri="{BB962C8B-B14F-4D97-AF65-F5344CB8AC3E}">
        <p14:creationId xmlns:p14="http://schemas.microsoft.com/office/powerpoint/2010/main" val="37050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332656"/>
            <a:ext cx="7920880" cy="591647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6" name="Rectangle 5"/>
          <p:cNvSpPr/>
          <p:nvPr/>
        </p:nvSpPr>
        <p:spPr>
          <a:xfrm>
            <a:off x="611560" y="332656"/>
            <a:ext cx="7920880"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611558" y="2420888"/>
            <a:ext cx="792088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611558" y="3356992"/>
            <a:ext cx="7920882" cy="959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5" name="Rectangle 14"/>
          <p:cNvSpPr/>
          <p:nvPr/>
        </p:nvSpPr>
        <p:spPr>
          <a:xfrm>
            <a:off x="611559" y="4316400"/>
            <a:ext cx="7920881" cy="1932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52128" y="5877272"/>
            <a:ext cx="1331640" cy="885540"/>
          </a:xfrm>
          <a:prstGeom prst="rect">
            <a:avLst/>
          </a:prstGeom>
          <a:noFill/>
        </p:spPr>
      </p:pic>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639594" y="6214862"/>
            <a:ext cx="643138" cy="643138"/>
          </a:xfrm>
          <a:prstGeom prst="rect">
            <a:avLst/>
          </a:prstGeom>
          <a:noFill/>
        </p:spPr>
      </p:pic>
    </p:spTree>
    <p:extLst>
      <p:ext uri="{BB962C8B-B14F-4D97-AF65-F5344CB8AC3E}">
        <p14:creationId xmlns:p14="http://schemas.microsoft.com/office/powerpoint/2010/main" val="3592213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8" grpId="0" animBg="1"/>
      <p:bldP spid="15"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620688"/>
            <a:ext cx="8352926" cy="49284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9" name="Rectangle 8"/>
          <p:cNvSpPr/>
          <p:nvPr/>
        </p:nvSpPr>
        <p:spPr>
          <a:xfrm>
            <a:off x="395537" y="580596"/>
            <a:ext cx="8352926" cy="1624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39594" y="6214862"/>
            <a:ext cx="643138" cy="643138"/>
          </a:xfrm>
          <a:prstGeom prst="rect">
            <a:avLst/>
          </a:prstGeom>
          <a:noFill/>
        </p:spPr>
      </p:pic>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Rectangle 13"/>
          <p:cNvSpPr/>
          <p:nvPr/>
        </p:nvSpPr>
        <p:spPr>
          <a:xfrm>
            <a:off x="395537" y="4221089"/>
            <a:ext cx="8352926" cy="1328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1" name="Rectangle 10"/>
          <p:cNvSpPr/>
          <p:nvPr/>
        </p:nvSpPr>
        <p:spPr>
          <a:xfrm>
            <a:off x="395537" y="2204862"/>
            <a:ext cx="8352926" cy="1350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6" name="Rectangle 15"/>
          <p:cNvSpPr/>
          <p:nvPr/>
        </p:nvSpPr>
        <p:spPr>
          <a:xfrm>
            <a:off x="395537" y="3555376"/>
            <a:ext cx="8352926" cy="665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1721721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P spid="14" grpId="0" animBg="1"/>
      <p:bldP spid="11" grpId="0" animBg="1"/>
      <p:bldP spid="16"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3419872" y="2276872"/>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 (ii)</a:t>
            </a:r>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0" name="Rectangle 29">
            <a:hlinkClick r:id="rId5" action="ppaction://hlinksldjump"/>
          </p:cNvPr>
          <p:cNvSpPr/>
          <p:nvPr/>
        </p:nvSpPr>
        <p:spPr>
          <a:xfrm>
            <a:off x="3419872" y="2924944"/>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a:t>
            </a:r>
            <a:endParaRPr lang="en-GB" b="1" dirty="0"/>
          </a:p>
        </p:txBody>
      </p:sp>
      <p:sp>
        <p:nvSpPr>
          <p:cNvPr id="19" name="TextBox 18"/>
          <p:cNvSpPr txBox="1"/>
          <p:nvPr/>
        </p:nvSpPr>
        <p:spPr>
          <a:xfrm>
            <a:off x="3116300" y="571327"/>
            <a:ext cx="3034805" cy="769441"/>
          </a:xfrm>
          <a:prstGeom prst="rect">
            <a:avLst/>
          </a:prstGeom>
          <a:noFill/>
        </p:spPr>
        <p:txBody>
          <a:bodyPr wrap="none" rtlCol="0">
            <a:spAutoFit/>
          </a:bodyPr>
          <a:lstStyle/>
          <a:p>
            <a:r>
              <a:rPr lang="en-GB" sz="4400" dirty="0" smtClean="0">
                <a:latin typeface="Comic Sans MS" pitchFamily="66" charset="0"/>
              </a:rPr>
              <a:t>Probability</a:t>
            </a:r>
            <a:endParaRPr lang="en-GB" sz="4400" dirty="0">
              <a:latin typeface="Comic Sans MS" pitchFamily="66" charset="0"/>
            </a:endParaRPr>
          </a:p>
        </p:txBody>
      </p:sp>
      <p:sp>
        <p:nvSpPr>
          <p:cNvPr id="6" name="Rectangle 5">
            <a:hlinkClick r:id="rId6" action="ppaction://hlinksldjump"/>
          </p:cNvPr>
          <p:cNvSpPr/>
          <p:nvPr/>
        </p:nvSpPr>
        <p:spPr>
          <a:xfrm>
            <a:off x="3419872" y="1628800"/>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 (</a:t>
            </a:r>
            <a:r>
              <a:rPr lang="en-GB" b="1" dirty="0" err="1" smtClean="0"/>
              <a:t>i</a:t>
            </a:r>
            <a:r>
              <a:rPr lang="en-GB" b="1" dirty="0" smtClean="0"/>
              <a:t>)</a:t>
            </a:r>
            <a:endParaRPr lang="en-GB" b="1" dirty="0"/>
          </a:p>
        </p:txBody>
      </p:sp>
      <p:sp>
        <p:nvSpPr>
          <p:cNvPr id="7" name="Rectangle 6">
            <a:hlinkClick r:id="rId7" action="ppaction://hlinksldjump"/>
          </p:cNvPr>
          <p:cNvSpPr/>
          <p:nvPr/>
        </p:nvSpPr>
        <p:spPr>
          <a:xfrm>
            <a:off x="3419872" y="3573080"/>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I (</a:t>
            </a:r>
            <a:r>
              <a:rPr lang="en-GB" b="1" dirty="0" err="1" smtClean="0"/>
              <a:t>i</a:t>
            </a:r>
            <a:r>
              <a:rPr lang="en-GB" b="1" dirty="0" smtClean="0"/>
              <a:t>)</a:t>
            </a:r>
            <a:endParaRPr lang="en-GB" b="1" dirty="0"/>
          </a:p>
        </p:txBody>
      </p:sp>
      <p:sp>
        <p:nvSpPr>
          <p:cNvPr id="8" name="Rectangle 7">
            <a:hlinkClick r:id="rId8" action="ppaction://hlinksldjump"/>
          </p:cNvPr>
          <p:cNvSpPr/>
          <p:nvPr/>
        </p:nvSpPr>
        <p:spPr>
          <a:xfrm>
            <a:off x="3419872" y="4221152"/>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I (ii)</a:t>
            </a:r>
            <a:endParaRPr lang="en-GB" b="1" dirty="0"/>
          </a:p>
        </p:txBody>
      </p:sp>
      <p:sp>
        <p:nvSpPr>
          <p:cNvPr id="12" name="Rectangle 11">
            <a:hlinkClick r:id="rId9" action="ppaction://hlinksldjump"/>
          </p:cNvPr>
          <p:cNvSpPr/>
          <p:nvPr/>
        </p:nvSpPr>
        <p:spPr>
          <a:xfrm>
            <a:off x="4644008" y="1628800"/>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endParaRPr lang="en-GB" b="1" dirty="0"/>
          </a:p>
        </p:txBody>
      </p:sp>
      <p:sp>
        <p:nvSpPr>
          <p:cNvPr id="13" name="Rectangle 12">
            <a:hlinkClick r:id="rId10" action="ppaction://hlinksldjump"/>
          </p:cNvPr>
          <p:cNvSpPr/>
          <p:nvPr/>
        </p:nvSpPr>
        <p:spPr>
          <a:xfrm>
            <a:off x="4644008" y="2276872"/>
            <a:ext cx="1152128" cy="576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endParaRPr lang="en-GB" b="1" dirty="0"/>
          </a:p>
        </p:txBody>
      </p:sp>
      <p:sp>
        <p:nvSpPr>
          <p:cNvPr id="14" name="TextBox 13"/>
          <p:cNvSpPr txBox="1"/>
          <p:nvPr/>
        </p:nvSpPr>
        <p:spPr>
          <a:xfrm>
            <a:off x="0" y="6488668"/>
            <a:ext cx="2718693" cy="369332"/>
          </a:xfrm>
          <a:prstGeom prst="rect">
            <a:avLst/>
          </a:prstGeom>
          <a:noFill/>
        </p:spPr>
        <p:txBody>
          <a:bodyPr wrap="none" rtlCol="0">
            <a:spAutoFit/>
          </a:bodyPr>
          <a:lstStyle/>
          <a:p>
            <a:r>
              <a:rPr lang="en-GB" dirty="0" smtClean="0"/>
              <a:t>*Discrete Random Variable</a:t>
            </a:r>
            <a:endParaRPr lang="en-GB" dirty="0"/>
          </a:p>
        </p:txBody>
      </p:sp>
      <p:sp>
        <p:nvSpPr>
          <p:cNvPr id="15" name="Rectangle 14">
            <a:hlinkClick r:id="rId11" action="ppaction://hlinksldjump"/>
          </p:cNvPr>
          <p:cNvSpPr/>
          <p:nvPr/>
        </p:nvSpPr>
        <p:spPr>
          <a:xfrm>
            <a:off x="224078" y="103981"/>
            <a:ext cx="2088232" cy="372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
        <p:nvSpPr>
          <p:cNvPr id="16" name="Rectangle 15">
            <a:hlinkClick r:id="rId12" action="ppaction://hlinksldjump"/>
          </p:cNvPr>
          <p:cNvSpPr/>
          <p:nvPr/>
        </p:nvSpPr>
        <p:spPr>
          <a:xfrm>
            <a:off x="4644008" y="2925008"/>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2019</a:t>
            </a:r>
            <a:endParaRPr lang="en-GB" b="1" dirty="0"/>
          </a:p>
        </p:txBody>
      </p:sp>
      <p:sp>
        <p:nvSpPr>
          <p:cNvPr id="17" name="Rectangle 16">
            <a:hlinkClick r:id="rId13" action="ppaction://hlinksldjump"/>
          </p:cNvPr>
          <p:cNvSpPr/>
          <p:nvPr/>
        </p:nvSpPr>
        <p:spPr>
          <a:xfrm>
            <a:off x="4644008" y="3573080"/>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2020</a:t>
            </a:r>
          </a:p>
          <a:p>
            <a:pPr algn="ctr"/>
            <a:r>
              <a:rPr lang="en-GB" b="1" dirty="0" smtClean="0"/>
              <a:t>(i)</a:t>
            </a:r>
            <a:endParaRPr lang="en-GB" b="1" dirty="0"/>
          </a:p>
        </p:txBody>
      </p:sp>
      <p:sp>
        <p:nvSpPr>
          <p:cNvPr id="18" name="Rectangle 17">
            <a:hlinkClick r:id="rId14" action="ppaction://hlinksldjump"/>
          </p:cNvPr>
          <p:cNvSpPr/>
          <p:nvPr/>
        </p:nvSpPr>
        <p:spPr>
          <a:xfrm>
            <a:off x="4644008" y="4221152"/>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2020</a:t>
            </a:r>
          </a:p>
          <a:p>
            <a:pPr algn="ctr"/>
            <a:r>
              <a:rPr lang="en-GB" b="1" dirty="0" smtClean="0"/>
              <a:t>(ii)*</a:t>
            </a:r>
            <a:endParaRPr lang="en-GB" b="1" dirty="0"/>
          </a:p>
        </p:txBody>
      </p:sp>
      <p:sp>
        <p:nvSpPr>
          <p:cNvPr id="21" name="Rectangle 20">
            <a:hlinkClick r:id="rId15" action="ppaction://hlinksldjump"/>
          </p:cNvPr>
          <p:cNvSpPr/>
          <p:nvPr/>
        </p:nvSpPr>
        <p:spPr>
          <a:xfrm>
            <a:off x="5868144" y="1628800"/>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2021</a:t>
            </a:r>
          </a:p>
          <a:p>
            <a:pPr algn="ctr"/>
            <a:r>
              <a:rPr lang="en-GB" b="1" dirty="0" smtClean="0"/>
              <a:t>(</a:t>
            </a:r>
            <a:r>
              <a:rPr lang="en-GB" b="1" dirty="0" err="1" smtClean="0"/>
              <a:t>i</a:t>
            </a:r>
            <a:r>
              <a:rPr lang="en-GB" b="1" dirty="0" smtClean="0"/>
              <a:t>)</a:t>
            </a:r>
            <a:endParaRPr lang="en-GB" b="1" dirty="0" smtClean="0"/>
          </a:p>
        </p:txBody>
      </p:sp>
      <p:sp>
        <p:nvSpPr>
          <p:cNvPr id="22" name="Rectangle 21">
            <a:hlinkClick r:id="rId16" action="ppaction://hlinksldjump"/>
          </p:cNvPr>
          <p:cNvSpPr/>
          <p:nvPr/>
        </p:nvSpPr>
        <p:spPr>
          <a:xfrm>
            <a:off x="5868144" y="2276936"/>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2021</a:t>
            </a:r>
          </a:p>
          <a:p>
            <a:pPr algn="ctr"/>
            <a:r>
              <a:rPr lang="en-GB" b="1" dirty="0" smtClean="0"/>
              <a:t>(ii)*</a:t>
            </a:r>
            <a:endParaRPr lang="en-GB" b="1" dirty="0" smtClean="0"/>
          </a:p>
        </p:txBody>
      </p:sp>
      <p:sp>
        <p:nvSpPr>
          <p:cNvPr id="23" name="Rectangle 22">
            <a:hlinkClick r:id="rId17" action="ppaction://hlinksldjump"/>
          </p:cNvPr>
          <p:cNvSpPr/>
          <p:nvPr/>
        </p:nvSpPr>
        <p:spPr>
          <a:xfrm>
            <a:off x="5868144" y="2925008"/>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2022</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332656"/>
            <a:ext cx="8496944" cy="5488148"/>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711683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04664"/>
            <a:ext cx="8640960" cy="5494890"/>
          </a:xfrm>
          <a:prstGeom prst="rect">
            <a:avLst/>
          </a:prstGeom>
        </p:spPr>
      </p:pic>
      <p:sp>
        <p:nvSpPr>
          <p:cNvPr id="11" name="Rectangle 10"/>
          <p:cNvSpPr/>
          <p:nvPr/>
        </p:nvSpPr>
        <p:spPr>
          <a:xfrm>
            <a:off x="251520" y="369332"/>
            <a:ext cx="8640960" cy="3635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
        <p:nvSpPr>
          <p:cNvPr id="14" name="Rectangle 13"/>
          <p:cNvSpPr/>
          <p:nvPr/>
        </p:nvSpPr>
        <p:spPr>
          <a:xfrm>
            <a:off x="251520" y="4005064"/>
            <a:ext cx="8640960" cy="1929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23876041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4"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908720"/>
            <a:ext cx="8640960" cy="4172562"/>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
        <p:nvSpPr>
          <p:cNvPr id="14" name="Rectangle 13"/>
          <p:cNvSpPr/>
          <p:nvPr/>
        </p:nvSpPr>
        <p:spPr>
          <a:xfrm>
            <a:off x="251520" y="764704"/>
            <a:ext cx="8640960"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Rectangle 9"/>
          <p:cNvSpPr/>
          <p:nvPr/>
        </p:nvSpPr>
        <p:spPr>
          <a:xfrm>
            <a:off x="251520" y="2780928"/>
            <a:ext cx="8640960" cy="2300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Tree>
    <p:extLst>
      <p:ext uri="{BB962C8B-B14F-4D97-AF65-F5344CB8AC3E}">
        <p14:creationId xmlns:p14="http://schemas.microsoft.com/office/powerpoint/2010/main" val="3633247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4" grpId="0" animBg="1"/>
      <p:bldP spid="10"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548680"/>
            <a:ext cx="8640958" cy="528242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980728"/>
            <a:ext cx="8352926" cy="3695138"/>
          </a:xfrm>
          <a:prstGeom prst="rect">
            <a:avLst/>
          </a:prstGeom>
        </p:spPr>
      </p:pic>
      <p:sp>
        <p:nvSpPr>
          <p:cNvPr id="5" name="Rectangle 4"/>
          <p:cNvSpPr/>
          <p:nvPr/>
        </p:nvSpPr>
        <p:spPr>
          <a:xfrm>
            <a:off x="395536" y="980728"/>
            <a:ext cx="8352927"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Rectangle 14"/>
          <p:cNvSpPr/>
          <p:nvPr/>
        </p:nvSpPr>
        <p:spPr>
          <a:xfrm>
            <a:off x="395535" y="2780929"/>
            <a:ext cx="8352928" cy="1894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052736"/>
            <a:ext cx="8496944" cy="267712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323528" y="1052736"/>
            <a:ext cx="8496944" cy="267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Tree>
    <p:extLst>
      <p:ext uri="{BB962C8B-B14F-4D97-AF65-F5344CB8AC3E}">
        <p14:creationId xmlns:p14="http://schemas.microsoft.com/office/powerpoint/2010/main" val="4228615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597" y="404664"/>
            <a:ext cx="8526806" cy="5524496"/>
          </a:xfrm>
          <a:prstGeom prst="rect">
            <a:avLst/>
          </a:prstGeom>
        </p:spPr>
      </p:pic>
      <p:sp>
        <p:nvSpPr>
          <p:cNvPr id="15" name="Rectangle 14"/>
          <p:cNvSpPr/>
          <p:nvPr/>
        </p:nvSpPr>
        <p:spPr>
          <a:xfrm>
            <a:off x="308597" y="4077072"/>
            <a:ext cx="8526806" cy="1875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5" name="Rectangle 4"/>
          <p:cNvSpPr/>
          <p:nvPr/>
        </p:nvSpPr>
        <p:spPr>
          <a:xfrm>
            <a:off x="308597" y="369332"/>
            <a:ext cx="8526805" cy="3707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Tree>
    <p:extLst>
      <p:ext uri="{BB962C8B-B14F-4D97-AF65-F5344CB8AC3E}">
        <p14:creationId xmlns:p14="http://schemas.microsoft.com/office/powerpoint/2010/main" val="25572303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P spid="5"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1772816"/>
            <a:ext cx="6768752" cy="4725662"/>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661248"/>
            <a:ext cx="1435360" cy="954514"/>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8"/>
          <a:stretch>
            <a:fillRect/>
          </a:stretch>
        </p:blipFill>
        <p:spPr>
          <a:xfrm>
            <a:off x="1115616" y="332656"/>
            <a:ext cx="6768752" cy="1458876"/>
          </a:xfrm>
          <a:prstGeom prst="rect">
            <a:avLst/>
          </a:prstGeom>
        </p:spPr>
      </p:pic>
      <p:sp>
        <p:nvSpPr>
          <p:cNvPr id="9" name="TextBox 8"/>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Tree>
    <p:extLst>
      <p:ext uri="{BB962C8B-B14F-4D97-AF65-F5344CB8AC3E}">
        <p14:creationId xmlns:p14="http://schemas.microsoft.com/office/powerpoint/2010/main" val="2171875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404664"/>
            <a:ext cx="8496942" cy="5498746"/>
          </a:xfrm>
          <a:prstGeom prst="rect">
            <a:avLst/>
          </a:prstGeom>
        </p:spPr>
      </p:pic>
      <p:sp>
        <p:nvSpPr>
          <p:cNvPr id="11" name="Rectangle 10"/>
          <p:cNvSpPr/>
          <p:nvPr/>
        </p:nvSpPr>
        <p:spPr>
          <a:xfrm>
            <a:off x="323528" y="404664"/>
            <a:ext cx="8496943"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
        <p:nvSpPr>
          <p:cNvPr id="10" name="Rectangle 9"/>
          <p:cNvSpPr/>
          <p:nvPr/>
        </p:nvSpPr>
        <p:spPr>
          <a:xfrm>
            <a:off x="323528" y="2492896"/>
            <a:ext cx="8496943"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323528" y="4005064"/>
            <a:ext cx="8496943" cy="1898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8408" y="5858862"/>
            <a:ext cx="1435360" cy="954514"/>
          </a:xfrm>
          <a:prstGeom prst="rect">
            <a:avLst/>
          </a:prstGeom>
          <a:noFill/>
        </p:spPr>
      </p:pic>
    </p:spTree>
    <p:extLst>
      <p:ext uri="{BB962C8B-B14F-4D97-AF65-F5344CB8AC3E}">
        <p14:creationId xmlns:p14="http://schemas.microsoft.com/office/powerpoint/2010/main" val="28718471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0" grpId="0" animBg="1"/>
      <p:bldP spid="14"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764704"/>
            <a:ext cx="8496944" cy="4346702"/>
          </a:xfrm>
          <a:prstGeom prst="rect">
            <a:avLst/>
          </a:prstGeom>
        </p:spPr>
      </p:pic>
      <p:sp>
        <p:nvSpPr>
          <p:cNvPr id="11" name="Rectangle 10"/>
          <p:cNvSpPr/>
          <p:nvPr/>
        </p:nvSpPr>
        <p:spPr>
          <a:xfrm>
            <a:off x="323528" y="620688"/>
            <a:ext cx="8496943"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
        <p:nvSpPr>
          <p:cNvPr id="10" name="Rectangle 9"/>
          <p:cNvSpPr/>
          <p:nvPr/>
        </p:nvSpPr>
        <p:spPr>
          <a:xfrm>
            <a:off x="323528" y="2852936"/>
            <a:ext cx="8496943" cy="2258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42529932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1" grpId="0" animBg="1"/>
      <p:bldP spid="10"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394360"/>
            <a:ext cx="8496944" cy="5914960"/>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Tree>
    <p:extLst>
      <p:ext uri="{BB962C8B-B14F-4D97-AF65-F5344CB8AC3E}">
        <p14:creationId xmlns:p14="http://schemas.microsoft.com/office/powerpoint/2010/main" val="1953585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5" y="375166"/>
            <a:ext cx="8352930" cy="5887306"/>
          </a:xfrm>
          <a:prstGeom prst="rect">
            <a:avLst/>
          </a:prstGeom>
        </p:spPr>
      </p:pic>
      <p:sp>
        <p:nvSpPr>
          <p:cNvPr id="5" name="Rectangle 4"/>
          <p:cNvSpPr/>
          <p:nvPr/>
        </p:nvSpPr>
        <p:spPr>
          <a:xfrm>
            <a:off x="395536" y="369332"/>
            <a:ext cx="8352927" cy="3917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5" name="Rectangle 14"/>
          <p:cNvSpPr/>
          <p:nvPr/>
        </p:nvSpPr>
        <p:spPr>
          <a:xfrm>
            <a:off x="395535" y="4293096"/>
            <a:ext cx="8352928" cy="1992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577611" cy="369332"/>
          </a:xfrm>
          <a:prstGeom prst="rect">
            <a:avLst/>
          </a:prstGeom>
          <a:noFill/>
        </p:spPr>
        <p:txBody>
          <a:bodyPr wrap="none" rtlCol="0">
            <a:spAutoFit/>
          </a:bodyPr>
          <a:lstStyle/>
          <a:p>
            <a:r>
              <a:rPr lang="en-GB" dirty="0" smtClean="0"/>
              <a:t>Practice Paper </a:t>
            </a:r>
            <a:endParaRPr lang="en-GB"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148642" y="5877272"/>
            <a:ext cx="1191110" cy="792088"/>
          </a:xfrm>
          <a:prstGeom prst="rect">
            <a:avLst/>
          </a:prstGeom>
          <a:noFill/>
        </p:spPr>
      </p:pic>
      <p:sp>
        <p:nvSpPr>
          <p:cNvPr id="11" name="TextBox 10"/>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085125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8598" y="764704"/>
            <a:ext cx="8526804" cy="3971916"/>
          </a:xfrm>
          <a:prstGeom prst="rect">
            <a:avLst/>
          </a:prstGeom>
        </p:spPr>
      </p:pic>
      <p:sp>
        <p:nvSpPr>
          <p:cNvPr id="15" name="Rectangle 14"/>
          <p:cNvSpPr/>
          <p:nvPr/>
        </p:nvSpPr>
        <p:spPr>
          <a:xfrm>
            <a:off x="308597" y="2708920"/>
            <a:ext cx="8526806" cy="202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5" name="Rectangle 4"/>
          <p:cNvSpPr/>
          <p:nvPr/>
        </p:nvSpPr>
        <p:spPr>
          <a:xfrm>
            <a:off x="308597" y="707666"/>
            <a:ext cx="8526805" cy="2001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577611" cy="369332"/>
          </a:xfrm>
          <a:prstGeom prst="rect">
            <a:avLst/>
          </a:prstGeom>
          <a:noFill/>
        </p:spPr>
        <p:txBody>
          <a:bodyPr wrap="none" rtlCol="0">
            <a:spAutoFit/>
          </a:bodyPr>
          <a:lstStyle/>
          <a:p>
            <a:r>
              <a:rPr lang="en-GB" dirty="0" smtClean="0"/>
              <a:t>Practice Paper </a:t>
            </a:r>
            <a:endParaRPr lang="en-GB" dirty="0"/>
          </a:p>
        </p:txBody>
      </p:sp>
      <p:sp>
        <p:nvSpPr>
          <p:cNvPr id="11" name="TextBox 10"/>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Tree>
    <p:extLst>
      <p:ext uri="{BB962C8B-B14F-4D97-AF65-F5344CB8AC3E}">
        <p14:creationId xmlns:p14="http://schemas.microsoft.com/office/powerpoint/2010/main" val="26304137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P spid="5"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332656"/>
            <a:ext cx="7776864" cy="591763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TextBox 8"/>
          <p:cNvSpPr txBox="1"/>
          <p:nvPr/>
        </p:nvSpPr>
        <p:spPr>
          <a:xfrm>
            <a:off x="0" y="35332"/>
            <a:ext cx="1635319" cy="369332"/>
          </a:xfrm>
          <a:prstGeom prst="rect">
            <a:avLst/>
          </a:prstGeom>
          <a:noFill/>
        </p:spPr>
        <p:txBody>
          <a:bodyPr wrap="none" rtlCol="0">
            <a:spAutoFit/>
          </a:bodyPr>
          <a:lstStyle/>
          <a:p>
            <a:r>
              <a:rPr lang="en-GB" dirty="0" smtClean="0"/>
              <a:t>Practice Paper I</a:t>
            </a:r>
            <a:endParaRPr lang="en-GB" dirty="0"/>
          </a:p>
        </p:txBody>
      </p:sp>
    </p:spTree>
    <p:extLst>
      <p:ext uri="{BB962C8B-B14F-4D97-AF65-F5344CB8AC3E}">
        <p14:creationId xmlns:p14="http://schemas.microsoft.com/office/powerpoint/2010/main" val="31663327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5" y="476672"/>
            <a:ext cx="8352930" cy="5595836"/>
          </a:xfrm>
          <a:prstGeom prst="rect">
            <a:avLst/>
          </a:prstGeom>
        </p:spPr>
      </p:pic>
      <p:sp>
        <p:nvSpPr>
          <p:cNvPr id="5" name="Rectangle 4"/>
          <p:cNvSpPr/>
          <p:nvPr/>
        </p:nvSpPr>
        <p:spPr>
          <a:xfrm>
            <a:off x="395536" y="488072"/>
            <a:ext cx="8352927" cy="3516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5" name="Rectangle 14"/>
          <p:cNvSpPr/>
          <p:nvPr/>
        </p:nvSpPr>
        <p:spPr>
          <a:xfrm>
            <a:off x="395535" y="4005064"/>
            <a:ext cx="8352928" cy="2067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48642" y="5877272"/>
            <a:ext cx="1191110" cy="792088"/>
          </a:xfrm>
          <a:prstGeom prst="rect">
            <a:avLst/>
          </a:prstGeom>
          <a:noFill/>
        </p:spPr>
      </p:pic>
      <p:sp>
        <p:nvSpPr>
          <p:cNvPr id="11" name="TextBox 10"/>
          <p:cNvSpPr txBox="1"/>
          <p:nvPr/>
        </p:nvSpPr>
        <p:spPr>
          <a:xfrm>
            <a:off x="0" y="-36676"/>
            <a:ext cx="1635319" cy="369332"/>
          </a:xfrm>
          <a:prstGeom prst="rect">
            <a:avLst/>
          </a:prstGeom>
          <a:noFill/>
        </p:spPr>
        <p:txBody>
          <a:bodyPr wrap="none" rtlCol="0">
            <a:spAutoFit/>
          </a:bodyPr>
          <a:lstStyle/>
          <a:p>
            <a:r>
              <a:rPr lang="en-GB" dirty="0" smtClean="0"/>
              <a:t>Practice Paper I</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8769884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3" y="476672"/>
            <a:ext cx="8352934" cy="4120616"/>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Rectangle 14"/>
          <p:cNvSpPr/>
          <p:nvPr/>
        </p:nvSpPr>
        <p:spPr>
          <a:xfrm>
            <a:off x="395535" y="476672"/>
            <a:ext cx="8352928" cy="4120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
        <p:nvSpPr>
          <p:cNvPr id="11" name="TextBox 10"/>
          <p:cNvSpPr txBox="1"/>
          <p:nvPr/>
        </p:nvSpPr>
        <p:spPr>
          <a:xfrm>
            <a:off x="0" y="35332"/>
            <a:ext cx="1635319" cy="369332"/>
          </a:xfrm>
          <a:prstGeom prst="rect">
            <a:avLst/>
          </a:prstGeom>
          <a:noFill/>
        </p:spPr>
        <p:txBody>
          <a:bodyPr wrap="none" rtlCol="0">
            <a:spAutoFit/>
          </a:bodyPr>
          <a:lstStyle/>
          <a:p>
            <a:r>
              <a:rPr lang="en-GB" dirty="0" smtClean="0"/>
              <a:t>Practice Paper I</a:t>
            </a:r>
            <a:endParaRPr lang="en-GB" dirty="0"/>
          </a:p>
        </p:txBody>
      </p:sp>
      <p:pic>
        <p:nvPicPr>
          <p:cNvPr id="4" name="Picture 3"/>
          <p:cNvPicPr>
            <a:picLocks noChangeAspect="1"/>
          </p:cNvPicPr>
          <p:nvPr/>
        </p:nvPicPr>
        <p:blipFill>
          <a:blip r:embed="rId9"/>
          <a:stretch>
            <a:fillRect/>
          </a:stretch>
        </p:blipFill>
        <p:spPr>
          <a:xfrm>
            <a:off x="3258797" y="4221088"/>
            <a:ext cx="2321315" cy="2545732"/>
          </a:xfrm>
          <a:prstGeom prst="rect">
            <a:avLst/>
          </a:prstGeom>
        </p:spPr>
      </p:pic>
      <p:sp>
        <p:nvSpPr>
          <p:cNvPr id="14" name="Rectangle 13"/>
          <p:cNvSpPr/>
          <p:nvPr/>
        </p:nvSpPr>
        <p:spPr>
          <a:xfrm>
            <a:off x="3258797" y="4221088"/>
            <a:ext cx="2321315" cy="2545732"/>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(Alternative)</a:t>
            </a:r>
            <a:endParaRPr lang="en-GB" sz="2800" b="1" dirty="0"/>
          </a:p>
        </p:txBody>
      </p:sp>
    </p:spTree>
    <p:extLst>
      <p:ext uri="{BB962C8B-B14F-4D97-AF65-F5344CB8AC3E}">
        <p14:creationId xmlns:p14="http://schemas.microsoft.com/office/powerpoint/2010/main" val="37197446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5"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80728"/>
            <a:ext cx="8496942" cy="40701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323528" y="3861048"/>
            <a:ext cx="8496944" cy="1189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6" name="Rectangle 5"/>
          <p:cNvSpPr/>
          <p:nvPr/>
        </p:nvSpPr>
        <p:spPr>
          <a:xfrm>
            <a:off x="323528" y="978724"/>
            <a:ext cx="8496944" cy="2882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008179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598" y="1628800"/>
            <a:ext cx="8526804" cy="2264832"/>
          </a:xfrm>
          <a:prstGeom prst="rect">
            <a:avLst/>
          </a:prstGeom>
        </p:spPr>
      </p:pic>
      <p:sp>
        <p:nvSpPr>
          <p:cNvPr id="5" name="Rectangle 4"/>
          <p:cNvSpPr/>
          <p:nvPr/>
        </p:nvSpPr>
        <p:spPr>
          <a:xfrm>
            <a:off x="308597" y="1628800"/>
            <a:ext cx="8526805" cy="2264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1" name="TextBox 10"/>
          <p:cNvSpPr txBox="1"/>
          <p:nvPr/>
        </p:nvSpPr>
        <p:spPr>
          <a:xfrm>
            <a:off x="35496" y="35332"/>
            <a:ext cx="1635319" cy="369332"/>
          </a:xfrm>
          <a:prstGeom prst="rect">
            <a:avLst/>
          </a:prstGeom>
          <a:noFill/>
        </p:spPr>
        <p:txBody>
          <a:bodyPr wrap="none" rtlCol="0">
            <a:spAutoFit/>
          </a:bodyPr>
          <a:lstStyle/>
          <a:p>
            <a:r>
              <a:rPr lang="en-GB" dirty="0" smtClean="0"/>
              <a:t>Practice Paper I</a:t>
            </a:r>
            <a:endParaRPr lang="en-GB" dirty="0"/>
          </a:p>
        </p:txBody>
      </p:sp>
    </p:spTree>
    <p:extLst>
      <p:ext uri="{BB962C8B-B14F-4D97-AF65-F5344CB8AC3E}">
        <p14:creationId xmlns:p14="http://schemas.microsoft.com/office/powerpoint/2010/main" val="26460789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671915" cy="369332"/>
          </a:xfrm>
          <a:prstGeom prst="rect">
            <a:avLst/>
          </a:prstGeom>
          <a:noFill/>
        </p:spPr>
        <p:txBody>
          <a:bodyPr wrap="none" rtlCol="0">
            <a:spAutoFit/>
          </a:bodyPr>
          <a:lstStyle/>
          <a:p>
            <a:r>
              <a:rPr lang="en-GB" dirty="0" smtClean="0"/>
              <a:t>SAM </a:t>
            </a:r>
            <a:endParaRPr lang="en-GB" dirty="0"/>
          </a:p>
        </p:txBody>
      </p:sp>
      <p:pic>
        <p:nvPicPr>
          <p:cNvPr id="7" name="Picture 6"/>
          <p:cNvPicPr>
            <a:picLocks noChangeAspect="1"/>
          </p:cNvPicPr>
          <p:nvPr/>
        </p:nvPicPr>
        <p:blipFill>
          <a:blip r:embed="rId7"/>
          <a:stretch>
            <a:fillRect/>
          </a:stretch>
        </p:blipFill>
        <p:spPr>
          <a:xfrm>
            <a:off x="323528" y="548680"/>
            <a:ext cx="8496944" cy="5080766"/>
          </a:xfrm>
          <a:prstGeom prst="rect">
            <a:avLst/>
          </a:prstGeom>
        </p:spPr>
      </p:pic>
    </p:spTree>
    <p:extLst>
      <p:ext uri="{BB962C8B-B14F-4D97-AF65-F5344CB8AC3E}">
        <p14:creationId xmlns:p14="http://schemas.microsoft.com/office/powerpoint/2010/main" val="520944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5" y="3717032"/>
            <a:ext cx="8352930" cy="1600492"/>
          </a:xfrm>
          <a:prstGeom prst="rect">
            <a:avLst/>
          </a:prstGeom>
        </p:spPr>
      </p:pic>
      <p:pic>
        <p:nvPicPr>
          <p:cNvPr id="3" name="Picture 2"/>
          <p:cNvPicPr>
            <a:picLocks noChangeAspect="1"/>
          </p:cNvPicPr>
          <p:nvPr/>
        </p:nvPicPr>
        <p:blipFill>
          <a:blip r:embed="rId3"/>
          <a:stretch>
            <a:fillRect/>
          </a:stretch>
        </p:blipFill>
        <p:spPr>
          <a:xfrm>
            <a:off x="395536" y="476672"/>
            <a:ext cx="8352928" cy="2800834"/>
          </a:xfrm>
          <a:prstGeom prst="rect">
            <a:avLst/>
          </a:prstGeom>
        </p:spPr>
      </p:pic>
      <p:sp>
        <p:nvSpPr>
          <p:cNvPr id="5" name="Rectangle 4"/>
          <p:cNvSpPr/>
          <p:nvPr/>
        </p:nvSpPr>
        <p:spPr>
          <a:xfrm>
            <a:off x="395536" y="488072"/>
            <a:ext cx="8352927" cy="1724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5" name="Rectangle 14"/>
          <p:cNvSpPr/>
          <p:nvPr/>
        </p:nvSpPr>
        <p:spPr>
          <a:xfrm>
            <a:off x="395535" y="4686558"/>
            <a:ext cx="8352928" cy="654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671915" cy="369332"/>
          </a:xfrm>
          <a:prstGeom prst="rect">
            <a:avLst/>
          </a:prstGeom>
          <a:noFill/>
        </p:spPr>
        <p:txBody>
          <a:bodyPr wrap="none" rtlCol="0">
            <a:spAutoFit/>
          </a:bodyPr>
          <a:lstStyle/>
          <a:p>
            <a:r>
              <a:rPr lang="en-GB" dirty="0" smtClean="0"/>
              <a:t>SAM </a:t>
            </a:r>
            <a:endParaRPr lang="en-GB" dirty="0"/>
          </a:p>
        </p:txBody>
      </p:sp>
      <p:sp>
        <p:nvSpPr>
          <p:cNvPr id="17" name="Rectangle 16"/>
          <p:cNvSpPr/>
          <p:nvPr/>
        </p:nvSpPr>
        <p:spPr>
          <a:xfrm>
            <a:off x="395536" y="2212342"/>
            <a:ext cx="8352927" cy="1065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8" name="Rectangle 17"/>
          <p:cNvSpPr/>
          <p:nvPr/>
        </p:nvSpPr>
        <p:spPr>
          <a:xfrm>
            <a:off x="395535" y="3717032"/>
            <a:ext cx="8352928" cy="969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829762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7"/>
                                        </p:tgtEl>
                                      </p:cBhvr>
                                    </p:animEffect>
                                    <p:set>
                                      <p:cBhvr>
                                        <p:cTn id="19"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8"/>
                                        </p:tgtEl>
                                      </p:cBhvr>
                                    </p:animEffect>
                                    <p:set>
                                      <p:cBhvr>
                                        <p:cTn id="25"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5" grpId="0" animBg="1"/>
      <p:bldP spid="17" grpId="0" animBg="1"/>
      <p:bldP spid="18"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5" y="476672"/>
            <a:ext cx="8352930" cy="5164062"/>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Rectangle 14"/>
          <p:cNvSpPr/>
          <p:nvPr/>
        </p:nvSpPr>
        <p:spPr>
          <a:xfrm>
            <a:off x="395535" y="492832"/>
            <a:ext cx="8352928" cy="3368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
        <p:nvSpPr>
          <p:cNvPr id="17" name="TextBox 16"/>
          <p:cNvSpPr txBox="1"/>
          <p:nvPr/>
        </p:nvSpPr>
        <p:spPr>
          <a:xfrm>
            <a:off x="0" y="0"/>
            <a:ext cx="671915" cy="369332"/>
          </a:xfrm>
          <a:prstGeom prst="rect">
            <a:avLst/>
          </a:prstGeom>
          <a:noFill/>
        </p:spPr>
        <p:txBody>
          <a:bodyPr wrap="none" rtlCol="0">
            <a:spAutoFit/>
          </a:bodyPr>
          <a:lstStyle/>
          <a:p>
            <a:r>
              <a:rPr lang="en-GB" dirty="0" smtClean="0"/>
              <a:t>SAM </a:t>
            </a:r>
            <a:endParaRPr lang="en-GB" dirty="0"/>
          </a:p>
        </p:txBody>
      </p:sp>
      <p:sp>
        <p:nvSpPr>
          <p:cNvPr id="18" name="Rectangle 17"/>
          <p:cNvSpPr/>
          <p:nvPr/>
        </p:nvSpPr>
        <p:spPr>
          <a:xfrm>
            <a:off x="395535" y="3861048"/>
            <a:ext cx="8352928" cy="17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Tree>
    <p:extLst>
      <p:ext uri="{BB962C8B-B14F-4D97-AF65-F5344CB8AC3E}">
        <p14:creationId xmlns:p14="http://schemas.microsoft.com/office/powerpoint/2010/main" val="24824529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8"/>
                                        </p:tgtEl>
                                      </p:cBhvr>
                                    </p:animEffect>
                                    <p:set>
                                      <p:cBhvr>
                                        <p:cTn id="13"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5" grpId="0" animBg="1"/>
      <p:bldP spid="18"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8597" y="1901718"/>
            <a:ext cx="8526806" cy="3054564"/>
          </a:xfrm>
          <a:prstGeom prst="rect">
            <a:avLst/>
          </a:prstGeom>
        </p:spPr>
      </p:pic>
      <p:sp>
        <p:nvSpPr>
          <p:cNvPr id="5" name="Rectangle 4"/>
          <p:cNvSpPr/>
          <p:nvPr/>
        </p:nvSpPr>
        <p:spPr>
          <a:xfrm>
            <a:off x="308597" y="1901718"/>
            <a:ext cx="8526805" cy="2103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671915" cy="369332"/>
          </a:xfrm>
          <a:prstGeom prst="rect">
            <a:avLst/>
          </a:prstGeom>
          <a:noFill/>
        </p:spPr>
        <p:txBody>
          <a:bodyPr wrap="none" rtlCol="0">
            <a:spAutoFit/>
          </a:bodyPr>
          <a:lstStyle/>
          <a:p>
            <a:r>
              <a:rPr lang="en-GB" dirty="0" smtClean="0"/>
              <a:t>SAM </a:t>
            </a:r>
            <a:endParaRPr lang="en-GB" dirty="0"/>
          </a:p>
        </p:txBody>
      </p:sp>
      <p:sp>
        <p:nvSpPr>
          <p:cNvPr id="15" name="Rectangle 14"/>
          <p:cNvSpPr/>
          <p:nvPr/>
        </p:nvSpPr>
        <p:spPr>
          <a:xfrm>
            <a:off x="308596" y="4005064"/>
            <a:ext cx="8541737"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Tree>
    <p:extLst>
      <p:ext uri="{BB962C8B-B14F-4D97-AF65-F5344CB8AC3E}">
        <p14:creationId xmlns:p14="http://schemas.microsoft.com/office/powerpoint/2010/main" val="40817416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7"/>
          <p:cNvPicPr>
            <a:picLocks noChangeAspect="1"/>
          </p:cNvPicPr>
          <p:nvPr/>
        </p:nvPicPr>
        <p:blipFill>
          <a:blip r:embed="rId5"/>
          <a:stretch>
            <a:fillRect/>
          </a:stretch>
        </p:blipFill>
        <p:spPr>
          <a:xfrm>
            <a:off x="251520" y="836712"/>
            <a:ext cx="8640960" cy="4156782"/>
          </a:xfrm>
          <a:prstGeom prst="rect">
            <a:avLst/>
          </a:prstGeom>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2502935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3429000"/>
            <a:ext cx="8784976" cy="1533786"/>
          </a:xfrm>
          <a:prstGeom prst="rect">
            <a:avLst/>
          </a:prstGeom>
        </p:spPr>
      </p:pic>
      <p:pic>
        <p:nvPicPr>
          <p:cNvPr id="4" name="Picture 3"/>
          <p:cNvPicPr>
            <a:picLocks noChangeAspect="1"/>
          </p:cNvPicPr>
          <p:nvPr/>
        </p:nvPicPr>
        <p:blipFill>
          <a:blip r:embed="rId3"/>
          <a:stretch>
            <a:fillRect/>
          </a:stretch>
        </p:blipFill>
        <p:spPr>
          <a:xfrm>
            <a:off x="179511" y="5013176"/>
            <a:ext cx="8784978" cy="604584"/>
          </a:xfrm>
          <a:prstGeom prst="rect">
            <a:avLst/>
          </a:prstGeom>
        </p:spPr>
      </p:pic>
      <p:pic>
        <p:nvPicPr>
          <p:cNvPr id="2" name="Picture 1"/>
          <p:cNvPicPr>
            <a:picLocks noChangeAspect="1"/>
          </p:cNvPicPr>
          <p:nvPr/>
        </p:nvPicPr>
        <p:blipFill>
          <a:blip r:embed="rId4"/>
          <a:stretch>
            <a:fillRect/>
          </a:stretch>
        </p:blipFill>
        <p:spPr>
          <a:xfrm>
            <a:off x="179513" y="404664"/>
            <a:ext cx="8784974" cy="2831662"/>
          </a:xfrm>
          <a:prstGeom prst="rect">
            <a:avLst/>
          </a:prstGeom>
        </p:spPr>
      </p:pic>
      <p:sp>
        <p:nvSpPr>
          <p:cNvPr id="5" name="Rectangle 4"/>
          <p:cNvSpPr/>
          <p:nvPr/>
        </p:nvSpPr>
        <p:spPr>
          <a:xfrm>
            <a:off x="179512" y="392946"/>
            <a:ext cx="8784976" cy="109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8" name="Rectangle 7"/>
          <p:cNvSpPr/>
          <p:nvPr/>
        </p:nvSpPr>
        <p:spPr>
          <a:xfrm>
            <a:off x="179512" y="4986400"/>
            <a:ext cx="8784976" cy="631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1" name="Picture 11" descr="Back Icon - back, go back, green, previous, return, hand drawn">
            <a:hlinkClick r:id="rId9" action="ppaction://hlinksldjump"/>
          </p:cNvPr>
          <p:cNvPicPr>
            <a:picLocks noChangeAspect="1" noChangeArrowheads="1"/>
          </p:cNvPicPr>
          <p:nvPr/>
        </p:nvPicPr>
        <p:blipFill>
          <a:blip r:embed="rId10" cstate="print"/>
          <a:srcRect/>
          <a:stretch>
            <a:fillRect/>
          </a:stretch>
        </p:blipFill>
        <p:spPr bwMode="auto">
          <a:xfrm>
            <a:off x="7812360" y="6214862"/>
            <a:ext cx="643138" cy="643138"/>
          </a:xfrm>
          <a:prstGeom prst="rect">
            <a:avLst/>
          </a:prstGeom>
          <a:noFill/>
        </p:spPr>
      </p:pic>
      <p:sp>
        <p:nvSpPr>
          <p:cNvPr id="14" name="Rectangle 13"/>
          <p:cNvSpPr/>
          <p:nvPr/>
        </p:nvSpPr>
        <p:spPr>
          <a:xfrm>
            <a:off x="179512" y="1484784"/>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179512" y="1988840"/>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6" name="Rectangle 15"/>
          <p:cNvSpPr/>
          <p:nvPr/>
        </p:nvSpPr>
        <p:spPr>
          <a:xfrm>
            <a:off x="179512" y="2492896"/>
            <a:ext cx="8784975" cy="755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7" name="Rectangle 16"/>
          <p:cNvSpPr/>
          <p:nvPr/>
        </p:nvSpPr>
        <p:spPr>
          <a:xfrm>
            <a:off x="179510" y="3429000"/>
            <a:ext cx="8784977" cy="1572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Tree>
    <p:extLst>
      <p:ext uri="{BB962C8B-B14F-4D97-AF65-F5344CB8AC3E}">
        <p14:creationId xmlns:p14="http://schemas.microsoft.com/office/powerpoint/2010/main" val="3045108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8" grpId="0" animBg="1"/>
      <p:bldP spid="14" grpId="0" animBg="1"/>
      <p:bldP spid="15" grpId="0" animBg="1"/>
      <p:bldP spid="16" grpId="0" animBg="1"/>
      <p:bldP spid="17"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930534"/>
            <a:ext cx="8784974" cy="1562362"/>
          </a:xfrm>
          <a:prstGeom prst="rect">
            <a:avLst/>
          </a:prstGeom>
        </p:spPr>
      </p:pic>
      <p:sp>
        <p:nvSpPr>
          <p:cNvPr id="5" name="Rectangle 4"/>
          <p:cNvSpPr/>
          <p:nvPr/>
        </p:nvSpPr>
        <p:spPr>
          <a:xfrm>
            <a:off x="179512" y="906920"/>
            <a:ext cx="8784976" cy="671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179512" y="1590324"/>
            <a:ext cx="8784976" cy="902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9"/>
          <a:stretch>
            <a:fillRect/>
          </a:stretch>
        </p:blipFill>
        <p:spPr>
          <a:xfrm>
            <a:off x="179513" y="2835140"/>
            <a:ext cx="8784974" cy="2106028"/>
          </a:xfrm>
          <a:prstGeom prst="rect">
            <a:avLst/>
          </a:prstGeom>
        </p:spPr>
      </p:pic>
      <p:sp>
        <p:nvSpPr>
          <p:cNvPr id="14" name="Rectangle 13"/>
          <p:cNvSpPr/>
          <p:nvPr/>
        </p:nvSpPr>
        <p:spPr>
          <a:xfrm>
            <a:off x="179512" y="2828686"/>
            <a:ext cx="8784976" cy="1392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5" name="Rectangle 14"/>
          <p:cNvSpPr/>
          <p:nvPr/>
        </p:nvSpPr>
        <p:spPr>
          <a:xfrm>
            <a:off x="179512" y="4221088"/>
            <a:ext cx="8784976" cy="719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20026673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8" grpId="0" animBg="1"/>
      <p:bldP spid="14" grpId="0" animBg="1"/>
      <p:bldP spid="15"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980728"/>
            <a:ext cx="8640958" cy="3973580"/>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251520" y="2780928"/>
            <a:ext cx="8640958" cy="2196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Rectangle 10"/>
          <p:cNvSpPr/>
          <p:nvPr/>
        </p:nvSpPr>
        <p:spPr>
          <a:xfrm>
            <a:off x="251521" y="980728"/>
            <a:ext cx="8640957"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669090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11"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8574"/>
          <a:stretch/>
        </p:blipFill>
        <p:spPr>
          <a:xfrm>
            <a:off x="323528" y="404664"/>
            <a:ext cx="8496944" cy="5662306"/>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376826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3" name="Picture 2"/>
          <p:cNvPicPr>
            <a:picLocks noChangeAspect="1"/>
          </p:cNvPicPr>
          <p:nvPr/>
        </p:nvPicPr>
        <p:blipFill>
          <a:blip r:embed="rId7"/>
          <a:stretch>
            <a:fillRect/>
          </a:stretch>
        </p:blipFill>
        <p:spPr>
          <a:xfrm>
            <a:off x="323528" y="548680"/>
            <a:ext cx="8496944" cy="5191834"/>
          </a:xfrm>
          <a:prstGeom prst="rect">
            <a:avLst/>
          </a:prstGeom>
        </p:spPr>
      </p:pic>
    </p:spTree>
    <p:extLst>
      <p:ext uri="{BB962C8B-B14F-4D97-AF65-F5344CB8AC3E}">
        <p14:creationId xmlns:p14="http://schemas.microsoft.com/office/powerpoint/2010/main" val="4099185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52743" y="198958"/>
            <a:ext cx="7838514" cy="5750322"/>
          </a:xfrm>
          <a:prstGeom prst="rect">
            <a:avLst/>
          </a:prstGeom>
        </p:spPr>
      </p:pic>
      <p:sp>
        <p:nvSpPr>
          <p:cNvPr id="5" name="Rectangle 4"/>
          <p:cNvSpPr/>
          <p:nvPr/>
        </p:nvSpPr>
        <p:spPr>
          <a:xfrm>
            <a:off x="652740" y="198958"/>
            <a:ext cx="7838517" cy="1394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4" name="Rectangle 13"/>
          <p:cNvSpPr/>
          <p:nvPr/>
        </p:nvSpPr>
        <p:spPr>
          <a:xfrm>
            <a:off x="652741" y="1593468"/>
            <a:ext cx="7838516" cy="1259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652742" y="2852936"/>
            <a:ext cx="7838515"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6" name="Rectangle 15"/>
          <p:cNvSpPr/>
          <p:nvPr/>
        </p:nvSpPr>
        <p:spPr>
          <a:xfrm>
            <a:off x="652743" y="4149080"/>
            <a:ext cx="7838514"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11414566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14" grpId="0" animBg="1"/>
      <p:bldP spid="15" grpId="0" animBg="1"/>
      <p:bldP spid="16"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740" y="116632"/>
            <a:ext cx="7838520" cy="5912574"/>
          </a:xfrm>
          <a:prstGeom prst="rect">
            <a:avLst/>
          </a:prstGeom>
        </p:spPr>
      </p:pic>
      <p:sp>
        <p:nvSpPr>
          <p:cNvPr id="5" name="Rectangle 4"/>
          <p:cNvSpPr/>
          <p:nvPr/>
        </p:nvSpPr>
        <p:spPr>
          <a:xfrm>
            <a:off x="652740" y="116632"/>
            <a:ext cx="7838517" cy="2952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4" name="Rectangle 13"/>
          <p:cNvSpPr/>
          <p:nvPr/>
        </p:nvSpPr>
        <p:spPr>
          <a:xfrm>
            <a:off x="652741" y="3068960"/>
            <a:ext cx="7838516"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5" name="Rectangle 14"/>
          <p:cNvSpPr/>
          <p:nvPr/>
        </p:nvSpPr>
        <p:spPr>
          <a:xfrm>
            <a:off x="652742" y="4581128"/>
            <a:ext cx="7838515" cy="1448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8380921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4" grpId="0" animBg="1"/>
      <p:bldP spid="15"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7767" y="2060848"/>
            <a:ext cx="6748466" cy="4597918"/>
          </a:xfrm>
          <a:prstGeom prst="rect">
            <a:avLst/>
          </a:prstGeom>
        </p:spPr>
      </p:pic>
      <p:sp>
        <p:nvSpPr>
          <p:cNvPr id="5" name="Rectangle 4"/>
          <p:cNvSpPr/>
          <p:nvPr/>
        </p:nvSpPr>
        <p:spPr>
          <a:xfrm>
            <a:off x="1197769" y="2060848"/>
            <a:ext cx="6748460" cy="1720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4" name="Rectangle 13"/>
          <p:cNvSpPr/>
          <p:nvPr/>
        </p:nvSpPr>
        <p:spPr>
          <a:xfrm>
            <a:off x="1197769" y="3781667"/>
            <a:ext cx="6748460" cy="679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1197771" y="4461357"/>
            <a:ext cx="6748458" cy="1110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6" name="Rectangle 15"/>
          <p:cNvSpPr/>
          <p:nvPr/>
        </p:nvSpPr>
        <p:spPr>
          <a:xfrm>
            <a:off x="1197771" y="5571803"/>
            <a:ext cx="6748458" cy="1086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3" name="Picture 2"/>
          <p:cNvPicPr>
            <a:picLocks noChangeAspect="1"/>
          </p:cNvPicPr>
          <p:nvPr/>
        </p:nvPicPr>
        <p:blipFill>
          <a:blip r:embed="rId4"/>
          <a:stretch>
            <a:fillRect/>
          </a:stretch>
        </p:blipFill>
        <p:spPr>
          <a:xfrm>
            <a:off x="1197768" y="44624"/>
            <a:ext cx="6748464" cy="1983538"/>
          </a:xfrm>
          <a:prstGeom prst="rect">
            <a:avLst/>
          </a:prstGeom>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23" name="Rectangle 22"/>
          <p:cNvSpPr/>
          <p:nvPr/>
        </p:nvSpPr>
        <p:spPr>
          <a:xfrm>
            <a:off x="1197767" y="44625"/>
            <a:ext cx="6748462" cy="1983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spTree>
    <p:extLst>
      <p:ext uri="{BB962C8B-B14F-4D97-AF65-F5344CB8AC3E}">
        <p14:creationId xmlns:p14="http://schemas.microsoft.com/office/powerpoint/2010/main" val="35221876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23"/>
                                        </p:tgtEl>
                                      </p:cBhvr>
                                    </p:animEffect>
                                    <p:set>
                                      <p:cBhvr>
                                        <p:cTn id="31" dur="1" fill="hold">
                                          <p:stCondLst>
                                            <p:cond delay="1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5" grpId="0" animBg="1"/>
      <p:bldP spid="14" grpId="0" animBg="1"/>
      <p:bldP spid="15" grpId="0" animBg="1"/>
      <p:bldP spid="16" grpId="0" animBg="1"/>
      <p:bldP spid="23"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22588" y="59405"/>
            <a:ext cx="6761780" cy="6739190"/>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6766432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476672"/>
            <a:ext cx="8496942" cy="5528976"/>
          </a:xfrm>
          <a:prstGeom prst="rect">
            <a:avLst/>
          </a:prstGeom>
        </p:spPr>
      </p:pic>
      <p:sp>
        <p:nvSpPr>
          <p:cNvPr id="5" name="Rectangle 4"/>
          <p:cNvSpPr/>
          <p:nvPr/>
        </p:nvSpPr>
        <p:spPr>
          <a:xfrm>
            <a:off x="323530" y="476672"/>
            <a:ext cx="849125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4" name="Rectangle 13"/>
          <p:cNvSpPr/>
          <p:nvPr/>
        </p:nvSpPr>
        <p:spPr>
          <a:xfrm>
            <a:off x="323528" y="1268760"/>
            <a:ext cx="8491257" cy="5103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323528" y="1779068"/>
            <a:ext cx="8491258" cy="1505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6" name="Rectangle 15"/>
          <p:cNvSpPr/>
          <p:nvPr/>
        </p:nvSpPr>
        <p:spPr>
          <a:xfrm>
            <a:off x="323529" y="4509120"/>
            <a:ext cx="8496942" cy="1496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(ii)</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
        <p:nvSpPr>
          <p:cNvPr id="17" name="Rectangle 16"/>
          <p:cNvSpPr/>
          <p:nvPr/>
        </p:nvSpPr>
        <p:spPr>
          <a:xfrm>
            <a:off x="323528" y="3275596"/>
            <a:ext cx="8491257" cy="123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(i)</a:t>
            </a:r>
            <a:endParaRPr lang="en-GB" sz="2800" b="1" dirty="0"/>
          </a:p>
        </p:txBody>
      </p:sp>
    </p:spTree>
    <p:extLst>
      <p:ext uri="{BB962C8B-B14F-4D97-AF65-F5344CB8AC3E}">
        <p14:creationId xmlns:p14="http://schemas.microsoft.com/office/powerpoint/2010/main" val="4152301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4" grpId="0" animBg="1"/>
      <p:bldP spid="15" grpId="0" animBg="1"/>
      <p:bldP spid="16" grpId="0" animBg="1"/>
      <p:bldP spid="17"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3608" y="99990"/>
            <a:ext cx="7441874" cy="6137322"/>
          </a:xfrm>
          <a:prstGeom prst="rect">
            <a:avLst/>
          </a:prstGeom>
        </p:spPr>
      </p:pic>
      <p:sp>
        <p:nvSpPr>
          <p:cNvPr id="5" name="Rectangle 4"/>
          <p:cNvSpPr/>
          <p:nvPr/>
        </p:nvSpPr>
        <p:spPr>
          <a:xfrm>
            <a:off x="1043607" y="99990"/>
            <a:ext cx="7441876" cy="779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
        <p:nvSpPr>
          <p:cNvPr id="14" name="Rectangle 13"/>
          <p:cNvSpPr/>
          <p:nvPr/>
        </p:nvSpPr>
        <p:spPr>
          <a:xfrm>
            <a:off x="1043607" y="868100"/>
            <a:ext cx="7441875" cy="653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5" name="Rectangle 14"/>
          <p:cNvSpPr/>
          <p:nvPr/>
        </p:nvSpPr>
        <p:spPr>
          <a:xfrm>
            <a:off x="1043606" y="1520444"/>
            <a:ext cx="7441876" cy="1332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
        <p:nvSpPr>
          <p:cNvPr id="16" name="Rectangle 15"/>
          <p:cNvSpPr/>
          <p:nvPr/>
        </p:nvSpPr>
        <p:spPr>
          <a:xfrm>
            <a:off x="1043607" y="4798168"/>
            <a:ext cx="7441875" cy="1462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(ii)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sp>
        <p:nvSpPr>
          <p:cNvPr id="17" name="Rectangle 16"/>
          <p:cNvSpPr/>
          <p:nvPr/>
        </p:nvSpPr>
        <p:spPr>
          <a:xfrm>
            <a:off x="1043607" y="2852936"/>
            <a:ext cx="7441876" cy="1945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(i) SF</a:t>
            </a:r>
            <a:endParaRPr lang="en-GB" sz="2800" b="1" dirty="0"/>
          </a:p>
        </p:txBody>
      </p:sp>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468083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4" grpId="0" animBg="1"/>
      <p:bldP spid="15" grpId="0" animBg="1"/>
      <p:bldP spid="16" grpId="0" animBg="1"/>
      <p:bldP spid="17"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433538"/>
            <a:ext cx="8352928" cy="5155702"/>
          </a:xfrm>
          <a:prstGeom prst="rect">
            <a:avLst/>
          </a:prstGeom>
        </p:spPr>
      </p:pic>
      <p:sp>
        <p:nvSpPr>
          <p:cNvPr id="5" name="Rectangle 4"/>
          <p:cNvSpPr/>
          <p:nvPr/>
        </p:nvSpPr>
        <p:spPr>
          <a:xfrm>
            <a:off x="395534" y="392946"/>
            <a:ext cx="8352928" cy="1199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
        <p:nvSpPr>
          <p:cNvPr id="14" name="Rectangle 13"/>
          <p:cNvSpPr/>
          <p:nvPr/>
        </p:nvSpPr>
        <p:spPr>
          <a:xfrm>
            <a:off x="395535" y="1592450"/>
            <a:ext cx="8352927" cy="791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395535" y="2383522"/>
            <a:ext cx="8352927" cy="1405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6" name="Rectangle 15"/>
          <p:cNvSpPr/>
          <p:nvPr/>
        </p:nvSpPr>
        <p:spPr>
          <a:xfrm>
            <a:off x="395536" y="4798168"/>
            <a:ext cx="8352927" cy="791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(ii)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7" name="Rectangle 16"/>
          <p:cNvSpPr/>
          <p:nvPr/>
        </p:nvSpPr>
        <p:spPr>
          <a:xfrm>
            <a:off x="395536" y="3789040"/>
            <a:ext cx="8352927" cy="1009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(i) notes</a:t>
            </a:r>
            <a:endParaRPr lang="en-GB" sz="2800" b="1"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966370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4" grpId="0" animBg="1"/>
      <p:bldP spid="15" grpId="0" animBg="1"/>
      <p:bldP spid="16" grpId="0" animBg="1"/>
      <p:bldP spid="17"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116632"/>
            <a:ext cx="7488832" cy="6177040"/>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1356002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476672"/>
            <a:ext cx="8496942" cy="5242796"/>
          </a:xfrm>
          <a:prstGeom prst="rect">
            <a:avLst/>
          </a:prstGeom>
        </p:spPr>
      </p:pic>
      <p:sp>
        <p:nvSpPr>
          <p:cNvPr id="5" name="Rectangle 4"/>
          <p:cNvSpPr/>
          <p:nvPr/>
        </p:nvSpPr>
        <p:spPr>
          <a:xfrm>
            <a:off x="323530" y="476672"/>
            <a:ext cx="8491256"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4" name="Rectangle 13"/>
          <p:cNvSpPr/>
          <p:nvPr/>
        </p:nvSpPr>
        <p:spPr>
          <a:xfrm>
            <a:off x="323528" y="1844824"/>
            <a:ext cx="8491257"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323528" y="3356992"/>
            <a:ext cx="8491258" cy="2362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30710099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4" grpId="0" animBg="1"/>
      <p:bldP spid="15"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620688"/>
            <a:ext cx="8496944" cy="4746170"/>
          </a:xfrm>
          <a:prstGeom prst="rect">
            <a:avLst/>
          </a:prstGeom>
        </p:spPr>
      </p:pic>
      <p:sp>
        <p:nvSpPr>
          <p:cNvPr id="5" name="Rectangle 4"/>
          <p:cNvSpPr/>
          <p:nvPr/>
        </p:nvSpPr>
        <p:spPr>
          <a:xfrm>
            <a:off x="323529" y="620688"/>
            <a:ext cx="8491256" cy="2016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4" name="Rectangle 13"/>
          <p:cNvSpPr/>
          <p:nvPr/>
        </p:nvSpPr>
        <p:spPr>
          <a:xfrm>
            <a:off x="323528" y="2636912"/>
            <a:ext cx="8491257" cy="2729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11564980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80728"/>
            <a:ext cx="8496944" cy="37090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980728"/>
            <a:ext cx="8496944" cy="1129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23528" y="2110406"/>
            <a:ext cx="8496944" cy="95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323528" y="3068960"/>
            <a:ext cx="8496944" cy="1620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3987743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8" grpId="0" animBg="1"/>
      <p:bldP spid="9"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620688"/>
            <a:ext cx="8496944" cy="4055360"/>
          </a:xfrm>
          <a:prstGeom prst="rect">
            <a:avLst/>
          </a:prstGeom>
        </p:spPr>
      </p:pic>
      <p:sp>
        <p:nvSpPr>
          <p:cNvPr id="5" name="Rectangle 4"/>
          <p:cNvSpPr/>
          <p:nvPr/>
        </p:nvSpPr>
        <p:spPr>
          <a:xfrm>
            <a:off x="323529" y="620688"/>
            <a:ext cx="8491256" cy="4055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41104015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260648"/>
            <a:ext cx="8064896" cy="5596986"/>
          </a:xfrm>
          <a:prstGeom prst="rect">
            <a:avLst/>
          </a:prstGeom>
        </p:spPr>
      </p:pic>
      <p:sp>
        <p:nvSpPr>
          <p:cNvPr id="5" name="Rectangle 4"/>
          <p:cNvSpPr/>
          <p:nvPr/>
        </p:nvSpPr>
        <p:spPr>
          <a:xfrm>
            <a:off x="539551" y="3140968"/>
            <a:ext cx="8064897" cy="2740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Rectangle 13"/>
          <p:cNvSpPr/>
          <p:nvPr/>
        </p:nvSpPr>
        <p:spPr>
          <a:xfrm>
            <a:off x="539551" y="1124745"/>
            <a:ext cx="8064897"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539551" y="260648"/>
            <a:ext cx="8064897" cy="86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40431136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4" grpId="0" animBg="1"/>
      <p:bldP spid="15"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2179264"/>
            <a:ext cx="5472608" cy="3972662"/>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4" name="Picture 3"/>
          <p:cNvPicPr>
            <a:picLocks noChangeAspect="1"/>
          </p:cNvPicPr>
          <p:nvPr/>
        </p:nvPicPr>
        <p:blipFill>
          <a:blip r:embed="rId8"/>
          <a:stretch>
            <a:fillRect/>
          </a:stretch>
        </p:blipFill>
        <p:spPr>
          <a:xfrm>
            <a:off x="107503" y="404664"/>
            <a:ext cx="5472609" cy="1768360"/>
          </a:xfrm>
          <a:prstGeom prst="rect">
            <a:avLst/>
          </a:prstGeom>
        </p:spPr>
      </p:pic>
      <p:pic>
        <p:nvPicPr>
          <p:cNvPr id="8" name="Picture 7"/>
          <p:cNvPicPr>
            <a:picLocks noChangeAspect="1"/>
          </p:cNvPicPr>
          <p:nvPr/>
        </p:nvPicPr>
        <p:blipFill>
          <a:blip r:embed="rId9"/>
          <a:stretch>
            <a:fillRect/>
          </a:stretch>
        </p:blipFill>
        <p:spPr>
          <a:xfrm>
            <a:off x="5148064" y="44623"/>
            <a:ext cx="3995936" cy="2379323"/>
          </a:xfrm>
          <a:prstGeom prst="rect">
            <a:avLst/>
          </a:prstGeom>
        </p:spPr>
      </p:pic>
    </p:spTree>
    <p:extLst>
      <p:ext uri="{BB962C8B-B14F-4D97-AF65-F5344CB8AC3E}">
        <p14:creationId xmlns:p14="http://schemas.microsoft.com/office/powerpoint/2010/main" val="10360713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76672"/>
            <a:ext cx="8496944" cy="5057004"/>
          </a:xfrm>
          <a:prstGeom prst="rect">
            <a:avLst/>
          </a:prstGeom>
        </p:spPr>
      </p:pic>
      <p:sp>
        <p:nvSpPr>
          <p:cNvPr id="5" name="Rectangle 4"/>
          <p:cNvSpPr/>
          <p:nvPr/>
        </p:nvSpPr>
        <p:spPr>
          <a:xfrm>
            <a:off x="323530" y="476672"/>
            <a:ext cx="8491256" cy="487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4" name="Rectangle 13"/>
          <p:cNvSpPr/>
          <p:nvPr/>
        </p:nvSpPr>
        <p:spPr>
          <a:xfrm>
            <a:off x="323528" y="2924944"/>
            <a:ext cx="8491257"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sp>
        <p:nvSpPr>
          <p:cNvPr id="15" name="Rectangle 14"/>
          <p:cNvSpPr/>
          <p:nvPr/>
        </p:nvSpPr>
        <p:spPr>
          <a:xfrm>
            <a:off x="323528" y="3573016"/>
            <a:ext cx="8491258" cy="1960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
        <p:nvSpPr>
          <p:cNvPr id="17" name="Rectangle 16"/>
          <p:cNvSpPr/>
          <p:nvPr/>
        </p:nvSpPr>
        <p:spPr>
          <a:xfrm>
            <a:off x="323528" y="1299496"/>
            <a:ext cx="8491257" cy="775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
        <p:nvSpPr>
          <p:cNvPr id="18" name="Rectangle 17"/>
          <p:cNvSpPr/>
          <p:nvPr/>
        </p:nvSpPr>
        <p:spPr>
          <a:xfrm>
            <a:off x="317842" y="2074848"/>
            <a:ext cx="8496943" cy="850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a:t>
            </a:r>
            <a:endParaRPr lang="en-GB" sz="2800" b="1" dirty="0"/>
          </a:p>
        </p:txBody>
      </p:sp>
      <p:sp>
        <p:nvSpPr>
          <p:cNvPr id="16" name="Rectangle 15"/>
          <p:cNvSpPr/>
          <p:nvPr/>
        </p:nvSpPr>
        <p:spPr>
          <a:xfrm>
            <a:off x="323528" y="964284"/>
            <a:ext cx="8491257" cy="335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spTree>
    <p:extLst>
      <p:ext uri="{BB962C8B-B14F-4D97-AF65-F5344CB8AC3E}">
        <p14:creationId xmlns:p14="http://schemas.microsoft.com/office/powerpoint/2010/main" val="37464149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8"/>
                                        </p:tgtEl>
                                      </p:cBhvr>
                                    </p:animEffect>
                                    <p:set>
                                      <p:cBhvr>
                                        <p:cTn id="3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4" grpId="0" animBg="1"/>
      <p:bldP spid="15" grpId="0" animBg="1"/>
      <p:bldP spid="17" grpId="0" animBg="1"/>
      <p:bldP spid="18" grpId="0" animBg="1"/>
      <p:bldP spid="16"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505" y="4063410"/>
            <a:ext cx="6480716" cy="1669846"/>
          </a:xfrm>
          <a:prstGeom prst="rect">
            <a:avLst/>
          </a:prstGeom>
        </p:spPr>
      </p:pic>
      <p:pic>
        <p:nvPicPr>
          <p:cNvPr id="3" name="Picture 2"/>
          <p:cNvPicPr>
            <a:picLocks noChangeAspect="1"/>
          </p:cNvPicPr>
          <p:nvPr/>
        </p:nvPicPr>
        <p:blipFill>
          <a:blip r:embed="rId3"/>
          <a:stretch>
            <a:fillRect/>
          </a:stretch>
        </p:blipFill>
        <p:spPr>
          <a:xfrm>
            <a:off x="107504" y="404664"/>
            <a:ext cx="6480718" cy="3628346"/>
          </a:xfrm>
          <a:prstGeom prst="rect">
            <a:avLst/>
          </a:prstGeom>
        </p:spPr>
      </p:pic>
      <p:pic>
        <p:nvPicPr>
          <p:cNvPr id="6" name="Picture 5"/>
          <p:cNvPicPr>
            <a:picLocks noChangeAspect="1"/>
          </p:cNvPicPr>
          <p:nvPr/>
        </p:nvPicPr>
        <p:blipFill>
          <a:blip r:embed="rId4"/>
          <a:stretch>
            <a:fillRect/>
          </a:stretch>
        </p:blipFill>
        <p:spPr>
          <a:xfrm>
            <a:off x="6588224" y="1044919"/>
            <a:ext cx="2510656" cy="1437134"/>
          </a:xfrm>
          <a:prstGeom prst="rect">
            <a:avLst/>
          </a:prstGeom>
        </p:spPr>
      </p:pic>
      <p:sp>
        <p:nvSpPr>
          <p:cNvPr id="5" name="Rectangle 4"/>
          <p:cNvSpPr/>
          <p:nvPr/>
        </p:nvSpPr>
        <p:spPr>
          <a:xfrm>
            <a:off x="107504" y="363733"/>
            <a:ext cx="6480717" cy="355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4" name="Rectangle 13"/>
          <p:cNvSpPr/>
          <p:nvPr/>
        </p:nvSpPr>
        <p:spPr>
          <a:xfrm>
            <a:off x="107504" y="3231094"/>
            <a:ext cx="6480717" cy="375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 SF</a:t>
            </a:r>
            <a:endParaRPr lang="en-GB" sz="2800" b="1" dirty="0"/>
          </a:p>
        </p:txBody>
      </p:sp>
      <p:sp>
        <p:nvSpPr>
          <p:cNvPr id="15" name="Rectangle 14"/>
          <p:cNvSpPr/>
          <p:nvPr/>
        </p:nvSpPr>
        <p:spPr>
          <a:xfrm>
            <a:off x="107504" y="3606130"/>
            <a:ext cx="6480717" cy="2127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sp>
        <p:nvSpPr>
          <p:cNvPr id="17" name="Rectangle 16"/>
          <p:cNvSpPr/>
          <p:nvPr/>
        </p:nvSpPr>
        <p:spPr>
          <a:xfrm>
            <a:off x="107504" y="1196753"/>
            <a:ext cx="6480717" cy="749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SF</a:t>
            </a:r>
            <a:endParaRPr lang="en-GB" sz="2800" b="1" dirty="0"/>
          </a:p>
        </p:txBody>
      </p:sp>
      <p:sp>
        <p:nvSpPr>
          <p:cNvPr id="18" name="Rectangle 17"/>
          <p:cNvSpPr/>
          <p:nvPr/>
        </p:nvSpPr>
        <p:spPr>
          <a:xfrm>
            <a:off x="107504" y="1945794"/>
            <a:ext cx="6480717" cy="128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 SF</a:t>
            </a:r>
            <a:endParaRPr lang="en-GB" sz="2800" b="1" dirty="0"/>
          </a:p>
        </p:txBody>
      </p:sp>
      <p:sp>
        <p:nvSpPr>
          <p:cNvPr id="16" name="Rectangle 15"/>
          <p:cNvSpPr/>
          <p:nvPr/>
        </p:nvSpPr>
        <p:spPr>
          <a:xfrm>
            <a:off x="107505" y="719137"/>
            <a:ext cx="6480716" cy="477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 SF</a:t>
            </a:r>
            <a:endParaRPr lang="en-GB" sz="2800" b="1"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1"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148642" y="5949280"/>
            <a:ext cx="1191110" cy="792088"/>
          </a:xfrm>
          <a:prstGeom prst="rect">
            <a:avLst/>
          </a:prstGeom>
          <a:noFill/>
        </p:spPr>
      </p:pic>
      <p:sp>
        <p:nvSpPr>
          <p:cNvPr id="19" name="Rectangle 18"/>
          <p:cNvSpPr/>
          <p:nvPr/>
        </p:nvSpPr>
        <p:spPr>
          <a:xfrm>
            <a:off x="6588220" y="1044918"/>
            <a:ext cx="2510659" cy="1436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Venn</a:t>
            </a:r>
            <a:endParaRPr lang="en-GB" sz="2800" b="1" dirty="0"/>
          </a:p>
        </p:txBody>
      </p:sp>
    </p:spTree>
    <p:extLst>
      <p:ext uri="{BB962C8B-B14F-4D97-AF65-F5344CB8AC3E}">
        <p14:creationId xmlns:p14="http://schemas.microsoft.com/office/powerpoint/2010/main" val="37627415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8"/>
                                        </p:tgtEl>
                                      </p:cBhvr>
                                    </p:animEffect>
                                    <p:set>
                                      <p:cBhvr>
                                        <p:cTn id="3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9"/>
                                        </p:tgtEl>
                                      </p:cBhvr>
                                    </p:animEffect>
                                    <p:set>
                                      <p:cBhvr>
                                        <p:cTn id="43"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 grpId="0" animBg="1"/>
      <p:bldP spid="14" grpId="0" animBg="1"/>
      <p:bldP spid="15" grpId="0" animBg="1"/>
      <p:bldP spid="17" grpId="0" animBg="1"/>
      <p:bldP spid="18" grpId="0" animBg="1"/>
      <p:bldP spid="16" grpId="0" animBg="1"/>
      <p:bldP spid="19"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394972"/>
            <a:ext cx="8496942" cy="4186156"/>
          </a:xfrm>
          <a:prstGeom prst="rect">
            <a:avLst/>
          </a:prstGeom>
        </p:spPr>
      </p:pic>
      <p:pic>
        <p:nvPicPr>
          <p:cNvPr id="7" name="Picture 6"/>
          <p:cNvPicPr>
            <a:picLocks noChangeAspect="1"/>
          </p:cNvPicPr>
          <p:nvPr/>
        </p:nvPicPr>
        <p:blipFill>
          <a:blip r:embed="rId3"/>
          <a:stretch>
            <a:fillRect/>
          </a:stretch>
        </p:blipFill>
        <p:spPr>
          <a:xfrm>
            <a:off x="2688978" y="4658324"/>
            <a:ext cx="3766044" cy="2155052"/>
          </a:xfrm>
          <a:prstGeom prst="rect">
            <a:avLst/>
          </a:prstGeom>
        </p:spPr>
      </p:pic>
      <p:sp>
        <p:nvSpPr>
          <p:cNvPr id="5" name="Rectangle 4"/>
          <p:cNvSpPr/>
          <p:nvPr/>
        </p:nvSpPr>
        <p:spPr>
          <a:xfrm>
            <a:off x="323529" y="369332"/>
            <a:ext cx="8496942" cy="324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4" name="Rectangle 13"/>
          <p:cNvSpPr/>
          <p:nvPr/>
        </p:nvSpPr>
        <p:spPr>
          <a:xfrm>
            <a:off x="323529" y="2804214"/>
            <a:ext cx="8496942" cy="407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 SF</a:t>
            </a:r>
            <a:endParaRPr lang="en-GB" sz="2800" b="1" dirty="0"/>
          </a:p>
        </p:txBody>
      </p:sp>
      <p:sp>
        <p:nvSpPr>
          <p:cNvPr id="15" name="Rectangle 14"/>
          <p:cNvSpPr/>
          <p:nvPr/>
        </p:nvSpPr>
        <p:spPr>
          <a:xfrm>
            <a:off x="323529" y="3212762"/>
            <a:ext cx="8496942" cy="1367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sp>
        <p:nvSpPr>
          <p:cNvPr id="17" name="Rectangle 16"/>
          <p:cNvSpPr/>
          <p:nvPr/>
        </p:nvSpPr>
        <p:spPr>
          <a:xfrm>
            <a:off x="323529" y="1062830"/>
            <a:ext cx="8496942" cy="591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SF</a:t>
            </a:r>
            <a:endParaRPr lang="en-GB" sz="2800" b="1" dirty="0"/>
          </a:p>
        </p:txBody>
      </p:sp>
      <p:sp>
        <p:nvSpPr>
          <p:cNvPr id="18" name="Rectangle 17"/>
          <p:cNvSpPr/>
          <p:nvPr/>
        </p:nvSpPr>
        <p:spPr>
          <a:xfrm>
            <a:off x="323529" y="1654632"/>
            <a:ext cx="8496942" cy="1149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 SF</a:t>
            </a:r>
            <a:endParaRPr lang="en-GB" sz="2800" b="1" dirty="0"/>
          </a:p>
        </p:txBody>
      </p:sp>
      <p:sp>
        <p:nvSpPr>
          <p:cNvPr id="16" name="Rectangle 15"/>
          <p:cNvSpPr/>
          <p:nvPr/>
        </p:nvSpPr>
        <p:spPr>
          <a:xfrm>
            <a:off x="323529" y="693499"/>
            <a:ext cx="849694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 SF</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
        <p:nvSpPr>
          <p:cNvPr id="19" name="Rectangle 18"/>
          <p:cNvSpPr/>
          <p:nvPr/>
        </p:nvSpPr>
        <p:spPr>
          <a:xfrm>
            <a:off x="2688979" y="4658324"/>
            <a:ext cx="3766044" cy="2155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Venn</a:t>
            </a:r>
            <a:endParaRPr lang="en-GB" sz="2800" b="1" dirty="0"/>
          </a:p>
        </p:txBody>
      </p:sp>
    </p:spTree>
    <p:extLst>
      <p:ext uri="{BB962C8B-B14F-4D97-AF65-F5344CB8AC3E}">
        <p14:creationId xmlns:p14="http://schemas.microsoft.com/office/powerpoint/2010/main" val="27496798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8"/>
                                        </p:tgtEl>
                                      </p:cBhvr>
                                    </p:animEffect>
                                    <p:set>
                                      <p:cBhvr>
                                        <p:cTn id="3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9"/>
                                        </p:tgtEl>
                                      </p:cBhvr>
                                    </p:animEffect>
                                    <p:set>
                                      <p:cBhvr>
                                        <p:cTn id="43"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 grpId="0" animBg="1"/>
      <p:bldP spid="14" grpId="0" animBg="1"/>
      <p:bldP spid="15" grpId="0" animBg="1"/>
      <p:bldP spid="17" grpId="0" animBg="1"/>
      <p:bldP spid="18" grpId="0" animBg="1"/>
      <p:bldP spid="16" grpId="0" animBg="1"/>
      <p:bldP spid="19"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743" y="332656"/>
            <a:ext cx="7838514" cy="5878886"/>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834403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7843" y="1196752"/>
            <a:ext cx="8508314" cy="3208808"/>
          </a:xfrm>
          <a:prstGeom prst="rect">
            <a:avLst/>
          </a:prstGeom>
        </p:spPr>
      </p:pic>
      <p:sp>
        <p:nvSpPr>
          <p:cNvPr id="5" name="Rectangle 4"/>
          <p:cNvSpPr/>
          <p:nvPr/>
        </p:nvSpPr>
        <p:spPr>
          <a:xfrm>
            <a:off x="323530" y="1196752"/>
            <a:ext cx="8491256" cy="1608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
        <p:nvSpPr>
          <p:cNvPr id="18" name="Rectangle 17"/>
          <p:cNvSpPr/>
          <p:nvPr/>
        </p:nvSpPr>
        <p:spPr>
          <a:xfrm>
            <a:off x="317842" y="2805138"/>
            <a:ext cx="8496943" cy="16004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33563036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8"/>
                                        </p:tgtEl>
                                      </p:cBhvr>
                                    </p:animEffect>
                                    <p:set>
                                      <p:cBhvr>
                                        <p:cTn id="13"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8"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843" y="908720"/>
            <a:ext cx="8508314" cy="3845020"/>
          </a:xfrm>
          <a:prstGeom prst="rect">
            <a:avLst/>
          </a:prstGeom>
        </p:spPr>
      </p:pic>
      <p:sp>
        <p:nvSpPr>
          <p:cNvPr id="5" name="Rectangle 4"/>
          <p:cNvSpPr/>
          <p:nvPr/>
        </p:nvSpPr>
        <p:spPr>
          <a:xfrm>
            <a:off x="323530" y="885106"/>
            <a:ext cx="8491256"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
        <p:nvSpPr>
          <p:cNvPr id="18" name="Rectangle 17"/>
          <p:cNvSpPr/>
          <p:nvPr/>
        </p:nvSpPr>
        <p:spPr>
          <a:xfrm>
            <a:off x="317842" y="3549402"/>
            <a:ext cx="8496943" cy="1227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Tree>
    <p:extLst>
      <p:ext uri="{BB962C8B-B14F-4D97-AF65-F5344CB8AC3E}">
        <p14:creationId xmlns:p14="http://schemas.microsoft.com/office/powerpoint/2010/main" val="2743079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8"/>
                                        </p:tgtEl>
                                      </p:cBhvr>
                                    </p:animEffect>
                                    <p:set>
                                      <p:cBhvr>
                                        <p:cTn id="13"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8"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7842" y="1340768"/>
            <a:ext cx="8508316" cy="3410726"/>
          </a:xfrm>
          <a:prstGeom prst="rect">
            <a:avLst/>
          </a:prstGeom>
        </p:spPr>
      </p:pic>
      <p:sp>
        <p:nvSpPr>
          <p:cNvPr id="5" name="Rectangle 4"/>
          <p:cNvSpPr/>
          <p:nvPr/>
        </p:nvSpPr>
        <p:spPr>
          <a:xfrm>
            <a:off x="323530" y="1317154"/>
            <a:ext cx="8491256"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8" name="Rectangle 17"/>
          <p:cNvSpPr/>
          <p:nvPr/>
        </p:nvSpPr>
        <p:spPr>
          <a:xfrm>
            <a:off x="317842" y="3837434"/>
            <a:ext cx="8496943" cy="908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27955428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8"/>
                                        </p:tgtEl>
                                      </p:cBhvr>
                                    </p:animEffect>
                                    <p:set>
                                      <p:cBhvr>
                                        <p:cTn id="13"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980728"/>
            <a:ext cx="8496944" cy="28695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980728"/>
            <a:ext cx="849694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8" name="Rectangle 7"/>
          <p:cNvSpPr/>
          <p:nvPr/>
        </p:nvSpPr>
        <p:spPr>
          <a:xfrm>
            <a:off x="323528" y="1988840"/>
            <a:ext cx="8496944" cy="1861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spTree>
    <p:extLst>
      <p:ext uri="{BB962C8B-B14F-4D97-AF65-F5344CB8AC3E}">
        <p14:creationId xmlns:p14="http://schemas.microsoft.com/office/powerpoint/2010/main" val="1119515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1340768"/>
            <a:ext cx="5744472" cy="5363232"/>
          </a:xfrm>
          <a:prstGeom prst="rect">
            <a:avLst/>
          </a:prstGeom>
        </p:spPr>
      </p:pic>
      <p:pic>
        <p:nvPicPr>
          <p:cNvPr id="4" name="Picture 3"/>
          <p:cNvPicPr>
            <a:picLocks noChangeAspect="1"/>
          </p:cNvPicPr>
          <p:nvPr/>
        </p:nvPicPr>
        <p:blipFill>
          <a:blip r:embed="rId3"/>
          <a:stretch>
            <a:fillRect/>
          </a:stretch>
        </p:blipFill>
        <p:spPr>
          <a:xfrm>
            <a:off x="971599" y="39083"/>
            <a:ext cx="5744473" cy="1325649"/>
          </a:xfrm>
          <a:prstGeom prst="rect">
            <a:avLst/>
          </a:prstGeom>
        </p:spPr>
      </p:pic>
      <p:pic>
        <p:nvPicPr>
          <p:cNvPr id="5"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6071492"/>
            <a:ext cx="1115616" cy="741884"/>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8" name="Picture 7"/>
          <p:cNvPicPr>
            <a:picLocks noChangeAspect="1"/>
          </p:cNvPicPr>
          <p:nvPr/>
        </p:nvPicPr>
        <p:blipFill>
          <a:blip r:embed="rId9"/>
          <a:stretch>
            <a:fillRect/>
          </a:stretch>
        </p:blipFill>
        <p:spPr>
          <a:xfrm>
            <a:off x="5580112" y="160393"/>
            <a:ext cx="3448794" cy="1739657"/>
          </a:xfrm>
          <a:prstGeom prst="rect">
            <a:avLst/>
          </a:prstGeom>
        </p:spPr>
      </p:pic>
      <p:pic>
        <p:nvPicPr>
          <p:cNvPr id="9" name="Picture 8"/>
          <p:cNvPicPr>
            <a:picLocks noChangeAspect="1"/>
          </p:cNvPicPr>
          <p:nvPr/>
        </p:nvPicPr>
        <p:blipFill>
          <a:blip r:embed="rId10"/>
          <a:stretch>
            <a:fillRect/>
          </a:stretch>
        </p:blipFill>
        <p:spPr>
          <a:xfrm>
            <a:off x="6300191" y="2774630"/>
            <a:ext cx="2741967" cy="2329249"/>
          </a:xfrm>
          <a:prstGeom prst="rect">
            <a:avLst/>
          </a:prstGeom>
        </p:spPr>
      </p:pic>
    </p:spTree>
    <p:extLst>
      <p:ext uri="{BB962C8B-B14F-4D97-AF65-F5344CB8AC3E}">
        <p14:creationId xmlns:p14="http://schemas.microsoft.com/office/powerpoint/2010/main" val="14982803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7768" y="36509"/>
            <a:ext cx="6748464" cy="6784982"/>
          </a:xfrm>
          <a:prstGeom prst="rect">
            <a:avLst/>
          </a:prstGeom>
        </p:spPr>
      </p:pic>
      <p:sp>
        <p:nvSpPr>
          <p:cNvPr id="5" name="Rectangle 4"/>
          <p:cNvSpPr/>
          <p:nvPr/>
        </p:nvSpPr>
        <p:spPr>
          <a:xfrm>
            <a:off x="1197766" y="36509"/>
            <a:ext cx="6748466" cy="656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8" name="Rectangle 17"/>
          <p:cNvSpPr/>
          <p:nvPr/>
        </p:nvSpPr>
        <p:spPr>
          <a:xfrm>
            <a:off x="1197769" y="5552730"/>
            <a:ext cx="6748464" cy="1268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6021288"/>
            <a:ext cx="1191110" cy="792088"/>
          </a:xfrm>
          <a:prstGeom prst="rect">
            <a:avLst/>
          </a:prstGeom>
          <a:noFill/>
        </p:spPr>
      </p:pic>
      <p:sp>
        <p:nvSpPr>
          <p:cNvPr id="14" name="Rectangle 13"/>
          <p:cNvSpPr/>
          <p:nvPr/>
        </p:nvSpPr>
        <p:spPr>
          <a:xfrm>
            <a:off x="1197767" y="692696"/>
            <a:ext cx="6748465" cy="6714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1197766" y="1364113"/>
            <a:ext cx="6748466" cy="2856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6" name="Rectangle 15"/>
          <p:cNvSpPr/>
          <p:nvPr/>
        </p:nvSpPr>
        <p:spPr>
          <a:xfrm>
            <a:off x="1197765" y="4221088"/>
            <a:ext cx="6748467" cy="625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7" name="Rectangle 16"/>
          <p:cNvSpPr/>
          <p:nvPr/>
        </p:nvSpPr>
        <p:spPr>
          <a:xfrm>
            <a:off x="1197765" y="4846710"/>
            <a:ext cx="6748467" cy="706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Tree>
    <p:extLst>
      <p:ext uri="{BB962C8B-B14F-4D97-AF65-F5344CB8AC3E}">
        <p14:creationId xmlns:p14="http://schemas.microsoft.com/office/powerpoint/2010/main" val="36901156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8"/>
                                        </p:tgtEl>
                                      </p:cBhvr>
                                    </p:animEffect>
                                    <p:set>
                                      <p:cBhvr>
                                        <p:cTn id="13"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8" grpId="0" animBg="1"/>
      <p:bldP spid="14" grpId="0" animBg="1"/>
      <p:bldP spid="15" grpId="0" animBg="1"/>
      <p:bldP spid="16" grpId="0" animBg="1"/>
      <p:bldP spid="17"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836712"/>
            <a:ext cx="8352926" cy="4380724"/>
          </a:xfrm>
          <a:prstGeom prst="rect">
            <a:avLst/>
          </a:prstGeom>
        </p:spPr>
      </p:pic>
      <p:sp>
        <p:nvSpPr>
          <p:cNvPr id="5" name="Rectangle 4"/>
          <p:cNvSpPr/>
          <p:nvPr/>
        </p:nvSpPr>
        <p:spPr>
          <a:xfrm>
            <a:off x="395537" y="834067"/>
            <a:ext cx="8352926" cy="769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8" name="Rectangle 17"/>
          <p:cNvSpPr/>
          <p:nvPr/>
        </p:nvSpPr>
        <p:spPr>
          <a:xfrm>
            <a:off x="395537" y="4511416"/>
            <a:ext cx="8352926" cy="706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Rectangle 14"/>
          <p:cNvSpPr/>
          <p:nvPr/>
        </p:nvSpPr>
        <p:spPr>
          <a:xfrm>
            <a:off x="395537" y="1831493"/>
            <a:ext cx="8352926" cy="1596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6" name="Rectangle 15"/>
          <p:cNvSpPr/>
          <p:nvPr/>
        </p:nvSpPr>
        <p:spPr>
          <a:xfrm>
            <a:off x="395537" y="3427835"/>
            <a:ext cx="8352926" cy="421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7" name="Rectangle 16"/>
          <p:cNvSpPr/>
          <p:nvPr/>
        </p:nvSpPr>
        <p:spPr>
          <a:xfrm>
            <a:off x="395537" y="3849284"/>
            <a:ext cx="8352926" cy="662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sp>
        <p:nvSpPr>
          <p:cNvPr id="14" name="Rectangle 13"/>
          <p:cNvSpPr/>
          <p:nvPr/>
        </p:nvSpPr>
        <p:spPr>
          <a:xfrm>
            <a:off x="395537" y="1603488"/>
            <a:ext cx="8352926" cy="228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15206273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8"/>
                                        </p:tgtEl>
                                      </p:cBhvr>
                                    </p:animEffect>
                                    <p:set>
                                      <p:cBhvr>
                                        <p:cTn id="13"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8" grpId="0" animBg="1"/>
      <p:bldP spid="15" grpId="0" animBg="1"/>
      <p:bldP spid="16" grpId="0" animBg="1"/>
      <p:bldP spid="17" grpId="0" animBg="1"/>
      <p:bldP spid="14"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1263152" y="141277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1" name="Rectangle 10">
            <a:hlinkClick r:id="rId3" action="ppaction://hlinksldjump"/>
          </p:cNvPr>
          <p:cNvSpPr/>
          <p:nvPr/>
        </p:nvSpPr>
        <p:spPr>
          <a:xfrm>
            <a:off x="1263152" y="198884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a:t>
            </a:r>
            <a:endParaRPr lang="en-GB" b="1" dirty="0"/>
          </a:p>
        </p:txBody>
      </p:sp>
      <p:sp>
        <p:nvSpPr>
          <p:cNvPr id="12" name="Rectangle 11">
            <a:hlinkClick r:id="rId4" action="ppaction://hlinksldjump"/>
          </p:cNvPr>
          <p:cNvSpPr/>
          <p:nvPr/>
        </p:nvSpPr>
        <p:spPr>
          <a:xfrm>
            <a:off x="1263152" y="256490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13" name="Rectangle 12">
            <a:hlinkClick r:id="rId5" action="ppaction://hlinksldjump"/>
          </p:cNvPr>
          <p:cNvSpPr/>
          <p:nvPr/>
        </p:nvSpPr>
        <p:spPr>
          <a:xfrm>
            <a:off x="1263152" y="314096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(i)</a:t>
            </a:r>
            <a:endParaRPr lang="en-GB" b="1" dirty="0"/>
          </a:p>
        </p:txBody>
      </p:sp>
      <p:sp>
        <p:nvSpPr>
          <p:cNvPr id="14" name="Rectangle 13">
            <a:hlinkClick r:id="rId6" action="ppaction://hlinksldjump"/>
          </p:cNvPr>
          <p:cNvSpPr/>
          <p:nvPr/>
        </p:nvSpPr>
        <p:spPr>
          <a:xfrm>
            <a:off x="2925887" y="141277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(i)</a:t>
            </a:r>
            <a:endParaRPr lang="en-GB" b="1" dirty="0"/>
          </a:p>
        </p:txBody>
      </p:sp>
      <p:sp>
        <p:nvSpPr>
          <p:cNvPr id="15" name="Rectangle 14">
            <a:hlinkClick r:id="rId7" action="ppaction://hlinksldjump"/>
          </p:cNvPr>
          <p:cNvSpPr/>
          <p:nvPr/>
        </p:nvSpPr>
        <p:spPr>
          <a:xfrm>
            <a:off x="2925887" y="314096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(ii)</a:t>
            </a:r>
            <a:endParaRPr lang="en-GB" b="1" dirty="0"/>
          </a:p>
        </p:txBody>
      </p:sp>
      <p:sp>
        <p:nvSpPr>
          <p:cNvPr id="16" name="Rectangle 15">
            <a:hlinkClick r:id="rId8" action="ppaction://hlinksldjump"/>
          </p:cNvPr>
          <p:cNvSpPr/>
          <p:nvPr/>
        </p:nvSpPr>
        <p:spPr>
          <a:xfrm>
            <a:off x="1263152" y="429309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2008(i)</a:t>
            </a:r>
            <a:endParaRPr lang="en-GB" b="1" dirty="0"/>
          </a:p>
        </p:txBody>
      </p:sp>
      <p:sp>
        <p:nvSpPr>
          <p:cNvPr id="17" name="Rectangle 16">
            <a:hlinkClick r:id="rId9" action="ppaction://hlinksldjump"/>
          </p:cNvPr>
          <p:cNvSpPr/>
          <p:nvPr/>
        </p:nvSpPr>
        <p:spPr>
          <a:xfrm>
            <a:off x="2925887" y="256490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(i)</a:t>
            </a:r>
            <a:endParaRPr lang="en-GB" b="1" dirty="0"/>
          </a:p>
        </p:txBody>
      </p:sp>
      <p:sp>
        <p:nvSpPr>
          <p:cNvPr id="19" name="TextBox 18"/>
          <p:cNvSpPr txBox="1"/>
          <p:nvPr/>
        </p:nvSpPr>
        <p:spPr>
          <a:xfrm>
            <a:off x="1" y="416858"/>
            <a:ext cx="9144000" cy="707886"/>
          </a:xfrm>
          <a:prstGeom prst="rect">
            <a:avLst/>
          </a:prstGeom>
          <a:noFill/>
        </p:spPr>
        <p:txBody>
          <a:bodyPr wrap="square" rtlCol="0">
            <a:spAutoFit/>
          </a:bodyPr>
          <a:lstStyle/>
          <a:p>
            <a:pPr algn="ctr"/>
            <a:r>
              <a:rPr lang="en-GB" sz="4000" dirty="0" smtClean="0">
                <a:latin typeface="Comic Sans MS" pitchFamily="66" charset="0"/>
              </a:rPr>
              <a:t>Old Spec Correlation and Regression</a:t>
            </a:r>
            <a:endParaRPr lang="en-GB" sz="4000" dirty="0">
              <a:latin typeface="Comic Sans MS" pitchFamily="66" charset="0"/>
            </a:endParaRPr>
          </a:p>
        </p:txBody>
      </p:sp>
      <p:pic>
        <p:nvPicPr>
          <p:cNvPr id="20" name="Picture 7" descr="http://www.thecyrenians.org/Resources/Tyneside%20Cyrenians/News/Home_News1.png">
            <a:hlinkClick r:id="rId10" action="ppaction://hlinksldjump"/>
          </p:cNvPr>
          <p:cNvPicPr>
            <a:picLocks noChangeAspect="1" noChangeArrowheads="1"/>
          </p:cNvPicPr>
          <p:nvPr/>
        </p:nvPicPr>
        <p:blipFill>
          <a:blip r:embed="rId11" cstate="print"/>
          <a:srcRect/>
          <a:stretch>
            <a:fillRect/>
          </a:stretch>
        </p:blipFill>
        <p:spPr bwMode="auto">
          <a:xfrm>
            <a:off x="8439684" y="6191248"/>
            <a:ext cx="704316" cy="666752"/>
          </a:xfrm>
          <a:prstGeom prst="rect">
            <a:avLst/>
          </a:prstGeom>
          <a:noFill/>
        </p:spPr>
      </p:pic>
      <p:sp>
        <p:nvSpPr>
          <p:cNvPr id="21" name="Rectangle 20">
            <a:hlinkClick r:id="rId12" action="ppaction://hlinksldjump"/>
          </p:cNvPr>
          <p:cNvSpPr/>
          <p:nvPr/>
        </p:nvSpPr>
        <p:spPr>
          <a:xfrm>
            <a:off x="1259632" y="371703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(ii)</a:t>
            </a:r>
            <a:endParaRPr lang="en-GB" b="1" dirty="0"/>
          </a:p>
        </p:txBody>
      </p:sp>
      <p:sp>
        <p:nvSpPr>
          <p:cNvPr id="22" name="Rectangle 21">
            <a:hlinkClick r:id="rId13" action="ppaction://hlinksldjump"/>
          </p:cNvPr>
          <p:cNvSpPr/>
          <p:nvPr/>
        </p:nvSpPr>
        <p:spPr>
          <a:xfrm>
            <a:off x="1263152" y="486916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 (ii)</a:t>
            </a:r>
            <a:endParaRPr lang="en-GB" b="1" dirty="0"/>
          </a:p>
        </p:txBody>
      </p:sp>
      <p:sp>
        <p:nvSpPr>
          <p:cNvPr id="23" name="Rectangle 22">
            <a:hlinkClick r:id="rId14" action="ppaction://hlinksldjump"/>
          </p:cNvPr>
          <p:cNvSpPr/>
          <p:nvPr/>
        </p:nvSpPr>
        <p:spPr>
          <a:xfrm>
            <a:off x="1263152" y="544522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a:t>
            </a:r>
            <a:endParaRPr lang="en-GB" b="1" dirty="0"/>
          </a:p>
        </p:txBody>
      </p:sp>
      <p:sp>
        <p:nvSpPr>
          <p:cNvPr id="24" name="Rectangle 23">
            <a:hlinkClick r:id="rId15" action="ppaction://hlinksldjump"/>
          </p:cNvPr>
          <p:cNvSpPr/>
          <p:nvPr/>
        </p:nvSpPr>
        <p:spPr>
          <a:xfrm>
            <a:off x="2925887" y="198884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(ii)</a:t>
            </a:r>
            <a:endParaRPr lang="en-GB" b="1" dirty="0"/>
          </a:p>
        </p:txBody>
      </p:sp>
      <p:sp>
        <p:nvSpPr>
          <p:cNvPr id="18" name="Rectangle 17">
            <a:hlinkClick r:id="rId16" action="ppaction://hlinksldjump"/>
          </p:cNvPr>
          <p:cNvSpPr/>
          <p:nvPr/>
        </p:nvSpPr>
        <p:spPr>
          <a:xfrm>
            <a:off x="2925244" y="371703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a:t>
            </a:r>
            <a:endParaRPr lang="en-GB" b="1" dirty="0"/>
          </a:p>
        </p:txBody>
      </p:sp>
      <p:sp>
        <p:nvSpPr>
          <p:cNvPr id="25" name="Rectangle 24">
            <a:hlinkClick r:id="rId17" action="ppaction://hlinksldjump"/>
          </p:cNvPr>
          <p:cNvSpPr/>
          <p:nvPr/>
        </p:nvSpPr>
        <p:spPr>
          <a:xfrm>
            <a:off x="2929866" y="429309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 (i)</a:t>
            </a:r>
            <a:endParaRPr lang="en-GB" b="1" dirty="0"/>
          </a:p>
        </p:txBody>
      </p:sp>
      <p:sp>
        <p:nvSpPr>
          <p:cNvPr id="26" name="Rectangle 25">
            <a:hlinkClick r:id="rId18" action="ppaction://hlinksldjump"/>
          </p:cNvPr>
          <p:cNvSpPr/>
          <p:nvPr/>
        </p:nvSpPr>
        <p:spPr>
          <a:xfrm>
            <a:off x="2919336" y="486916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 (ii)</a:t>
            </a:r>
            <a:endParaRPr lang="en-GB" b="1" dirty="0"/>
          </a:p>
        </p:txBody>
      </p:sp>
      <p:sp>
        <p:nvSpPr>
          <p:cNvPr id="27" name="Rectangle 26">
            <a:hlinkClick r:id="rId19" action="ppaction://hlinksldjump"/>
          </p:cNvPr>
          <p:cNvSpPr/>
          <p:nvPr/>
        </p:nvSpPr>
        <p:spPr>
          <a:xfrm>
            <a:off x="2933527" y="543516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 (i)</a:t>
            </a:r>
            <a:endParaRPr lang="en-GB" b="1" dirty="0"/>
          </a:p>
        </p:txBody>
      </p:sp>
      <p:sp>
        <p:nvSpPr>
          <p:cNvPr id="28" name="Rectangle 27">
            <a:hlinkClick r:id="rId20" action="ppaction://hlinksldjump"/>
          </p:cNvPr>
          <p:cNvSpPr/>
          <p:nvPr/>
        </p:nvSpPr>
        <p:spPr>
          <a:xfrm>
            <a:off x="4575520" y="141277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 (ii)</a:t>
            </a:r>
            <a:endParaRPr lang="en-GB" b="1" dirty="0"/>
          </a:p>
        </p:txBody>
      </p:sp>
      <p:sp>
        <p:nvSpPr>
          <p:cNvPr id="29" name="Rectangle 28">
            <a:hlinkClick r:id="rId21" action="ppaction://hlinksldjump"/>
          </p:cNvPr>
          <p:cNvSpPr/>
          <p:nvPr/>
        </p:nvSpPr>
        <p:spPr>
          <a:xfrm>
            <a:off x="4575520" y="198884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 (i)</a:t>
            </a:r>
            <a:endParaRPr lang="en-GB" b="1" dirty="0"/>
          </a:p>
        </p:txBody>
      </p:sp>
      <p:sp>
        <p:nvSpPr>
          <p:cNvPr id="30" name="Rectangle 29">
            <a:hlinkClick r:id="rId22" action="ppaction://hlinksldjump"/>
          </p:cNvPr>
          <p:cNvSpPr/>
          <p:nvPr/>
        </p:nvSpPr>
        <p:spPr>
          <a:xfrm>
            <a:off x="4575520" y="256490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 (ii)</a:t>
            </a:r>
            <a:endParaRPr lang="en-GB" b="1" dirty="0"/>
          </a:p>
        </p:txBody>
      </p:sp>
      <p:sp>
        <p:nvSpPr>
          <p:cNvPr id="31" name="Rectangle 30">
            <a:hlinkClick r:id="rId23" action="ppaction://hlinksldjump"/>
          </p:cNvPr>
          <p:cNvSpPr/>
          <p:nvPr/>
        </p:nvSpPr>
        <p:spPr>
          <a:xfrm>
            <a:off x="4575520" y="314096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32" name="Rectangle 31">
            <a:hlinkClick r:id="rId24" action="ppaction://hlinksldjump"/>
          </p:cNvPr>
          <p:cNvSpPr/>
          <p:nvPr/>
        </p:nvSpPr>
        <p:spPr>
          <a:xfrm>
            <a:off x="4575520" y="371703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(i)</a:t>
            </a:r>
            <a:endParaRPr lang="en-GB" b="1" dirty="0"/>
          </a:p>
        </p:txBody>
      </p:sp>
      <p:sp>
        <p:nvSpPr>
          <p:cNvPr id="33" name="Rectangle 32">
            <a:hlinkClick r:id="rId25" action="ppaction://hlinksldjump"/>
          </p:cNvPr>
          <p:cNvSpPr/>
          <p:nvPr/>
        </p:nvSpPr>
        <p:spPr>
          <a:xfrm>
            <a:off x="4575520" y="429309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(ii)</a:t>
            </a:r>
            <a:endParaRPr lang="en-GB" b="1" dirty="0"/>
          </a:p>
        </p:txBody>
      </p:sp>
      <p:sp>
        <p:nvSpPr>
          <p:cNvPr id="35" name="Rectangle 34">
            <a:hlinkClick r:id="rId26" action="ppaction://hlinksldjump"/>
          </p:cNvPr>
          <p:cNvSpPr/>
          <p:nvPr/>
        </p:nvSpPr>
        <p:spPr>
          <a:xfrm>
            <a:off x="4575520" y="486916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(i)</a:t>
            </a:r>
            <a:endParaRPr lang="en-GB" b="1" dirty="0"/>
          </a:p>
        </p:txBody>
      </p:sp>
      <p:sp>
        <p:nvSpPr>
          <p:cNvPr id="36" name="Rectangle 35">
            <a:hlinkClick r:id="rId27" action="ppaction://hlinksldjump"/>
          </p:cNvPr>
          <p:cNvSpPr/>
          <p:nvPr/>
        </p:nvSpPr>
        <p:spPr>
          <a:xfrm>
            <a:off x="4575520" y="544522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(ii)</a:t>
            </a:r>
            <a:endParaRPr lang="en-GB" b="1" dirty="0"/>
          </a:p>
        </p:txBody>
      </p:sp>
      <p:sp>
        <p:nvSpPr>
          <p:cNvPr id="34" name="Rectangle 33">
            <a:hlinkClick r:id="rId28" action="ppaction://hlinksldjump"/>
          </p:cNvPr>
          <p:cNvSpPr/>
          <p:nvPr/>
        </p:nvSpPr>
        <p:spPr>
          <a:xfrm>
            <a:off x="6231704" y="141277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37" name="Rectangle 36">
            <a:hlinkClick r:id="rId29" action="ppaction://hlinksldjump"/>
          </p:cNvPr>
          <p:cNvSpPr/>
          <p:nvPr/>
        </p:nvSpPr>
        <p:spPr>
          <a:xfrm>
            <a:off x="6231704" y="198884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a:t>
            </a:r>
            <a:endParaRPr lang="en-GB" b="1" dirty="0"/>
          </a:p>
        </p:txBody>
      </p:sp>
      <p:sp>
        <p:nvSpPr>
          <p:cNvPr id="38" name="Rectangle 37">
            <a:hlinkClick r:id="rId30" action="ppaction://hlinksldjump"/>
          </p:cNvPr>
          <p:cNvSpPr/>
          <p:nvPr/>
        </p:nvSpPr>
        <p:spPr>
          <a:xfrm>
            <a:off x="6231704" y="256490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 (</a:t>
            </a:r>
            <a:r>
              <a:rPr lang="en-GB" b="1" dirty="0" err="1" smtClean="0"/>
              <a:t>i</a:t>
            </a:r>
            <a:r>
              <a:rPr lang="en-GB" b="1" dirty="0" smtClean="0"/>
              <a:t>)</a:t>
            </a:r>
            <a:endParaRPr lang="en-GB" b="1" dirty="0"/>
          </a:p>
        </p:txBody>
      </p:sp>
      <p:sp>
        <p:nvSpPr>
          <p:cNvPr id="39" name="Rectangle 38">
            <a:hlinkClick r:id="rId31" action="ppaction://hlinksldjump"/>
          </p:cNvPr>
          <p:cNvSpPr/>
          <p:nvPr/>
        </p:nvSpPr>
        <p:spPr>
          <a:xfrm>
            <a:off x="6231704" y="314096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 (ii)</a:t>
            </a:r>
            <a:endParaRPr lang="en-GB" b="1" dirty="0"/>
          </a:p>
        </p:txBody>
      </p:sp>
      <p:sp>
        <p:nvSpPr>
          <p:cNvPr id="40" name="Rectangle 39">
            <a:hlinkClick r:id="rId32" action="ppaction://hlinksldjump"/>
          </p:cNvPr>
          <p:cNvSpPr/>
          <p:nvPr/>
        </p:nvSpPr>
        <p:spPr>
          <a:xfrm>
            <a:off x="6231704" y="371703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a:t>
            </a:r>
            <a:r>
              <a:rPr lang="en-GB" b="1" dirty="0" err="1" smtClean="0"/>
              <a:t>i</a:t>
            </a:r>
            <a:r>
              <a:rPr lang="en-GB" b="1" dirty="0" smtClean="0"/>
              <a:t>)</a:t>
            </a:r>
            <a:endParaRPr lang="en-GB" b="1" dirty="0"/>
          </a:p>
        </p:txBody>
      </p:sp>
      <p:sp>
        <p:nvSpPr>
          <p:cNvPr id="41" name="Rectangle 40">
            <a:hlinkClick r:id="rId33" action="ppaction://hlinksldjump"/>
          </p:cNvPr>
          <p:cNvSpPr/>
          <p:nvPr/>
        </p:nvSpPr>
        <p:spPr>
          <a:xfrm>
            <a:off x="6231704" y="429309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(ii)</a:t>
            </a:r>
            <a:endParaRPr lang="en-GB" b="1" dirty="0"/>
          </a:p>
        </p:txBody>
      </p:sp>
      <p:sp>
        <p:nvSpPr>
          <p:cNvPr id="42" name="Rectangle 41">
            <a:hlinkClick r:id="rId34" action="ppaction://hlinksldjump"/>
          </p:cNvPr>
          <p:cNvSpPr/>
          <p:nvPr/>
        </p:nvSpPr>
        <p:spPr>
          <a:xfrm>
            <a:off x="6231704" y="486916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a:t>
            </a:r>
            <a:endParaRPr lang="en-GB" b="1" dirty="0"/>
          </a:p>
        </p:txBody>
      </p:sp>
      <p:sp>
        <p:nvSpPr>
          <p:cNvPr id="43" name="Rectangle 42">
            <a:hlinkClick r:id="rId35" action="ppaction://hlinksldjump"/>
          </p:cNvPr>
          <p:cNvSpPr/>
          <p:nvPr/>
        </p:nvSpPr>
        <p:spPr>
          <a:xfrm>
            <a:off x="6231704" y="544522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a:t>
            </a:r>
            <a:endParaRPr lang="en-GB" b="1" dirty="0"/>
          </a:p>
        </p:txBody>
      </p:sp>
      <p:sp>
        <p:nvSpPr>
          <p:cNvPr id="44" name="Rectangle 43">
            <a:hlinkClick r:id="rId36" action="ppaction://hlinksldjump"/>
          </p:cNvPr>
          <p:cNvSpPr/>
          <p:nvPr/>
        </p:nvSpPr>
        <p:spPr>
          <a:xfrm>
            <a:off x="107504" y="93985"/>
            <a:ext cx="1944216" cy="382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2614284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87624" y="4725144"/>
            <a:ext cx="7920880" cy="20791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172400" y="6191248"/>
            <a:ext cx="704316" cy="666752"/>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45232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661248"/>
            <a:ext cx="1435360" cy="954514"/>
          </a:xfrm>
          <a:prstGeom prst="rect">
            <a:avLst/>
          </a:prstGeom>
          <a:noFill/>
        </p:spPr>
      </p:pic>
      <p:pic>
        <p:nvPicPr>
          <p:cNvPr id="3" name="Picture 2"/>
          <p:cNvPicPr>
            <a:picLocks noChangeAspect="1"/>
          </p:cNvPicPr>
          <p:nvPr/>
        </p:nvPicPr>
        <p:blipFill>
          <a:blip r:embed="rId8"/>
          <a:stretch>
            <a:fillRect/>
          </a:stretch>
        </p:blipFill>
        <p:spPr>
          <a:xfrm>
            <a:off x="1187624" y="44624"/>
            <a:ext cx="7932475" cy="4737949"/>
          </a:xfrm>
          <a:prstGeom prst="rect">
            <a:avLst/>
          </a:prstGeom>
        </p:spPr>
      </p:pic>
    </p:spTree>
    <p:extLst>
      <p:ext uri="{BB962C8B-B14F-4D97-AF65-F5344CB8AC3E}">
        <p14:creationId xmlns:p14="http://schemas.microsoft.com/office/powerpoint/2010/main" val="3184586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52244" y="3933056"/>
            <a:ext cx="7076140" cy="2924944"/>
          </a:xfrm>
          <a:prstGeom prst="rect">
            <a:avLst/>
          </a:prstGeom>
        </p:spPr>
      </p:pic>
      <p:sp>
        <p:nvSpPr>
          <p:cNvPr id="14" name="Rectangle 13"/>
          <p:cNvSpPr/>
          <p:nvPr/>
        </p:nvSpPr>
        <p:spPr>
          <a:xfrm>
            <a:off x="971600" y="6237312"/>
            <a:ext cx="7056784" cy="62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21506" name="Picture 2"/>
          <p:cNvPicPr>
            <a:picLocks noChangeAspect="1" noChangeArrowheads="1"/>
          </p:cNvPicPr>
          <p:nvPr/>
        </p:nvPicPr>
        <p:blipFill>
          <a:blip r:embed="rId3" cstate="print"/>
          <a:srcRect/>
          <a:stretch>
            <a:fillRect/>
          </a:stretch>
        </p:blipFill>
        <p:spPr bwMode="auto">
          <a:xfrm>
            <a:off x="1115616" y="0"/>
            <a:ext cx="6912768" cy="3933056"/>
          </a:xfrm>
          <a:prstGeom prst="rect">
            <a:avLst/>
          </a:prstGeom>
          <a:noFill/>
          <a:ln w="9525">
            <a:noFill/>
            <a:miter lim="800000"/>
            <a:headEnd/>
            <a:tailEnd/>
          </a:ln>
        </p:spPr>
      </p:pic>
      <p:sp>
        <p:nvSpPr>
          <p:cNvPr id="10" name="Rectangle 9"/>
          <p:cNvSpPr/>
          <p:nvPr/>
        </p:nvSpPr>
        <p:spPr>
          <a:xfrm>
            <a:off x="971600" y="3933056"/>
            <a:ext cx="705678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971600" y="4221088"/>
            <a:ext cx="7056784"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971600" y="5733256"/>
            <a:ext cx="705678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971600" y="5949280"/>
            <a:ext cx="705678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9" name="Rectangle 8"/>
          <p:cNvSpPr/>
          <p:nvPr/>
        </p:nvSpPr>
        <p:spPr>
          <a:xfrm>
            <a:off x="971600" y="0"/>
            <a:ext cx="7056784" cy="3933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Tree>
    <p:extLst>
      <p:ext uri="{BB962C8B-B14F-4D97-AF65-F5344CB8AC3E}">
        <p14:creationId xmlns:p14="http://schemas.microsoft.com/office/powerpoint/2010/main" val="1151623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4"/>
                                        </p:tgtEl>
                                      </p:cBhvr>
                                    </p:animEffect>
                                    <p:set>
                                      <p:cBhvr>
                                        <p:cTn id="3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0" grpId="0" animBg="1"/>
      <p:bldP spid="11" grpId="0" animBg="1"/>
      <p:bldP spid="12" grpId="0" animBg="1"/>
      <p:bldP spid="13" grpId="0" animBg="1"/>
      <p:bldP spid="9"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75656" y="3778662"/>
            <a:ext cx="6336704" cy="30347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661248"/>
            <a:ext cx="1435360" cy="954514"/>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5" name="Picture 4"/>
          <p:cNvPicPr>
            <a:picLocks noChangeAspect="1"/>
          </p:cNvPicPr>
          <p:nvPr/>
        </p:nvPicPr>
        <p:blipFill>
          <a:blip r:embed="rId8"/>
          <a:stretch>
            <a:fillRect/>
          </a:stretch>
        </p:blipFill>
        <p:spPr>
          <a:xfrm>
            <a:off x="1475656" y="44625"/>
            <a:ext cx="6336704" cy="3720330"/>
          </a:xfrm>
          <a:prstGeom prst="rect">
            <a:avLst/>
          </a:prstGeom>
        </p:spPr>
      </p:pic>
    </p:spTree>
    <p:extLst>
      <p:ext uri="{BB962C8B-B14F-4D97-AF65-F5344CB8AC3E}">
        <p14:creationId xmlns:p14="http://schemas.microsoft.com/office/powerpoint/2010/main" val="670373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36866" name="Picture 2"/>
          <p:cNvPicPr>
            <a:picLocks noChangeAspect="1" noChangeArrowheads="1"/>
          </p:cNvPicPr>
          <p:nvPr/>
        </p:nvPicPr>
        <p:blipFill>
          <a:blip r:embed="rId6" cstate="print"/>
          <a:srcRect/>
          <a:stretch>
            <a:fillRect/>
          </a:stretch>
        </p:blipFill>
        <p:spPr bwMode="auto">
          <a:xfrm>
            <a:off x="286373" y="692696"/>
            <a:ext cx="8571254" cy="5472608"/>
          </a:xfrm>
          <a:prstGeom prst="rect">
            <a:avLst/>
          </a:prstGeom>
          <a:noFill/>
          <a:ln w="9525">
            <a:noFill/>
            <a:miter lim="800000"/>
            <a:headEnd/>
            <a:tailEnd/>
          </a:ln>
        </p:spPr>
      </p:pic>
      <p:sp>
        <p:nvSpPr>
          <p:cNvPr id="8" name="Rectangle 7"/>
          <p:cNvSpPr/>
          <p:nvPr/>
        </p:nvSpPr>
        <p:spPr>
          <a:xfrm>
            <a:off x="179512" y="620688"/>
            <a:ext cx="8712968"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79512" y="2276872"/>
            <a:ext cx="8712968"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79512" y="3789040"/>
            <a:ext cx="87129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179512" y="4221088"/>
            <a:ext cx="87129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2" name="Rectangle 11"/>
          <p:cNvSpPr/>
          <p:nvPr/>
        </p:nvSpPr>
        <p:spPr>
          <a:xfrm>
            <a:off x="179512" y="4869160"/>
            <a:ext cx="87129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3" name="Rectangle 12"/>
          <p:cNvSpPr/>
          <p:nvPr/>
        </p:nvSpPr>
        <p:spPr>
          <a:xfrm>
            <a:off x="179512" y="5301208"/>
            <a:ext cx="871296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Tree>
    <p:extLst>
      <p:ext uri="{BB962C8B-B14F-4D97-AF65-F5344CB8AC3E}">
        <p14:creationId xmlns:p14="http://schemas.microsoft.com/office/powerpoint/2010/main" val="1225947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2022" y="3749511"/>
            <a:ext cx="5416282" cy="3123207"/>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661248"/>
            <a:ext cx="1435360" cy="954514"/>
          </a:xfrm>
          <a:prstGeom prst="rect">
            <a:avLst/>
          </a:prstGeom>
          <a:noFill/>
        </p:spPr>
      </p:pic>
      <p:sp>
        <p:nvSpPr>
          <p:cNvPr id="9" name="TextBox 8"/>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3" name="Picture 2"/>
          <p:cNvPicPr>
            <a:picLocks noChangeAspect="1"/>
          </p:cNvPicPr>
          <p:nvPr/>
        </p:nvPicPr>
        <p:blipFill>
          <a:blip r:embed="rId8"/>
          <a:stretch>
            <a:fillRect/>
          </a:stretch>
        </p:blipFill>
        <p:spPr>
          <a:xfrm>
            <a:off x="1892021" y="26218"/>
            <a:ext cx="5416283" cy="3762822"/>
          </a:xfrm>
          <a:prstGeom prst="rect">
            <a:avLst/>
          </a:prstGeom>
        </p:spPr>
      </p:pic>
    </p:spTree>
    <p:extLst>
      <p:ext uri="{BB962C8B-B14F-4D97-AF65-F5344CB8AC3E}">
        <p14:creationId xmlns:p14="http://schemas.microsoft.com/office/powerpoint/2010/main" val="570622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475656" y="5733256"/>
            <a:ext cx="1197768" cy="119776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2050" name="Picture 2"/>
          <p:cNvPicPr>
            <a:picLocks noChangeAspect="1" noChangeArrowheads="1"/>
          </p:cNvPicPr>
          <p:nvPr/>
        </p:nvPicPr>
        <p:blipFill>
          <a:blip r:embed="rId7" cstate="print"/>
          <a:srcRect/>
          <a:stretch>
            <a:fillRect/>
          </a:stretch>
        </p:blipFill>
        <p:spPr bwMode="auto">
          <a:xfrm>
            <a:off x="467544" y="548680"/>
            <a:ext cx="8175406" cy="5040560"/>
          </a:xfrm>
          <a:prstGeom prst="rect">
            <a:avLst/>
          </a:prstGeom>
          <a:noFill/>
          <a:ln w="9525">
            <a:noFill/>
            <a:miter lim="800000"/>
            <a:headEnd/>
            <a:tailEnd/>
          </a:ln>
        </p:spPr>
      </p:pic>
      <p:sp>
        <p:nvSpPr>
          <p:cNvPr id="9" name="Rectangle 8"/>
          <p:cNvSpPr/>
          <p:nvPr/>
        </p:nvSpPr>
        <p:spPr>
          <a:xfrm>
            <a:off x="179512" y="476672"/>
            <a:ext cx="87129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79512" y="908720"/>
            <a:ext cx="8712968"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79512" y="2492896"/>
            <a:ext cx="8712968"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179512" y="3356992"/>
            <a:ext cx="87129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179512" y="4005064"/>
            <a:ext cx="87129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4" name="Rectangle 13"/>
          <p:cNvSpPr/>
          <p:nvPr/>
        </p:nvSpPr>
        <p:spPr>
          <a:xfrm>
            <a:off x="179512" y="4653136"/>
            <a:ext cx="8712968"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3158373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4"/>
                                        </p:tgtEl>
                                      </p:cBhvr>
                                    </p:animEffect>
                                    <p:set>
                                      <p:cBhvr>
                                        <p:cTn id="3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2" name="Picture 1"/>
          <p:cNvPicPr>
            <a:picLocks noChangeAspect="1"/>
          </p:cNvPicPr>
          <p:nvPr/>
        </p:nvPicPr>
        <p:blipFill>
          <a:blip r:embed="rId7"/>
          <a:stretch>
            <a:fillRect/>
          </a:stretch>
        </p:blipFill>
        <p:spPr>
          <a:xfrm>
            <a:off x="251520" y="1052736"/>
            <a:ext cx="8640960" cy="2030352"/>
          </a:xfrm>
          <a:prstGeom prst="rect">
            <a:avLst/>
          </a:prstGeom>
        </p:spPr>
      </p:pic>
    </p:spTree>
    <p:extLst>
      <p:ext uri="{BB962C8B-B14F-4D97-AF65-F5344CB8AC3E}">
        <p14:creationId xmlns:p14="http://schemas.microsoft.com/office/powerpoint/2010/main" val="7682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17756"/>
            <a:ext cx="9143998" cy="46224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Rectangle 7"/>
          <p:cNvSpPr/>
          <p:nvPr/>
        </p:nvSpPr>
        <p:spPr>
          <a:xfrm>
            <a:off x="-1" y="1046452"/>
            <a:ext cx="9143999" cy="531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 y="1577470"/>
            <a:ext cx="9143999" cy="1512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Rectangle 9"/>
          <p:cNvSpPr/>
          <p:nvPr/>
        </p:nvSpPr>
        <p:spPr>
          <a:xfrm>
            <a:off x="-1" y="3090397"/>
            <a:ext cx="9143999" cy="474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1" name="Rectangle 10"/>
          <p:cNvSpPr/>
          <p:nvPr/>
        </p:nvSpPr>
        <p:spPr>
          <a:xfrm>
            <a:off x="-1" y="3565015"/>
            <a:ext cx="9143999" cy="1418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2" name="Rectangle 11"/>
          <p:cNvSpPr/>
          <p:nvPr/>
        </p:nvSpPr>
        <p:spPr>
          <a:xfrm>
            <a:off x="-1" y="4983112"/>
            <a:ext cx="9143999" cy="757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Tree>
    <p:extLst>
      <p:ext uri="{BB962C8B-B14F-4D97-AF65-F5344CB8AC3E}">
        <p14:creationId xmlns:p14="http://schemas.microsoft.com/office/powerpoint/2010/main" val="2933033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1" grpId="0" animBg="1"/>
      <p:bldP spid="12"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pic>
        <p:nvPicPr>
          <p:cNvPr id="3" name="Picture 2"/>
          <p:cNvPicPr>
            <a:picLocks noChangeAspect="1"/>
          </p:cNvPicPr>
          <p:nvPr/>
        </p:nvPicPr>
        <p:blipFill>
          <a:blip r:embed="rId7"/>
          <a:stretch>
            <a:fillRect/>
          </a:stretch>
        </p:blipFill>
        <p:spPr>
          <a:xfrm>
            <a:off x="107505" y="980728"/>
            <a:ext cx="8928990" cy="4209718"/>
          </a:xfrm>
          <a:prstGeom prst="rect">
            <a:avLst/>
          </a:prstGeom>
        </p:spPr>
      </p:pic>
    </p:spTree>
    <p:extLst>
      <p:ext uri="{BB962C8B-B14F-4D97-AF65-F5344CB8AC3E}">
        <p14:creationId xmlns:p14="http://schemas.microsoft.com/office/powerpoint/2010/main" val="108879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cstate="print"/>
          <a:stretch>
            <a:fillRect/>
          </a:stretch>
        </p:blipFill>
        <p:spPr>
          <a:xfrm>
            <a:off x="755576" y="716500"/>
            <a:ext cx="7632848" cy="5425000"/>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sp>
        <p:nvSpPr>
          <p:cNvPr id="6" name="Rectangle 5"/>
          <p:cNvSpPr/>
          <p:nvPr/>
        </p:nvSpPr>
        <p:spPr>
          <a:xfrm>
            <a:off x="569226" y="684498"/>
            <a:ext cx="8035222" cy="1088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569226" y="1782725"/>
            <a:ext cx="8035222" cy="35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569226" y="2132857"/>
            <a:ext cx="803522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569226" y="2852937"/>
            <a:ext cx="8035222" cy="1368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571744" y="4221088"/>
            <a:ext cx="8035222"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569226" y="5301208"/>
            <a:ext cx="803522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481230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pic>
        <p:nvPicPr>
          <p:cNvPr id="9" name="Picture 8"/>
          <p:cNvPicPr>
            <a:picLocks noChangeAspect="1"/>
          </p:cNvPicPr>
          <p:nvPr/>
        </p:nvPicPr>
        <p:blipFill>
          <a:blip r:embed="rId7"/>
          <a:stretch>
            <a:fillRect/>
          </a:stretch>
        </p:blipFill>
        <p:spPr>
          <a:xfrm>
            <a:off x="1534636" y="3858177"/>
            <a:ext cx="6134637" cy="2999823"/>
          </a:xfrm>
          <a:prstGeom prst="rect">
            <a:avLst/>
          </a:prstGeom>
        </p:spPr>
      </p:pic>
      <p:pic>
        <p:nvPicPr>
          <p:cNvPr id="10" name="Picture 9"/>
          <p:cNvPicPr>
            <a:picLocks noChangeAspect="1"/>
          </p:cNvPicPr>
          <p:nvPr/>
        </p:nvPicPr>
        <p:blipFill>
          <a:blip r:embed="rId8"/>
          <a:stretch>
            <a:fillRect/>
          </a:stretch>
        </p:blipFill>
        <p:spPr>
          <a:xfrm>
            <a:off x="1547664" y="-27384"/>
            <a:ext cx="6250354" cy="3885561"/>
          </a:xfrm>
          <a:prstGeom prst="rect">
            <a:avLst/>
          </a:prstGeom>
        </p:spPr>
      </p:pic>
    </p:spTree>
    <p:extLst>
      <p:ext uri="{BB962C8B-B14F-4D97-AF65-F5344CB8AC3E}">
        <p14:creationId xmlns:p14="http://schemas.microsoft.com/office/powerpoint/2010/main" val="4211031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 y="846306"/>
            <a:ext cx="9143998" cy="51653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sp>
        <p:nvSpPr>
          <p:cNvPr id="6" name="Rectangle 5"/>
          <p:cNvSpPr/>
          <p:nvPr/>
        </p:nvSpPr>
        <p:spPr>
          <a:xfrm>
            <a:off x="1" y="846306"/>
            <a:ext cx="9143999" cy="422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 y="1268756"/>
            <a:ext cx="9143999" cy="1322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 y="2590846"/>
            <a:ext cx="9143999" cy="1562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1" y="4163306"/>
            <a:ext cx="9143999" cy="705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0" y="4869160"/>
            <a:ext cx="9143999"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8"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1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3221545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clker.com/cliparts/0/6/0/4/1242257942641856013NYCS-bull-trans-Q.svg.hi.png">
            <a:hlinkClick r:id="" action="ppaction://hlinkshowjump?jump=previousslide"/>
          </p:cNvPr>
          <p:cNvPicPr>
            <a:picLocks noChangeAspect="1" noChangeArrowheads="1"/>
          </p:cNvPicPr>
          <p:nvPr/>
        </p:nvPicPr>
        <p:blipFill>
          <a:blip r:embed="rId2" cstate="print"/>
          <a:srcRect/>
          <a:stretch>
            <a:fillRect/>
          </a:stretch>
        </p:blipFill>
        <p:spPr bwMode="auto">
          <a:xfrm>
            <a:off x="0" y="5660232"/>
            <a:ext cx="1197768" cy="1197768"/>
          </a:xfrm>
          <a:prstGeom prst="rect">
            <a:avLst/>
          </a:prstGeom>
          <a:noFill/>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8" name="Picture 7"/>
          <p:cNvPicPr>
            <a:picLocks noChangeAspect="1"/>
          </p:cNvPicPr>
          <p:nvPr/>
        </p:nvPicPr>
        <p:blipFill>
          <a:blip r:embed="rId7"/>
          <a:stretch>
            <a:fillRect/>
          </a:stretch>
        </p:blipFill>
        <p:spPr>
          <a:xfrm>
            <a:off x="1" y="1218496"/>
            <a:ext cx="9143998" cy="4421008"/>
          </a:xfrm>
          <a:prstGeom prst="rect">
            <a:avLst/>
          </a:prstGeom>
        </p:spPr>
      </p:pic>
      <p:sp>
        <p:nvSpPr>
          <p:cNvPr id="9" name="Rectangle 8"/>
          <p:cNvSpPr/>
          <p:nvPr/>
        </p:nvSpPr>
        <p:spPr>
          <a:xfrm>
            <a:off x="1" y="1174710"/>
            <a:ext cx="9143999" cy="649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0" y="1844824"/>
            <a:ext cx="9143999"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 y="2708920"/>
            <a:ext cx="9143999" cy="649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1" y="3379034"/>
            <a:ext cx="9143999" cy="959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0" y="4358873"/>
            <a:ext cx="9143999" cy="1301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Tree>
    <p:extLst>
      <p:ext uri="{BB962C8B-B14F-4D97-AF65-F5344CB8AC3E}">
        <p14:creationId xmlns:p14="http://schemas.microsoft.com/office/powerpoint/2010/main" val="1770997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5013176"/>
            <a:ext cx="7488832" cy="17125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500862" y="5445224"/>
            <a:ext cx="643138" cy="643138"/>
          </a:xfrm>
          <a:prstGeom prst="rect">
            <a:avLst/>
          </a:prstGeom>
          <a:noFill/>
        </p:spPr>
      </p:pic>
      <p:sp>
        <p:nvSpPr>
          <p:cNvPr id="6" name="TextBox 5"/>
          <p:cNvSpPr txBox="1"/>
          <p:nvPr/>
        </p:nvSpPr>
        <p:spPr>
          <a:xfrm>
            <a:off x="-36512" y="-27384"/>
            <a:ext cx="1011815" cy="369332"/>
          </a:xfrm>
          <a:prstGeom prst="rect">
            <a:avLst/>
          </a:prstGeom>
          <a:noFill/>
        </p:spPr>
        <p:txBody>
          <a:bodyPr wrap="none" rtlCol="0">
            <a:spAutoFit/>
          </a:bodyPr>
          <a:lstStyle/>
          <a:p>
            <a:r>
              <a:rPr lang="en-GB" dirty="0" smtClean="0"/>
              <a:t>Jan 2008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6164000"/>
            <a:ext cx="1043608" cy="693999"/>
          </a:xfrm>
          <a:prstGeom prst="rect">
            <a:avLst/>
          </a:prstGeom>
          <a:noFill/>
        </p:spPr>
      </p:pic>
      <p:pic>
        <p:nvPicPr>
          <p:cNvPr id="2" name="Picture 1"/>
          <p:cNvPicPr>
            <a:picLocks noChangeAspect="1"/>
          </p:cNvPicPr>
          <p:nvPr/>
        </p:nvPicPr>
        <p:blipFill>
          <a:blip r:embed="rId8"/>
          <a:stretch>
            <a:fillRect/>
          </a:stretch>
        </p:blipFill>
        <p:spPr>
          <a:xfrm>
            <a:off x="971600" y="188640"/>
            <a:ext cx="7488832" cy="4809464"/>
          </a:xfrm>
          <a:prstGeom prst="rect">
            <a:avLst/>
          </a:prstGeom>
        </p:spPr>
      </p:pic>
    </p:spTree>
    <p:extLst>
      <p:ext uri="{BB962C8B-B14F-4D97-AF65-F5344CB8AC3E}">
        <p14:creationId xmlns:p14="http://schemas.microsoft.com/office/powerpoint/2010/main" val="3063865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0242" name="Picture 2"/>
          <p:cNvPicPr>
            <a:picLocks noChangeAspect="1" noChangeArrowheads="1"/>
          </p:cNvPicPr>
          <p:nvPr/>
        </p:nvPicPr>
        <p:blipFill>
          <a:blip r:embed="rId4" cstate="print"/>
          <a:srcRect/>
          <a:stretch>
            <a:fillRect/>
          </a:stretch>
        </p:blipFill>
        <p:spPr bwMode="auto">
          <a:xfrm>
            <a:off x="-15130" y="1988840"/>
            <a:ext cx="9159130" cy="2858088"/>
          </a:xfrm>
          <a:prstGeom prst="rect">
            <a:avLst/>
          </a:prstGeom>
          <a:noFill/>
          <a:ln w="9525">
            <a:noFill/>
            <a:miter lim="800000"/>
            <a:headEnd/>
            <a:tailEnd/>
          </a:ln>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
        <p:nvSpPr>
          <p:cNvPr id="9" name="Rectangle 8"/>
          <p:cNvSpPr/>
          <p:nvPr/>
        </p:nvSpPr>
        <p:spPr>
          <a:xfrm>
            <a:off x="0" y="1988840"/>
            <a:ext cx="9144000"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0" y="3717032"/>
            <a:ext cx="914400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3657873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043608" y="188640"/>
            <a:ext cx="7453864" cy="6480720"/>
          </a:xfrm>
          <a:prstGeom prst="rect">
            <a:avLst/>
          </a:prstGeom>
          <a:noFill/>
          <a:ln w="9525">
            <a:noFill/>
            <a:miter lim="800000"/>
            <a:headEnd/>
            <a:tailEnd/>
          </a:ln>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
        <p:nvSpPr>
          <p:cNvPr id="8" name="Rectangle 7"/>
          <p:cNvSpPr/>
          <p:nvPr/>
        </p:nvSpPr>
        <p:spPr>
          <a:xfrm>
            <a:off x="1043608" y="188640"/>
            <a:ext cx="7488832"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043608" y="3212976"/>
            <a:ext cx="7488832" cy="3456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5" name="Picture 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67136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1815" y="5045144"/>
            <a:ext cx="8096689" cy="9077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733256"/>
            <a:ext cx="1435360" cy="954514"/>
          </a:xfrm>
          <a:prstGeom prst="rect">
            <a:avLst/>
          </a:prstGeom>
          <a:noFill/>
        </p:spPr>
      </p:pic>
      <p:pic>
        <p:nvPicPr>
          <p:cNvPr id="2" name="Picture 1"/>
          <p:cNvPicPr>
            <a:picLocks noChangeAspect="1"/>
          </p:cNvPicPr>
          <p:nvPr/>
        </p:nvPicPr>
        <p:blipFill>
          <a:blip r:embed="rId8"/>
          <a:stretch>
            <a:fillRect/>
          </a:stretch>
        </p:blipFill>
        <p:spPr>
          <a:xfrm>
            <a:off x="996924" y="44624"/>
            <a:ext cx="8111580" cy="5040560"/>
          </a:xfrm>
          <a:prstGeom prst="rect">
            <a:avLst/>
          </a:prstGeom>
        </p:spPr>
      </p:pic>
    </p:spTree>
    <p:extLst>
      <p:ext uri="{BB962C8B-B14F-4D97-AF65-F5344CB8AC3E}">
        <p14:creationId xmlns:p14="http://schemas.microsoft.com/office/powerpoint/2010/main" val="120415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52"/>
            <a:ext cx="7886700" cy="1325563"/>
          </a:xfrm>
        </p:spPr>
        <p:txBody>
          <a:bodyPr/>
          <a:lstStyle/>
          <a:p>
            <a:r>
              <a:rPr lang="en-GB" dirty="0" smtClean="0"/>
              <a:t>Notes on Stats Questions and this resource</a:t>
            </a:r>
            <a:endParaRPr lang="en-GB" dirty="0"/>
          </a:p>
        </p:txBody>
      </p:sp>
      <p:sp>
        <p:nvSpPr>
          <p:cNvPr id="3" name="Content Placeholder 2"/>
          <p:cNvSpPr>
            <a:spLocks noGrp="1"/>
          </p:cNvSpPr>
          <p:nvPr>
            <p:ph idx="1"/>
          </p:nvPr>
        </p:nvSpPr>
        <p:spPr>
          <a:xfrm>
            <a:off x="628650" y="1196752"/>
            <a:ext cx="7886700" cy="4980211"/>
          </a:xfrm>
        </p:spPr>
        <p:txBody>
          <a:bodyPr>
            <a:normAutofit fontScale="77500" lnSpcReduction="20000"/>
          </a:bodyPr>
          <a:lstStyle/>
          <a:p>
            <a:r>
              <a:rPr lang="en-GB" dirty="0" smtClean="0"/>
              <a:t>For more questions on other topics, please see my AS PowerPoint</a:t>
            </a:r>
          </a:p>
          <a:p>
            <a:pPr marL="0" indent="0">
              <a:buNone/>
            </a:pPr>
            <a:endParaRPr lang="en-GB" dirty="0"/>
          </a:p>
          <a:p>
            <a:r>
              <a:rPr lang="en-GB" dirty="0" smtClean="0"/>
              <a:t>As well as the practice papers, I have attached the Sample Assessment Materials and Specimen papers and links to older specification past paper questions. </a:t>
            </a:r>
          </a:p>
          <a:p>
            <a:endParaRPr lang="en-GB" dirty="0"/>
          </a:p>
          <a:p>
            <a:r>
              <a:rPr lang="en-GB" dirty="0" smtClean="0"/>
              <a:t>Some of these older questions will contain topics which are no longer covered by the current specifications or be phrased differently due to the shift to using technology in the new specifications. In particular, students may struggle with some when these go between distributions (including the Poisson distribution).</a:t>
            </a:r>
          </a:p>
          <a:p>
            <a:endParaRPr lang="en-GB" dirty="0"/>
          </a:p>
          <a:p>
            <a:r>
              <a:rPr lang="en-GB" dirty="0" smtClean="0"/>
              <a:t>Furthermore, as I am personally not too familiar with S3 and the overlap with the stats side of the new course, I have left out almost all Normal distribution questions from S3 which means there are not many hypothesis testing question on this topic. If someone with a greater understanding of this overlap do please feel free to update the resource and let me know!</a:t>
            </a:r>
            <a:endParaRPr lang="en-GB" dirty="0"/>
          </a:p>
          <a:p>
            <a:endParaRPr lang="en-GB" dirty="0" smtClean="0"/>
          </a:p>
          <a:p>
            <a:r>
              <a:rPr lang="en-GB" dirty="0"/>
              <a:t>Edexcel have provided ‘student-friendly’ mark schemes to help explain where marks are awarded along with expected student solutions. These have been attached where possible in addition to the official mark scheme and labelled SF</a:t>
            </a:r>
          </a:p>
          <a:p>
            <a:endParaRPr lang="en-GB" dirty="0" smtClean="0"/>
          </a:p>
          <a:p>
            <a:r>
              <a:rPr lang="en-GB" dirty="0" smtClean="0"/>
              <a:t>Questions involving the large data set have been coloured green</a:t>
            </a:r>
          </a:p>
          <a:p>
            <a:endParaRPr lang="en-GB" dirty="0" smtClean="0"/>
          </a:p>
        </p:txBody>
      </p:sp>
      <p:sp>
        <p:nvSpPr>
          <p:cNvPr id="4" name="Rectangle 3">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Next</a:t>
            </a:r>
            <a:endParaRPr lang="en-GB" dirty="0"/>
          </a:p>
        </p:txBody>
      </p:sp>
      <p:pic>
        <p:nvPicPr>
          <p:cNvPr id="5" name="Picture 11" descr="Back Icon - back, go back, green, previous, return, hand drawn">
            <a:hlinkClick r:id="" action="ppaction://hlinkshowjump?jump=previousslide"/>
          </p:cNvPr>
          <p:cNvPicPr>
            <a:picLocks noChangeAspect="1" noChangeArrowheads="1"/>
          </p:cNvPicPr>
          <p:nvPr/>
        </p:nvPicPr>
        <p:blipFill>
          <a:blip r:embed="rId2" cstate="print"/>
          <a:srcRect/>
          <a:stretch>
            <a:fillRect/>
          </a:stretch>
        </p:blipFill>
        <p:spPr bwMode="auto">
          <a:xfrm>
            <a:off x="0" y="6309320"/>
            <a:ext cx="510158" cy="510158"/>
          </a:xfrm>
          <a:prstGeom prst="rect">
            <a:avLst/>
          </a:prstGeom>
          <a:noFill/>
        </p:spPr>
      </p:pic>
      <p:sp>
        <p:nvSpPr>
          <p:cNvPr id="6" name="Rectangle 5"/>
          <p:cNvSpPr/>
          <p:nvPr/>
        </p:nvSpPr>
        <p:spPr>
          <a:xfrm>
            <a:off x="3707904" y="6021352"/>
            <a:ext cx="1224136" cy="576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Large Data Set</a:t>
            </a:r>
            <a:endParaRPr lang="en-GB" b="1" dirty="0"/>
          </a:p>
        </p:txBody>
      </p:sp>
    </p:spTree>
    <p:extLst>
      <p:ext uri="{BB962C8B-B14F-4D97-AF65-F5344CB8AC3E}">
        <p14:creationId xmlns:p14="http://schemas.microsoft.com/office/powerpoint/2010/main" val="2565096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669" y="692696"/>
            <a:ext cx="8638662" cy="39313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252669" y="692696"/>
            <a:ext cx="8638662" cy="3931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(One-Tailed)</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1104914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18434" name="Picture 2"/>
          <p:cNvPicPr>
            <a:picLocks noChangeAspect="1" noChangeArrowheads="1"/>
          </p:cNvPicPr>
          <p:nvPr/>
        </p:nvPicPr>
        <p:blipFill>
          <a:blip r:embed="rId4" cstate="print"/>
          <a:srcRect/>
          <a:stretch>
            <a:fillRect/>
          </a:stretch>
        </p:blipFill>
        <p:spPr bwMode="auto">
          <a:xfrm>
            <a:off x="0" y="1052736"/>
            <a:ext cx="9144000" cy="4268670"/>
          </a:xfrm>
          <a:prstGeom prst="rect">
            <a:avLst/>
          </a:prstGeom>
          <a:noFill/>
          <a:ln w="9525">
            <a:noFill/>
            <a:miter lim="800000"/>
            <a:headEnd/>
            <a:tailEnd/>
          </a:ln>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
        <p:nvSpPr>
          <p:cNvPr id="8" name="Rectangle 7"/>
          <p:cNvSpPr/>
          <p:nvPr/>
        </p:nvSpPr>
        <p:spPr>
          <a:xfrm>
            <a:off x="0" y="1052736"/>
            <a:ext cx="914400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0" y="2564904"/>
            <a:ext cx="9144000"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0" y="3861048"/>
            <a:ext cx="914400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0" y="4365104"/>
            <a:ext cx="914400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Tree>
    <p:extLst>
      <p:ext uri="{BB962C8B-B14F-4D97-AF65-F5344CB8AC3E}">
        <p14:creationId xmlns:p14="http://schemas.microsoft.com/office/powerpoint/2010/main" val="3037608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0" y="335337"/>
            <a:ext cx="9144000" cy="6187326"/>
          </a:xfrm>
          <a:prstGeom prst="rect">
            <a:avLst/>
          </a:prstGeom>
          <a:noFill/>
          <a:ln w="9525">
            <a:noFill/>
            <a:miter lim="800000"/>
            <a:headEnd/>
            <a:tailEnd/>
          </a:ln>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
        <p:nvSpPr>
          <p:cNvPr id="8" name="Rectangle 7"/>
          <p:cNvSpPr/>
          <p:nvPr/>
        </p:nvSpPr>
        <p:spPr>
          <a:xfrm>
            <a:off x="0" y="332656"/>
            <a:ext cx="914400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0" y="1844824"/>
            <a:ext cx="9144000"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0" y="4941168"/>
            <a:ext cx="914400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0" y="5445224"/>
            <a:ext cx="91440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877272"/>
            <a:ext cx="980728" cy="980728"/>
          </a:xfrm>
          <a:prstGeom prst="rect">
            <a:avLst/>
          </a:prstGeom>
          <a:noFill/>
        </p:spPr>
      </p:pic>
    </p:spTree>
    <p:extLst>
      <p:ext uri="{BB962C8B-B14F-4D97-AF65-F5344CB8AC3E}">
        <p14:creationId xmlns:p14="http://schemas.microsoft.com/office/powerpoint/2010/main" val="168670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898" y="404664"/>
            <a:ext cx="8978204" cy="53285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733256"/>
            <a:ext cx="1435360" cy="954514"/>
          </a:xfrm>
          <a:prstGeom prst="rect">
            <a:avLst/>
          </a:prstGeom>
          <a:noFill/>
        </p:spPr>
      </p:pic>
      <p:sp>
        <p:nvSpPr>
          <p:cNvPr id="7" name="TextBox 6"/>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spTree>
    <p:extLst>
      <p:ext uri="{BB962C8B-B14F-4D97-AF65-F5344CB8AC3E}">
        <p14:creationId xmlns:p14="http://schemas.microsoft.com/office/powerpoint/2010/main" val="3220355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461264" y="0"/>
            <a:ext cx="8682736" cy="6336704"/>
          </a:xfrm>
          <a:prstGeom prst="rect">
            <a:avLst/>
          </a:prstGeom>
          <a:noFill/>
          <a:ln w="9525">
            <a:noFill/>
            <a:miter lim="800000"/>
            <a:headEnd/>
            <a:tailEnd/>
          </a:ln>
        </p:spPr>
      </p:pic>
      <p:sp>
        <p:nvSpPr>
          <p:cNvPr id="5" name="TextBox 4"/>
          <p:cNvSpPr txBox="1"/>
          <p:nvPr/>
        </p:nvSpPr>
        <p:spPr>
          <a:xfrm rot="17279256">
            <a:off x="-317636" y="381819"/>
            <a:ext cx="1113318" cy="369332"/>
          </a:xfrm>
          <a:prstGeom prst="rect">
            <a:avLst/>
          </a:prstGeom>
          <a:noFill/>
        </p:spPr>
        <p:txBody>
          <a:bodyPr wrap="none" rtlCol="0">
            <a:spAutoFit/>
          </a:bodyPr>
          <a:lstStyle/>
          <a:p>
            <a:r>
              <a:rPr lang="en-GB" dirty="0" smtClean="0"/>
              <a:t>May 2008</a:t>
            </a:r>
            <a:endParaRPr lang="en-GB" dirty="0"/>
          </a:p>
        </p:txBody>
      </p:sp>
      <p:sp>
        <p:nvSpPr>
          <p:cNvPr id="8" name="Rectangle 7"/>
          <p:cNvSpPr/>
          <p:nvPr/>
        </p:nvSpPr>
        <p:spPr>
          <a:xfrm>
            <a:off x="467544" y="0"/>
            <a:ext cx="8676456" cy="1844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467544" y="1844824"/>
            <a:ext cx="867645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467544" y="2924944"/>
            <a:ext cx="8676456"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467544" y="3861048"/>
            <a:ext cx="867645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2" name="Rectangle 11"/>
          <p:cNvSpPr/>
          <p:nvPr/>
        </p:nvSpPr>
        <p:spPr>
          <a:xfrm>
            <a:off x="467544" y="4437112"/>
            <a:ext cx="867645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3" name="Rectangle 12"/>
          <p:cNvSpPr/>
          <p:nvPr/>
        </p:nvSpPr>
        <p:spPr>
          <a:xfrm>
            <a:off x="467544" y="5589240"/>
            <a:ext cx="867645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877272"/>
            <a:ext cx="980728" cy="980728"/>
          </a:xfrm>
          <a:prstGeom prst="rect">
            <a:avLst/>
          </a:prstGeom>
          <a:noFill/>
        </p:spPr>
      </p:pic>
    </p:spTree>
    <p:extLst>
      <p:ext uri="{BB962C8B-B14F-4D97-AF65-F5344CB8AC3E}">
        <p14:creationId xmlns:p14="http://schemas.microsoft.com/office/powerpoint/2010/main" val="2759576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1" y="4509120"/>
            <a:ext cx="7920878" cy="22898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933366" cy="620688"/>
          </a:xfrm>
          <a:prstGeom prst="rect">
            <a:avLst/>
          </a:prstGeom>
          <a:noFill/>
        </p:spPr>
      </p:pic>
      <p:sp>
        <p:nvSpPr>
          <p:cNvPr id="6" name="TextBox 5"/>
          <p:cNvSpPr txBox="1"/>
          <p:nvPr/>
        </p:nvSpPr>
        <p:spPr>
          <a:xfrm rot="18135959">
            <a:off x="-176561" y="252640"/>
            <a:ext cx="1011815" cy="369332"/>
          </a:xfrm>
          <a:prstGeom prst="rect">
            <a:avLst/>
          </a:prstGeom>
          <a:noFill/>
        </p:spPr>
        <p:txBody>
          <a:bodyPr wrap="none" rtlCol="0">
            <a:spAutoFit/>
          </a:bodyPr>
          <a:lstStyle/>
          <a:p>
            <a:r>
              <a:rPr lang="en-GB" dirty="0" smtClean="0"/>
              <a:t>Jan 2009</a:t>
            </a:r>
            <a:endParaRPr lang="en-GB" dirty="0"/>
          </a:p>
        </p:txBody>
      </p:sp>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524328" y="6214862"/>
            <a:ext cx="643138" cy="643138"/>
          </a:xfrm>
          <a:prstGeom prst="rect">
            <a:avLst/>
          </a:prstGeom>
          <a:noFill/>
        </p:spPr>
      </p:pic>
      <p:pic>
        <p:nvPicPr>
          <p:cNvPr id="2" name="Picture 1"/>
          <p:cNvPicPr>
            <a:picLocks noChangeAspect="1"/>
          </p:cNvPicPr>
          <p:nvPr/>
        </p:nvPicPr>
        <p:blipFill>
          <a:blip r:embed="rId8"/>
          <a:stretch>
            <a:fillRect/>
          </a:stretch>
        </p:blipFill>
        <p:spPr>
          <a:xfrm>
            <a:off x="611561" y="44624"/>
            <a:ext cx="7920878" cy="4500662"/>
          </a:xfrm>
          <a:prstGeom prst="rect">
            <a:avLst/>
          </a:prstGeom>
        </p:spPr>
      </p:pic>
    </p:spTree>
    <p:extLst>
      <p:ext uri="{BB962C8B-B14F-4D97-AF65-F5344CB8AC3E}">
        <p14:creationId xmlns:p14="http://schemas.microsoft.com/office/powerpoint/2010/main" val="4007422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45058" name="Picture 2"/>
          <p:cNvPicPr>
            <a:picLocks noChangeAspect="1" noChangeArrowheads="1"/>
          </p:cNvPicPr>
          <p:nvPr/>
        </p:nvPicPr>
        <p:blipFill>
          <a:blip r:embed="rId4" cstate="print"/>
          <a:srcRect/>
          <a:stretch>
            <a:fillRect/>
          </a:stretch>
        </p:blipFill>
        <p:spPr bwMode="auto">
          <a:xfrm>
            <a:off x="1" y="1419183"/>
            <a:ext cx="9144000" cy="4019634"/>
          </a:xfrm>
          <a:prstGeom prst="rect">
            <a:avLst/>
          </a:prstGeom>
          <a:noFill/>
          <a:ln w="9525">
            <a:noFill/>
            <a:miter lim="800000"/>
            <a:headEnd/>
            <a:tailEnd/>
          </a:ln>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0" y="1412776"/>
            <a:ext cx="9144000"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2708920"/>
            <a:ext cx="914400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0" y="3861048"/>
            <a:ext cx="914400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0" y="4293096"/>
            <a:ext cx="914400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0" y="4797152"/>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3709543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46083" name="Picture 3"/>
          <p:cNvPicPr>
            <a:picLocks noChangeAspect="1" noChangeArrowheads="1"/>
          </p:cNvPicPr>
          <p:nvPr/>
        </p:nvPicPr>
        <p:blipFill>
          <a:blip r:embed="rId4" cstate="print"/>
          <a:srcRect/>
          <a:stretch>
            <a:fillRect/>
          </a:stretch>
        </p:blipFill>
        <p:spPr bwMode="auto">
          <a:xfrm>
            <a:off x="0" y="844222"/>
            <a:ext cx="9144000" cy="5169556"/>
          </a:xfrm>
          <a:prstGeom prst="rect">
            <a:avLst/>
          </a:prstGeom>
          <a:noFill/>
          <a:ln w="9525">
            <a:noFill/>
            <a:miter lim="800000"/>
            <a:headEnd/>
            <a:tailEnd/>
          </a:ln>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0" y="836712"/>
            <a:ext cx="9144000"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2132856"/>
            <a:ext cx="9144000"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0" y="3573016"/>
            <a:ext cx="914400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0" y="4509120"/>
            <a:ext cx="91440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0" y="5373216"/>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918232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59633" y="3501008"/>
            <a:ext cx="6480719" cy="3319969"/>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445224"/>
            <a:ext cx="1435360" cy="954514"/>
          </a:xfrm>
          <a:prstGeom prst="rect">
            <a:avLst/>
          </a:prstGeom>
          <a:noFill/>
        </p:spPr>
      </p:pic>
      <p:pic>
        <p:nvPicPr>
          <p:cNvPr id="2" name="Picture 1"/>
          <p:cNvPicPr>
            <a:picLocks noChangeAspect="1"/>
          </p:cNvPicPr>
          <p:nvPr/>
        </p:nvPicPr>
        <p:blipFill>
          <a:blip r:embed="rId8"/>
          <a:stretch>
            <a:fillRect/>
          </a:stretch>
        </p:blipFill>
        <p:spPr>
          <a:xfrm>
            <a:off x="1259633" y="35420"/>
            <a:ext cx="6489887" cy="3465588"/>
          </a:xfrm>
          <a:prstGeom prst="rect">
            <a:avLst/>
          </a:prstGeom>
        </p:spPr>
      </p:pic>
    </p:spTree>
    <p:extLst>
      <p:ext uri="{BB962C8B-B14F-4D97-AF65-F5344CB8AC3E}">
        <p14:creationId xmlns:p14="http://schemas.microsoft.com/office/powerpoint/2010/main" val="977216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4274" name="Picture 2"/>
          <p:cNvPicPr>
            <a:picLocks noChangeAspect="1" noChangeArrowheads="1"/>
          </p:cNvPicPr>
          <p:nvPr/>
        </p:nvPicPr>
        <p:blipFill>
          <a:blip r:embed="rId4" cstate="print"/>
          <a:srcRect/>
          <a:stretch>
            <a:fillRect/>
          </a:stretch>
        </p:blipFill>
        <p:spPr bwMode="auto">
          <a:xfrm>
            <a:off x="0" y="836711"/>
            <a:ext cx="9144000" cy="4984009"/>
          </a:xfrm>
          <a:prstGeom prst="rect">
            <a:avLst/>
          </a:prstGeom>
          <a:noFill/>
          <a:ln w="9525">
            <a:noFill/>
            <a:miter lim="800000"/>
            <a:headEnd/>
            <a:tailEnd/>
          </a:ln>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9" name="Rectangle 8"/>
          <p:cNvSpPr/>
          <p:nvPr/>
        </p:nvSpPr>
        <p:spPr>
          <a:xfrm>
            <a:off x="0" y="836712"/>
            <a:ext cx="91440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0" y="1196752"/>
            <a:ext cx="914400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0" y="1916832"/>
            <a:ext cx="914400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0" y="3717032"/>
            <a:ext cx="914400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0" y="4437112"/>
            <a:ext cx="91440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4" name="Rectangle 13"/>
          <p:cNvSpPr/>
          <p:nvPr/>
        </p:nvSpPr>
        <p:spPr>
          <a:xfrm>
            <a:off x="0" y="5229200"/>
            <a:ext cx="91440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Tree>
    <p:extLst>
      <p:ext uri="{BB962C8B-B14F-4D97-AF65-F5344CB8AC3E}">
        <p14:creationId xmlns:p14="http://schemas.microsoft.com/office/powerpoint/2010/main" val="2157631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4"/>
                                        </p:tgtEl>
                                      </p:cBhvr>
                                    </p:animEffect>
                                    <p:set>
                                      <p:cBhvr>
                                        <p:cTn id="3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1" y="332656"/>
            <a:ext cx="9144000" cy="5927448"/>
          </a:xfrm>
          <a:prstGeom prst="rect">
            <a:avLst/>
          </a:prstGeom>
          <a:noFill/>
          <a:ln w="9525">
            <a:noFill/>
            <a:miter lim="800000"/>
            <a:headEnd/>
            <a:tailEnd/>
          </a:ln>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8" name="Rectangle 7"/>
          <p:cNvSpPr/>
          <p:nvPr/>
        </p:nvSpPr>
        <p:spPr>
          <a:xfrm>
            <a:off x="0" y="332656"/>
            <a:ext cx="91440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0" y="1196752"/>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0" y="1844824"/>
            <a:ext cx="9144000"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0" y="3284984"/>
            <a:ext cx="9144000"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2" name="Rectangle 11"/>
          <p:cNvSpPr/>
          <p:nvPr/>
        </p:nvSpPr>
        <p:spPr>
          <a:xfrm>
            <a:off x="0" y="4725144"/>
            <a:ext cx="91440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3" name="Rectangle 12"/>
          <p:cNvSpPr/>
          <p:nvPr/>
        </p:nvSpPr>
        <p:spPr>
          <a:xfrm>
            <a:off x="0" y="5301208"/>
            <a:ext cx="91440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30636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2669" y="692696"/>
            <a:ext cx="8638662" cy="40734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252669" y="692696"/>
            <a:ext cx="8638662" cy="4073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Alternative (</a:t>
            </a:r>
            <a:r>
              <a:rPr lang="en-GB" sz="2800" b="1" dirty="0" smtClean="0"/>
              <a:t>One-Tailed)</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2775074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2009</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4" y="1196752"/>
            <a:ext cx="8928992" cy="3801066"/>
          </a:xfrm>
          <a:prstGeom prst="rect">
            <a:avLst/>
          </a:prstGeom>
        </p:spPr>
      </p:pic>
    </p:spTree>
    <p:extLst>
      <p:ext uri="{BB962C8B-B14F-4D97-AF65-F5344CB8AC3E}">
        <p14:creationId xmlns:p14="http://schemas.microsoft.com/office/powerpoint/2010/main" val="3688609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37980" y="0"/>
            <a:ext cx="8606020" cy="378904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971600" y="3801655"/>
            <a:ext cx="8172400" cy="3056345"/>
          </a:xfrm>
          <a:prstGeom prst="rect">
            <a:avLst/>
          </a:prstGeom>
          <a:noFill/>
          <a:ln w="9525">
            <a:noFill/>
            <a:miter lim="800000"/>
            <a:headEnd/>
            <a:tailEnd/>
          </a:ln>
        </p:spPr>
      </p:pic>
      <p:sp>
        <p:nvSpPr>
          <p:cNvPr id="6" name="Rectangle 5"/>
          <p:cNvSpPr/>
          <p:nvPr/>
        </p:nvSpPr>
        <p:spPr>
          <a:xfrm>
            <a:off x="539552" y="0"/>
            <a:ext cx="8604448" cy="1988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260648"/>
            <a:ext cx="1113318" cy="369332"/>
          </a:xfrm>
          <a:prstGeom prst="rect">
            <a:avLst/>
          </a:prstGeom>
          <a:noFill/>
        </p:spPr>
        <p:txBody>
          <a:bodyPr wrap="none" rtlCol="0">
            <a:spAutoFit/>
          </a:bodyPr>
          <a:lstStyle/>
          <a:p>
            <a:r>
              <a:rPr lang="en-GB" dirty="0" smtClean="0"/>
              <a:t>May 2009</a:t>
            </a:r>
            <a:endParaRPr lang="en-GB" dirty="0"/>
          </a:p>
        </p:txBody>
      </p:sp>
      <p:sp>
        <p:nvSpPr>
          <p:cNvPr id="7" name="Rectangle 6"/>
          <p:cNvSpPr/>
          <p:nvPr/>
        </p:nvSpPr>
        <p:spPr>
          <a:xfrm>
            <a:off x="539552" y="1988840"/>
            <a:ext cx="8604448"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539552" y="3140968"/>
            <a:ext cx="860444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971600" y="3789040"/>
            <a:ext cx="817240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971600" y="4869160"/>
            <a:ext cx="817240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971600" y="5301208"/>
            <a:ext cx="8172400" cy="1556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343680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2009</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4" y="908720"/>
            <a:ext cx="8928992" cy="3972778"/>
          </a:xfrm>
          <a:prstGeom prst="rect">
            <a:avLst/>
          </a:prstGeom>
        </p:spPr>
      </p:pic>
    </p:spTree>
    <p:extLst>
      <p:ext uri="{BB962C8B-B14F-4D97-AF65-F5344CB8AC3E}">
        <p14:creationId xmlns:p14="http://schemas.microsoft.com/office/powerpoint/2010/main" val="2208252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3314" name="Picture 2"/>
          <p:cNvPicPr>
            <a:picLocks noChangeAspect="1" noChangeArrowheads="1"/>
          </p:cNvPicPr>
          <p:nvPr/>
        </p:nvPicPr>
        <p:blipFill>
          <a:blip r:embed="rId4" cstate="print"/>
          <a:srcRect/>
          <a:stretch>
            <a:fillRect/>
          </a:stretch>
        </p:blipFill>
        <p:spPr bwMode="auto">
          <a:xfrm>
            <a:off x="636812" y="0"/>
            <a:ext cx="8507188" cy="5616624"/>
          </a:xfrm>
          <a:prstGeom prst="rect">
            <a:avLst/>
          </a:prstGeom>
          <a:noFill/>
          <a:ln w="9525">
            <a:noFill/>
            <a:miter lim="800000"/>
            <a:headEnd/>
            <a:tailEnd/>
          </a:ln>
        </p:spPr>
      </p:pic>
      <p:sp>
        <p:nvSpPr>
          <p:cNvPr id="5" name="Rectangle 4"/>
          <p:cNvSpPr/>
          <p:nvPr/>
        </p:nvSpPr>
        <p:spPr>
          <a:xfrm>
            <a:off x="611560" y="0"/>
            <a:ext cx="8532440" cy="1988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611560" y="1988840"/>
            <a:ext cx="853244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611560" y="2708920"/>
            <a:ext cx="853244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8" name="Rectangle 7"/>
          <p:cNvSpPr/>
          <p:nvPr/>
        </p:nvSpPr>
        <p:spPr>
          <a:xfrm>
            <a:off x="611560" y="3501008"/>
            <a:ext cx="8532440"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611560" y="5157192"/>
            <a:ext cx="853244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611560" y="5445224"/>
            <a:ext cx="853244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TextBox 10"/>
          <p:cNvSpPr txBox="1"/>
          <p:nvPr/>
        </p:nvSpPr>
        <p:spPr>
          <a:xfrm rot="18162969">
            <a:off x="-236859" y="332656"/>
            <a:ext cx="1113318" cy="369332"/>
          </a:xfrm>
          <a:prstGeom prst="rect">
            <a:avLst/>
          </a:prstGeom>
          <a:noFill/>
        </p:spPr>
        <p:txBody>
          <a:bodyPr wrap="none" rtlCol="0">
            <a:spAutoFit/>
          </a:bodyPr>
          <a:lstStyle/>
          <a:p>
            <a:r>
              <a:rPr lang="en-GB" dirty="0" smtClean="0"/>
              <a:t>May 2009</a:t>
            </a:r>
            <a:endParaRPr lang="en-GB"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948519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3272" y="4582492"/>
            <a:ext cx="7727160" cy="22308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32453" y="5949280"/>
            <a:ext cx="1002635" cy="666752"/>
          </a:xfrm>
          <a:prstGeom prst="rect">
            <a:avLst/>
          </a:prstGeom>
          <a:noFill/>
        </p:spPr>
      </p:pic>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04658" y="6214862"/>
            <a:ext cx="643138" cy="643138"/>
          </a:xfrm>
          <a:prstGeom prst="rect">
            <a:avLst/>
          </a:prstGeom>
          <a:noFill/>
        </p:spPr>
      </p:pic>
      <p:pic>
        <p:nvPicPr>
          <p:cNvPr id="3" name="Picture 2"/>
          <p:cNvPicPr>
            <a:picLocks noChangeAspect="1"/>
          </p:cNvPicPr>
          <p:nvPr/>
        </p:nvPicPr>
        <p:blipFill>
          <a:blip r:embed="rId8"/>
          <a:stretch>
            <a:fillRect/>
          </a:stretch>
        </p:blipFill>
        <p:spPr>
          <a:xfrm>
            <a:off x="733272" y="404664"/>
            <a:ext cx="7727160" cy="4176464"/>
          </a:xfrm>
          <a:prstGeom prst="rect">
            <a:avLst/>
          </a:prstGeom>
        </p:spPr>
      </p:pic>
    </p:spTree>
    <p:extLst>
      <p:ext uri="{BB962C8B-B14F-4D97-AF65-F5344CB8AC3E}">
        <p14:creationId xmlns:p14="http://schemas.microsoft.com/office/powerpoint/2010/main" val="497554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552525" y="0"/>
            <a:ext cx="8591476" cy="6021288"/>
          </a:xfrm>
          <a:prstGeom prst="rect">
            <a:avLst/>
          </a:prstGeom>
        </p:spPr>
      </p:pic>
      <p:sp>
        <p:nvSpPr>
          <p:cNvPr id="5" name="Rectangle 4"/>
          <p:cNvSpPr/>
          <p:nvPr/>
        </p:nvSpPr>
        <p:spPr>
          <a:xfrm>
            <a:off x="552525" y="0"/>
            <a:ext cx="8591475" cy="1124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552525" y="1124744"/>
            <a:ext cx="8591475"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547327" y="2060848"/>
            <a:ext cx="8591475"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8" name="Rectangle 7"/>
          <p:cNvSpPr/>
          <p:nvPr/>
        </p:nvSpPr>
        <p:spPr>
          <a:xfrm>
            <a:off x="547326" y="2708920"/>
            <a:ext cx="8591475"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9" name="Rectangle 8"/>
          <p:cNvSpPr/>
          <p:nvPr/>
        </p:nvSpPr>
        <p:spPr>
          <a:xfrm>
            <a:off x="552525" y="3185592"/>
            <a:ext cx="8591475" cy="747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0" name="Rectangle 9"/>
          <p:cNvSpPr/>
          <p:nvPr/>
        </p:nvSpPr>
        <p:spPr>
          <a:xfrm>
            <a:off x="547325" y="3928638"/>
            <a:ext cx="8591475" cy="1300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
        <p:nvSpPr>
          <p:cNvPr id="11" name="Rectangle 10"/>
          <p:cNvSpPr/>
          <p:nvPr/>
        </p:nvSpPr>
        <p:spPr>
          <a:xfrm>
            <a:off x="539552" y="5220580"/>
            <a:ext cx="8591475" cy="768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
        <p:nvSpPr>
          <p:cNvPr id="15" name="TextBox 14"/>
          <p:cNvSpPr txBox="1"/>
          <p:nvPr/>
        </p:nvSpPr>
        <p:spPr>
          <a:xfrm rot="18162969">
            <a:off x="-186106" y="332656"/>
            <a:ext cx="1011815" cy="369332"/>
          </a:xfrm>
          <a:prstGeom prst="rect">
            <a:avLst/>
          </a:prstGeom>
          <a:noFill/>
        </p:spPr>
        <p:txBody>
          <a:bodyPr wrap="none" rtlCol="0">
            <a:spAutoFit/>
          </a:bodyPr>
          <a:lstStyle/>
          <a:p>
            <a:r>
              <a:rPr lang="en-GB" dirty="0" smtClean="0"/>
              <a:t>Jan 2010</a:t>
            </a:r>
            <a:endParaRPr lang="en-GB" dirty="0"/>
          </a:p>
        </p:txBody>
      </p:sp>
    </p:spTree>
    <p:extLst>
      <p:ext uri="{BB962C8B-B14F-4D97-AF65-F5344CB8AC3E}">
        <p14:creationId xmlns:p14="http://schemas.microsoft.com/office/powerpoint/2010/main" val="1418250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1"/>
                                        </p:tgtEl>
                                      </p:cBhvr>
                                    </p:animEffect>
                                    <p:set>
                                      <p:cBhvr>
                                        <p:cTn id="4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 y="806087"/>
            <a:ext cx="9143998" cy="5245826"/>
          </a:xfrm>
          <a:prstGeom prst="rect">
            <a:avLst/>
          </a:prstGeom>
        </p:spPr>
      </p:pic>
      <p:sp>
        <p:nvSpPr>
          <p:cNvPr id="5" name="Rectangle 4"/>
          <p:cNvSpPr/>
          <p:nvPr/>
        </p:nvSpPr>
        <p:spPr>
          <a:xfrm>
            <a:off x="9362" y="806087"/>
            <a:ext cx="9134637" cy="534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9361" y="1352088"/>
            <a:ext cx="9134637" cy="1274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0" y="2626978"/>
            <a:ext cx="9134637" cy="534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8" name="Rectangle 7"/>
          <p:cNvSpPr/>
          <p:nvPr/>
        </p:nvSpPr>
        <p:spPr>
          <a:xfrm>
            <a:off x="9363" y="3172979"/>
            <a:ext cx="9134637" cy="534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9" name="Rectangle 8"/>
          <p:cNvSpPr/>
          <p:nvPr/>
        </p:nvSpPr>
        <p:spPr>
          <a:xfrm>
            <a:off x="-1" y="3701715"/>
            <a:ext cx="9134637" cy="1082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0" name="Rectangle 9"/>
          <p:cNvSpPr/>
          <p:nvPr/>
        </p:nvSpPr>
        <p:spPr>
          <a:xfrm>
            <a:off x="-7195" y="4784263"/>
            <a:ext cx="9134637" cy="738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
        <p:nvSpPr>
          <p:cNvPr id="11" name="Rectangle 10"/>
          <p:cNvSpPr/>
          <p:nvPr/>
        </p:nvSpPr>
        <p:spPr>
          <a:xfrm>
            <a:off x="-4354" y="5528551"/>
            <a:ext cx="9134637" cy="534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a:t>
            </a:r>
            <a:endParaRPr lang="en-GB" sz="2800" b="1" dirty="0"/>
          </a:p>
        </p:txBody>
      </p:sp>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19415" y="5695379"/>
            <a:ext cx="1197768" cy="1197768"/>
          </a:xfrm>
          <a:prstGeom prst="rect">
            <a:avLst/>
          </a:prstGeom>
          <a:noFill/>
        </p:spPr>
      </p:pic>
      <p:sp>
        <p:nvSpPr>
          <p:cNvPr id="14" name="TextBox 13"/>
          <p:cNvSpPr txBox="1"/>
          <p:nvPr/>
        </p:nvSpPr>
        <p:spPr>
          <a:xfrm>
            <a:off x="-7195" y="-7341"/>
            <a:ext cx="1011815" cy="369332"/>
          </a:xfrm>
          <a:prstGeom prst="rect">
            <a:avLst/>
          </a:prstGeom>
          <a:noFill/>
        </p:spPr>
        <p:txBody>
          <a:bodyPr wrap="none" rtlCol="0">
            <a:spAutoFit/>
          </a:bodyPr>
          <a:lstStyle/>
          <a:p>
            <a:r>
              <a:rPr lang="en-GB" dirty="0" smtClean="0"/>
              <a:t>Jan 2010</a:t>
            </a:r>
            <a:endParaRPr lang="en-GB"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2721840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1"/>
                                        </p:tgtEl>
                                      </p:cBhvr>
                                    </p:animEffect>
                                    <p:set>
                                      <p:cBhvr>
                                        <p:cTn id="4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4"/>
          <a:stretch>
            <a:fillRect/>
          </a:stretch>
        </p:blipFill>
        <p:spPr>
          <a:xfrm>
            <a:off x="1273605" y="1052737"/>
            <a:ext cx="6596790" cy="4752526"/>
          </a:xfrm>
          <a:prstGeom prst="rect">
            <a:avLst/>
          </a:prstGeom>
        </p:spPr>
      </p:pic>
      <p:sp>
        <p:nvSpPr>
          <p:cNvPr id="5" name="Rectangle 4"/>
          <p:cNvSpPr/>
          <p:nvPr/>
        </p:nvSpPr>
        <p:spPr>
          <a:xfrm>
            <a:off x="1273606" y="1052737"/>
            <a:ext cx="6596790" cy="4752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D&amp;F</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TextBox 7"/>
          <p:cNvSpPr txBox="1"/>
          <p:nvPr/>
        </p:nvSpPr>
        <p:spPr>
          <a:xfrm>
            <a:off x="-7195" y="-7341"/>
            <a:ext cx="1011815" cy="369332"/>
          </a:xfrm>
          <a:prstGeom prst="rect">
            <a:avLst/>
          </a:prstGeom>
          <a:noFill/>
        </p:spPr>
        <p:txBody>
          <a:bodyPr wrap="none" rtlCol="0">
            <a:spAutoFit/>
          </a:bodyPr>
          <a:lstStyle/>
          <a:p>
            <a:r>
              <a:rPr lang="en-GB" dirty="0" smtClean="0"/>
              <a:t>Jan 2010</a:t>
            </a:r>
            <a:endParaRPr lang="en-GB" dirty="0"/>
          </a:p>
        </p:txBody>
      </p:sp>
    </p:spTree>
    <p:extLst>
      <p:ext uri="{BB962C8B-B14F-4D97-AF65-F5344CB8AC3E}">
        <p14:creationId xmlns:p14="http://schemas.microsoft.com/office/powerpoint/2010/main" val="900257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7195" y="-7341"/>
            <a:ext cx="1113318" cy="369332"/>
          </a:xfrm>
          <a:prstGeom prst="rect">
            <a:avLst/>
          </a:prstGeom>
          <a:noFill/>
        </p:spPr>
        <p:txBody>
          <a:bodyPr wrap="none" rtlCol="0">
            <a:spAutoFit/>
          </a:bodyPr>
          <a:lstStyle/>
          <a:p>
            <a:r>
              <a:rPr lang="en-GB" dirty="0" smtClean="0"/>
              <a:t>May 2010</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4" y="620688"/>
            <a:ext cx="8928992" cy="4935270"/>
          </a:xfrm>
          <a:prstGeom prst="rect">
            <a:avLst/>
          </a:prstGeom>
        </p:spPr>
      </p:pic>
    </p:spTree>
    <p:extLst>
      <p:ext uri="{BB962C8B-B14F-4D97-AF65-F5344CB8AC3E}">
        <p14:creationId xmlns:p14="http://schemas.microsoft.com/office/powerpoint/2010/main" val="4203286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2298916"/>
            <a:ext cx="9144000" cy="2260168"/>
          </a:xfrm>
          <a:prstGeom prst="rect">
            <a:avLst/>
          </a:prstGeom>
        </p:spPr>
      </p:pic>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6" name="Picture 5"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7" name="TextBox 6"/>
          <p:cNvSpPr txBox="1"/>
          <p:nvPr/>
        </p:nvSpPr>
        <p:spPr>
          <a:xfrm>
            <a:off x="-7195" y="-7341"/>
            <a:ext cx="1113318" cy="369332"/>
          </a:xfrm>
          <a:prstGeom prst="rect">
            <a:avLst/>
          </a:prstGeom>
          <a:noFill/>
        </p:spPr>
        <p:txBody>
          <a:bodyPr wrap="none" rtlCol="0">
            <a:spAutoFit/>
          </a:bodyPr>
          <a:lstStyle/>
          <a:p>
            <a:r>
              <a:rPr lang="en-GB" dirty="0" smtClean="0"/>
              <a:t>May 2010</a:t>
            </a:r>
            <a:endParaRPr lang="en-GB" dirty="0"/>
          </a:p>
        </p:txBody>
      </p:sp>
      <p:sp>
        <p:nvSpPr>
          <p:cNvPr id="8" name="Rectangle 7"/>
          <p:cNvSpPr/>
          <p:nvPr/>
        </p:nvSpPr>
        <p:spPr>
          <a:xfrm>
            <a:off x="0" y="2298916"/>
            <a:ext cx="9134637" cy="534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9438" y="2833597"/>
            <a:ext cx="9134637" cy="595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5376" y="3429000"/>
            <a:ext cx="9134637" cy="1130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a:t>
            </a:r>
          </a:p>
        </p:txBody>
      </p:sp>
    </p:spTree>
    <p:extLst>
      <p:ext uri="{BB962C8B-B14F-4D97-AF65-F5344CB8AC3E}">
        <p14:creationId xmlns:p14="http://schemas.microsoft.com/office/powerpoint/2010/main" val="3701715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2670" y="908720"/>
            <a:ext cx="8638660" cy="42347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252669" y="908720"/>
            <a:ext cx="8638662" cy="4234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(Two-Tailed)</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3557531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71600" y="4379702"/>
            <a:ext cx="7389197" cy="24304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469151" y="5517896"/>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6182286"/>
            <a:ext cx="1016112" cy="675714"/>
          </a:xfrm>
          <a:prstGeom prst="rect">
            <a:avLst/>
          </a:prstGeom>
          <a:noFill/>
        </p:spPr>
      </p:pic>
      <p:pic>
        <p:nvPicPr>
          <p:cNvPr id="3" name="Picture 2"/>
          <p:cNvPicPr>
            <a:picLocks noChangeAspect="1"/>
          </p:cNvPicPr>
          <p:nvPr/>
        </p:nvPicPr>
        <p:blipFill>
          <a:blip r:embed="rId8"/>
          <a:stretch>
            <a:fillRect/>
          </a:stretch>
        </p:blipFill>
        <p:spPr>
          <a:xfrm>
            <a:off x="971600" y="44624"/>
            <a:ext cx="7389198" cy="4357236"/>
          </a:xfrm>
          <a:prstGeom prst="rect">
            <a:avLst/>
          </a:prstGeom>
        </p:spPr>
      </p:pic>
      <p:sp>
        <p:nvSpPr>
          <p:cNvPr id="5" name="TextBox 4"/>
          <p:cNvSpPr txBox="1"/>
          <p:nvPr/>
        </p:nvSpPr>
        <p:spPr>
          <a:xfrm>
            <a:off x="-69710" y="44624"/>
            <a:ext cx="1113318" cy="369332"/>
          </a:xfrm>
          <a:prstGeom prst="rect">
            <a:avLst/>
          </a:prstGeom>
          <a:noFill/>
        </p:spPr>
        <p:txBody>
          <a:bodyPr wrap="none" rtlCol="0">
            <a:spAutoFit/>
          </a:bodyPr>
          <a:lstStyle/>
          <a:p>
            <a:r>
              <a:rPr lang="en-GB" dirty="0" smtClean="0"/>
              <a:t>May 2010</a:t>
            </a:r>
            <a:endParaRPr lang="en-GB" dirty="0"/>
          </a:p>
        </p:txBody>
      </p:sp>
    </p:spTree>
    <p:extLst>
      <p:ext uri="{BB962C8B-B14F-4D97-AF65-F5344CB8AC3E}">
        <p14:creationId xmlns:p14="http://schemas.microsoft.com/office/powerpoint/2010/main" val="3608365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5"/>
          <p:cNvPicPr>
            <a:picLocks noChangeAspect="1"/>
          </p:cNvPicPr>
          <p:nvPr/>
        </p:nvPicPr>
        <p:blipFill>
          <a:blip r:embed="rId4"/>
          <a:stretch>
            <a:fillRect/>
          </a:stretch>
        </p:blipFill>
        <p:spPr>
          <a:xfrm>
            <a:off x="710065" y="0"/>
            <a:ext cx="8433935" cy="6191248"/>
          </a:xfrm>
          <a:prstGeom prst="rect">
            <a:avLst/>
          </a:prstGeom>
        </p:spPr>
      </p:pic>
      <p:sp>
        <p:nvSpPr>
          <p:cNvPr id="8" name="Rectangle 7"/>
          <p:cNvSpPr/>
          <p:nvPr/>
        </p:nvSpPr>
        <p:spPr>
          <a:xfrm>
            <a:off x="719428" y="-6693"/>
            <a:ext cx="8424572" cy="534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719428" y="534681"/>
            <a:ext cx="8424572" cy="534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719428" y="1076055"/>
            <a:ext cx="8424572" cy="1776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719428" y="2875932"/>
            <a:ext cx="8424572" cy="13451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710065" y="4246957"/>
            <a:ext cx="8424572" cy="534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4" name="Rectangle 13"/>
          <p:cNvSpPr/>
          <p:nvPr/>
        </p:nvSpPr>
        <p:spPr>
          <a:xfrm>
            <a:off x="720565" y="4781638"/>
            <a:ext cx="8424572" cy="1394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
        <p:nvSpPr>
          <p:cNvPr id="7" name="TextBox 6"/>
          <p:cNvSpPr txBox="1"/>
          <p:nvPr/>
        </p:nvSpPr>
        <p:spPr>
          <a:xfrm>
            <a:off x="-24202" y="260648"/>
            <a:ext cx="1113318" cy="369332"/>
          </a:xfrm>
          <a:prstGeom prst="rect">
            <a:avLst/>
          </a:prstGeom>
          <a:noFill/>
        </p:spPr>
        <p:txBody>
          <a:bodyPr wrap="none" rtlCol="0">
            <a:spAutoFit/>
          </a:bodyPr>
          <a:lstStyle/>
          <a:p>
            <a:r>
              <a:rPr lang="en-GB" dirty="0" smtClean="0"/>
              <a:t>May 2010</a:t>
            </a:r>
            <a:endParaRPr lang="en-GB" dirty="0"/>
          </a:p>
        </p:txBody>
      </p:sp>
      <p:pic>
        <p:nvPicPr>
          <p:cNvPr id="15" name="Picture 1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19415" y="5695379"/>
            <a:ext cx="1197768" cy="1197768"/>
          </a:xfrm>
          <a:prstGeom prst="rect">
            <a:avLst/>
          </a:prstGeom>
          <a:noFill/>
        </p:spPr>
      </p:pic>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232180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4"/>
                                        </p:tgtEl>
                                      </p:cBhvr>
                                    </p:animEffect>
                                    <p:set>
                                      <p:cBhvr>
                                        <p:cTn id="3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855251" y="1916832"/>
            <a:ext cx="7433498" cy="3024336"/>
          </a:xfrm>
          <a:prstGeom prst="rect">
            <a:avLst/>
          </a:prstGeom>
        </p:spPr>
      </p:pic>
      <p:sp>
        <p:nvSpPr>
          <p:cNvPr id="5" name="Rectangle 4"/>
          <p:cNvSpPr/>
          <p:nvPr/>
        </p:nvSpPr>
        <p:spPr>
          <a:xfrm>
            <a:off x="855251" y="1916833"/>
            <a:ext cx="7433498"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8" name="Picture 7"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358986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5" y="836712"/>
            <a:ext cx="8928990" cy="4154842"/>
          </a:xfrm>
          <a:prstGeom prst="rect">
            <a:avLst/>
          </a:prstGeom>
        </p:spPr>
      </p:pic>
    </p:spTree>
    <p:extLst>
      <p:ext uri="{BB962C8B-B14F-4D97-AF65-F5344CB8AC3E}">
        <p14:creationId xmlns:p14="http://schemas.microsoft.com/office/powerpoint/2010/main" val="2299146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 y="1706389"/>
            <a:ext cx="9143998" cy="3445222"/>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19415" y="5695379"/>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
        <p:nvSpPr>
          <p:cNvPr id="9" name="Rectangle 8"/>
          <p:cNvSpPr/>
          <p:nvPr/>
        </p:nvSpPr>
        <p:spPr>
          <a:xfrm>
            <a:off x="-24127" y="1700215"/>
            <a:ext cx="9152331" cy="1584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8332" y="3275570"/>
            <a:ext cx="9152331" cy="1161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24127" y="4459243"/>
            <a:ext cx="9152331" cy="729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957576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81875"/>
            <a:ext cx="9143998" cy="6494250"/>
          </a:xfrm>
          <a:prstGeom prst="rect">
            <a:avLst/>
          </a:prstGeom>
        </p:spPr>
      </p:pic>
      <p:sp>
        <p:nvSpPr>
          <p:cNvPr id="5" name="TextBox 4"/>
          <p:cNvSpPr txBox="1"/>
          <p:nvPr/>
        </p:nvSpPr>
        <p:spPr>
          <a:xfrm>
            <a:off x="0" y="-99392"/>
            <a:ext cx="1011815" cy="369332"/>
          </a:xfrm>
          <a:prstGeom prst="rect">
            <a:avLst/>
          </a:prstGeom>
          <a:noFill/>
        </p:spPr>
        <p:txBody>
          <a:bodyPr wrap="none" rtlCol="0">
            <a:spAutoFit/>
          </a:bodyPr>
          <a:lstStyle/>
          <a:p>
            <a:r>
              <a:rPr lang="en-GB" dirty="0" smtClean="0"/>
              <a:t>Jan 2011</a:t>
            </a:r>
            <a:endParaRPr lang="en-GB" dirty="0"/>
          </a:p>
        </p:txBody>
      </p:sp>
      <p:sp>
        <p:nvSpPr>
          <p:cNvPr id="8" name="Rectangle 7"/>
          <p:cNvSpPr/>
          <p:nvPr/>
        </p:nvSpPr>
        <p:spPr>
          <a:xfrm>
            <a:off x="-8332" y="175701"/>
            <a:ext cx="9152331" cy="1237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 y="1412776"/>
            <a:ext cx="9152331"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6858" y="3140968"/>
            <a:ext cx="9152331" cy="3535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153202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107504" y="836712"/>
            <a:ext cx="8928992" cy="3719106"/>
          </a:xfrm>
          <a:prstGeom prst="rect">
            <a:avLst/>
          </a:prstGeom>
        </p:spPr>
      </p:pic>
    </p:spTree>
    <p:extLst>
      <p:ext uri="{BB962C8B-B14F-4D97-AF65-F5344CB8AC3E}">
        <p14:creationId xmlns:p14="http://schemas.microsoft.com/office/powerpoint/2010/main" val="3839623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774026" y="1"/>
            <a:ext cx="7595948" cy="6857998"/>
          </a:xfrm>
          <a:prstGeom prst="rect">
            <a:avLst/>
          </a:prstGeom>
        </p:spPr>
      </p:pic>
      <p:sp>
        <p:nvSpPr>
          <p:cNvPr id="5" name="TextBox 4"/>
          <p:cNvSpPr txBox="1"/>
          <p:nvPr/>
        </p:nvSpPr>
        <p:spPr>
          <a:xfrm>
            <a:off x="0" y="188640"/>
            <a:ext cx="1011815" cy="369332"/>
          </a:xfrm>
          <a:prstGeom prst="rect">
            <a:avLst/>
          </a:prstGeom>
          <a:noFill/>
        </p:spPr>
        <p:txBody>
          <a:bodyPr wrap="none" rtlCol="0">
            <a:spAutoFit/>
          </a:bodyPr>
          <a:lstStyle/>
          <a:p>
            <a:r>
              <a:rPr lang="en-GB" dirty="0" smtClean="0"/>
              <a:t>Jan 2011</a:t>
            </a:r>
            <a:endParaRPr lang="en-GB" dirty="0"/>
          </a:p>
        </p:txBody>
      </p:sp>
      <p:sp>
        <p:nvSpPr>
          <p:cNvPr id="8" name="Rectangle 7"/>
          <p:cNvSpPr/>
          <p:nvPr/>
        </p:nvSpPr>
        <p:spPr>
          <a:xfrm>
            <a:off x="774027" y="1"/>
            <a:ext cx="7595948" cy="1268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774026" y="1268760"/>
            <a:ext cx="7595948"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761072" y="2708920"/>
            <a:ext cx="7595948" cy="2240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Rectangle 10"/>
          <p:cNvSpPr/>
          <p:nvPr/>
        </p:nvSpPr>
        <p:spPr>
          <a:xfrm>
            <a:off x="758231" y="4954861"/>
            <a:ext cx="7595948" cy="1903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361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260648"/>
            <a:ext cx="8928992" cy="572552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
        <p:nvSpPr>
          <p:cNvPr id="5" name="TextBox 4"/>
          <p:cNvSpPr txBox="1"/>
          <p:nvPr/>
        </p:nvSpPr>
        <p:spPr>
          <a:xfrm>
            <a:off x="0" y="-36676"/>
            <a:ext cx="1113318" cy="369332"/>
          </a:xfrm>
          <a:prstGeom prst="rect">
            <a:avLst/>
          </a:prstGeom>
          <a:noFill/>
        </p:spPr>
        <p:txBody>
          <a:bodyPr wrap="none" rtlCol="0">
            <a:spAutoFit/>
          </a:bodyPr>
          <a:lstStyle/>
          <a:p>
            <a:r>
              <a:rPr lang="en-GB" dirty="0" smtClean="0"/>
              <a:t>May 2011</a:t>
            </a:r>
            <a:endParaRPr lang="en-GB" dirty="0"/>
          </a:p>
        </p:txBody>
      </p:sp>
    </p:spTree>
    <p:extLst>
      <p:ext uri="{BB962C8B-B14F-4D97-AF65-F5344CB8AC3E}">
        <p14:creationId xmlns:p14="http://schemas.microsoft.com/office/powerpoint/2010/main" val="4062430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3027" y="0"/>
            <a:ext cx="8010973" cy="6191248"/>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1133026" y="0"/>
            <a:ext cx="8119493" cy="1619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133026" y="1619412"/>
            <a:ext cx="8119493" cy="1691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133026" y="3310928"/>
            <a:ext cx="8119493" cy="98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1133026" y="4293096"/>
            <a:ext cx="8119493"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1133026" y="5157192"/>
            <a:ext cx="8119493" cy="1057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10"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419415" y="5695379"/>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87265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6230"/>
          <a:stretch/>
        </p:blipFill>
        <p:spPr>
          <a:xfrm>
            <a:off x="252670" y="435354"/>
            <a:ext cx="8638660" cy="400175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252669" y="435354"/>
            <a:ext cx="8638662" cy="4001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(Two-Tailed)</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5" name="Picture 4"/>
          <p:cNvPicPr>
            <a:picLocks noChangeAspect="1"/>
          </p:cNvPicPr>
          <p:nvPr/>
        </p:nvPicPr>
        <p:blipFill>
          <a:blip r:embed="rId8"/>
          <a:stretch>
            <a:fillRect/>
          </a:stretch>
        </p:blipFill>
        <p:spPr>
          <a:xfrm>
            <a:off x="1115618" y="4545926"/>
            <a:ext cx="7344814" cy="1619378"/>
          </a:xfrm>
          <a:prstGeom prst="rect">
            <a:avLst/>
          </a:prstGeom>
        </p:spPr>
      </p:pic>
      <p:sp>
        <p:nvSpPr>
          <p:cNvPr id="13" name="Rectangle 12"/>
          <p:cNvSpPr/>
          <p:nvPr/>
        </p:nvSpPr>
        <p:spPr>
          <a:xfrm>
            <a:off x="1115617" y="4545926"/>
            <a:ext cx="7339881" cy="1645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Special Case</a:t>
            </a:r>
            <a:endParaRPr lang="en-GB" sz="2800" b="1" dirty="0"/>
          </a:p>
        </p:txBody>
      </p:sp>
    </p:spTree>
    <p:extLst>
      <p:ext uri="{BB962C8B-B14F-4D97-AF65-F5344CB8AC3E}">
        <p14:creationId xmlns:p14="http://schemas.microsoft.com/office/powerpoint/2010/main" val="2196302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332656"/>
            <a:ext cx="9144002" cy="3931298"/>
          </a:xfrm>
          <a:prstGeom prst="rect">
            <a:avLst/>
          </a:prstGeom>
        </p:spPr>
      </p:pic>
      <p:pic>
        <p:nvPicPr>
          <p:cNvPr id="3" name="Picture 2"/>
          <p:cNvPicPr>
            <a:picLocks noChangeAspect="1"/>
          </p:cNvPicPr>
          <p:nvPr/>
        </p:nvPicPr>
        <p:blipFill>
          <a:blip r:embed="rId5"/>
          <a:stretch>
            <a:fillRect/>
          </a:stretch>
        </p:blipFill>
        <p:spPr>
          <a:xfrm>
            <a:off x="0" y="4263954"/>
            <a:ext cx="9144000" cy="1549190"/>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36512" y="345644"/>
            <a:ext cx="9289032" cy="657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6512" y="1012396"/>
            <a:ext cx="9289032" cy="1142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6512" y="2155232"/>
            <a:ext cx="9289032" cy="20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36512" y="4263954"/>
            <a:ext cx="9289032" cy="378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36512" y="4642058"/>
            <a:ext cx="9289032" cy="1171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6858" y="5660232"/>
            <a:ext cx="1197768" cy="1197768"/>
          </a:xfrm>
          <a:prstGeom prst="rect">
            <a:avLst/>
          </a:prstGeom>
          <a:noFill/>
        </p:spPr>
      </p:pic>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083359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39552" y="4848712"/>
            <a:ext cx="8064896" cy="12445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74306" y="44624"/>
            <a:ext cx="1113318" cy="369332"/>
          </a:xfrm>
          <a:prstGeom prst="rect">
            <a:avLst/>
          </a:prstGeom>
          <a:noFill/>
        </p:spPr>
        <p:txBody>
          <a:bodyPr wrap="none" rtlCol="0">
            <a:spAutoFit/>
          </a:bodyPr>
          <a:lstStyle/>
          <a:p>
            <a:r>
              <a:rPr lang="en-GB" dirty="0" smtClean="0"/>
              <a:t>May 2011</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8"/>
          <a:stretch>
            <a:fillRect/>
          </a:stretch>
        </p:blipFill>
        <p:spPr>
          <a:xfrm>
            <a:off x="539552" y="332655"/>
            <a:ext cx="8064895" cy="4536505"/>
          </a:xfrm>
          <a:prstGeom prst="rect">
            <a:avLst/>
          </a:prstGeom>
        </p:spPr>
      </p:pic>
    </p:spTree>
    <p:extLst>
      <p:ext uri="{BB962C8B-B14F-4D97-AF65-F5344CB8AC3E}">
        <p14:creationId xmlns:p14="http://schemas.microsoft.com/office/powerpoint/2010/main" val="4090275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 y="854782"/>
            <a:ext cx="9143998" cy="5148436"/>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16" name="Rectangle 15"/>
          <p:cNvSpPr/>
          <p:nvPr/>
        </p:nvSpPr>
        <p:spPr>
          <a:xfrm>
            <a:off x="-36512" y="854782"/>
            <a:ext cx="9289032" cy="1426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7" name="Rectangle 16"/>
          <p:cNvSpPr/>
          <p:nvPr/>
        </p:nvSpPr>
        <p:spPr>
          <a:xfrm>
            <a:off x="-36512" y="2281612"/>
            <a:ext cx="9289032" cy="1090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8" name="Rectangle 17"/>
          <p:cNvSpPr/>
          <p:nvPr/>
        </p:nvSpPr>
        <p:spPr>
          <a:xfrm>
            <a:off x="-36512" y="3372380"/>
            <a:ext cx="9289032" cy="920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9" name="Rectangle 18"/>
          <p:cNvSpPr/>
          <p:nvPr/>
        </p:nvSpPr>
        <p:spPr>
          <a:xfrm>
            <a:off x="-36512" y="4293097"/>
            <a:ext cx="9289032" cy="506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20" name="Rectangle 19"/>
          <p:cNvSpPr/>
          <p:nvPr/>
        </p:nvSpPr>
        <p:spPr>
          <a:xfrm>
            <a:off x="-36512" y="4799210"/>
            <a:ext cx="9289032" cy="1227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21" name="Picture 20"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19415" y="569537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4262432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9"/>
                                        </p:tgtEl>
                                      </p:cBhvr>
                                    </p:animEffect>
                                    <p:set>
                                      <p:cBhvr>
                                        <p:cTn id="25"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20"/>
                                        </p:tgtEl>
                                      </p:cBhvr>
                                    </p:animEffect>
                                    <p:set>
                                      <p:cBhvr>
                                        <p:cTn id="31"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6" grpId="0" animBg="1"/>
      <p:bldP spid="17" grpId="0" animBg="1"/>
      <p:bldP spid="18" grpId="0" animBg="1"/>
      <p:bldP spid="19" grpId="0" animBg="1"/>
      <p:bldP spid="20"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18371"/>
            <a:ext cx="8244408" cy="6235017"/>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899592" y="18371"/>
            <a:ext cx="8352928" cy="984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899592" y="1003104"/>
            <a:ext cx="8352928" cy="1849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899592" y="2852936"/>
            <a:ext cx="8352928" cy="733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899592" y="3586100"/>
            <a:ext cx="8352928" cy="851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899592" y="4437112"/>
            <a:ext cx="8352928" cy="1816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6858" y="5660232"/>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106311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61595" y="3789040"/>
            <a:ext cx="7817151" cy="298752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81936"/>
            <a:ext cx="576064" cy="576064"/>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323" y="6083428"/>
            <a:ext cx="1097666" cy="729948"/>
          </a:xfrm>
          <a:prstGeom prst="rect">
            <a:avLst/>
          </a:prstGeom>
          <a:noFill/>
        </p:spPr>
      </p:pic>
      <p:pic>
        <p:nvPicPr>
          <p:cNvPr id="3" name="Picture 2"/>
          <p:cNvPicPr>
            <a:picLocks noChangeAspect="1"/>
          </p:cNvPicPr>
          <p:nvPr/>
        </p:nvPicPr>
        <p:blipFill>
          <a:blip r:embed="rId8"/>
          <a:stretch>
            <a:fillRect/>
          </a:stretch>
        </p:blipFill>
        <p:spPr>
          <a:xfrm>
            <a:off x="761595" y="116632"/>
            <a:ext cx="7817151" cy="3672408"/>
          </a:xfrm>
          <a:prstGeom prst="rect">
            <a:avLst/>
          </a:prstGeom>
        </p:spPr>
      </p:pic>
      <p:sp>
        <p:nvSpPr>
          <p:cNvPr id="5" name="TextBox 4"/>
          <p:cNvSpPr txBox="1"/>
          <p:nvPr/>
        </p:nvSpPr>
        <p:spPr>
          <a:xfrm>
            <a:off x="27314" y="476672"/>
            <a:ext cx="1011815" cy="369332"/>
          </a:xfrm>
          <a:prstGeom prst="rect">
            <a:avLst/>
          </a:prstGeom>
          <a:noFill/>
        </p:spPr>
        <p:txBody>
          <a:bodyPr wrap="none" rtlCol="0">
            <a:spAutoFit/>
          </a:bodyPr>
          <a:lstStyle/>
          <a:p>
            <a:r>
              <a:rPr lang="en-GB" dirty="0" smtClean="0"/>
              <a:t>Jan 2012</a:t>
            </a:r>
            <a:endParaRPr lang="en-GB" dirty="0"/>
          </a:p>
        </p:txBody>
      </p:sp>
    </p:spTree>
    <p:extLst>
      <p:ext uri="{BB962C8B-B14F-4D97-AF65-F5344CB8AC3E}">
        <p14:creationId xmlns:p14="http://schemas.microsoft.com/office/powerpoint/2010/main" val="1011982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8544" y="0"/>
            <a:ext cx="8575456" cy="6191248"/>
          </a:xfrm>
          <a:prstGeom prst="rect">
            <a:avLst/>
          </a:prstGeom>
        </p:spPr>
      </p:pic>
      <p:sp>
        <p:nvSpPr>
          <p:cNvPr id="5" name="TextBox 4"/>
          <p:cNvSpPr txBox="1"/>
          <p:nvPr/>
        </p:nvSpPr>
        <p:spPr>
          <a:xfrm rot="18006600">
            <a:off x="-200886" y="174216"/>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568544" y="0"/>
            <a:ext cx="8683976" cy="126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568544" y="1268761"/>
            <a:ext cx="8683976" cy="792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568544" y="2060848"/>
            <a:ext cx="8683976" cy="177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568544" y="3836567"/>
            <a:ext cx="8683976" cy="1028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568544" y="4865548"/>
            <a:ext cx="8683976" cy="171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t>E (i)</a:t>
            </a:r>
            <a:endParaRPr lang="en-GB" sz="1600" b="1" dirty="0"/>
          </a:p>
        </p:txBody>
      </p:sp>
      <p:sp>
        <p:nvSpPr>
          <p:cNvPr id="11" name="Rectangle 10"/>
          <p:cNvSpPr/>
          <p:nvPr/>
        </p:nvSpPr>
        <p:spPr>
          <a:xfrm>
            <a:off x="568544" y="5017948"/>
            <a:ext cx="8683976" cy="506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t>E (ii)</a:t>
            </a:r>
            <a:endParaRPr lang="en-GB" sz="1600" b="1" dirty="0"/>
          </a:p>
        </p:txBody>
      </p:sp>
      <p:sp>
        <p:nvSpPr>
          <p:cNvPr id="12" name="Rectangle 11"/>
          <p:cNvSpPr/>
          <p:nvPr/>
        </p:nvSpPr>
        <p:spPr>
          <a:xfrm>
            <a:off x="568544" y="5517232"/>
            <a:ext cx="8683976" cy="697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13" name="Picture 12"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6858" y="5660232"/>
            <a:ext cx="1197768" cy="1197768"/>
          </a:xfrm>
          <a:prstGeom prst="rect">
            <a:avLst/>
          </a:prstGeom>
          <a:noFill/>
        </p:spPr>
      </p:pic>
      <p:pic>
        <p:nvPicPr>
          <p:cNvPr id="14" name="Picture 13"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67106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2"/>
                                        </p:tgtEl>
                                      </p:cBhvr>
                                    </p:animEffect>
                                    <p:set>
                                      <p:cBhvr>
                                        <p:cTn id="4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876400"/>
            <a:ext cx="1435360" cy="954514"/>
          </a:xfrm>
          <a:prstGeom prst="rect">
            <a:avLst/>
          </a:prstGeom>
          <a:noFill/>
        </p:spPr>
      </p:pic>
      <p:pic>
        <p:nvPicPr>
          <p:cNvPr id="3" name="Picture 2"/>
          <p:cNvPicPr>
            <a:picLocks noChangeAspect="1"/>
          </p:cNvPicPr>
          <p:nvPr/>
        </p:nvPicPr>
        <p:blipFill>
          <a:blip r:embed="rId7"/>
          <a:stretch>
            <a:fillRect/>
          </a:stretch>
        </p:blipFill>
        <p:spPr>
          <a:xfrm>
            <a:off x="179512" y="548680"/>
            <a:ext cx="8784976" cy="3722336"/>
          </a:xfrm>
          <a:prstGeom prst="rect">
            <a:avLst/>
          </a:prstGeom>
        </p:spPr>
      </p:pic>
      <p:pic>
        <p:nvPicPr>
          <p:cNvPr id="8" name="Picture 7"/>
          <p:cNvPicPr>
            <a:picLocks noChangeAspect="1"/>
          </p:cNvPicPr>
          <p:nvPr/>
        </p:nvPicPr>
        <p:blipFill>
          <a:blip r:embed="rId8"/>
          <a:stretch>
            <a:fillRect/>
          </a:stretch>
        </p:blipFill>
        <p:spPr>
          <a:xfrm>
            <a:off x="179512" y="4221088"/>
            <a:ext cx="8784976" cy="1288024"/>
          </a:xfrm>
          <a:prstGeom prst="rect">
            <a:avLst/>
          </a:prstGeom>
        </p:spPr>
      </p:pic>
    </p:spTree>
    <p:extLst>
      <p:ext uri="{BB962C8B-B14F-4D97-AF65-F5344CB8AC3E}">
        <p14:creationId xmlns:p14="http://schemas.microsoft.com/office/powerpoint/2010/main" val="771534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1655748"/>
            <a:ext cx="9144000" cy="354650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6512" y="1655748"/>
            <a:ext cx="9289032" cy="1413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6512" y="3068960"/>
            <a:ext cx="9289032" cy="637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6512" y="3706130"/>
            <a:ext cx="9289032" cy="1496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219063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82229" y="3780134"/>
            <a:ext cx="7579542" cy="30306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rot="18063455">
            <a:off x="-219805" y="288074"/>
            <a:ext cx="1113318" cy="369332"/>
          </a:xfrm>
          <a:prstGeom prst="rect">
            <a:avLst/>
          </a:prstGeom>
          <a:noFill/>
        </p:spPr>
        <p:txBody>
          <a:bodyPr wrap="none" rtlCol="0">
            <a:spAutoFit/>
          </a:bodyPr>
          <a:lstStyle/>
          <a:p>
            <a:r>
              <a:rPr lang="en-GB" dirty="0" smtClean="0"/>
              <a:t>May 2012</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468851" y="5548110"/>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32011" y="5157192"/>
            <a:ext cx="1115616" cy="741884"/>
          </a:xfrm>
          <a:prstGeom prst="rect">
            <a:avLst/>
          </a:prstGeom>
          <a:noFill/>
        </p:spPr>
      </p:pic>
      <p:pic>
        <p:nvPicPr>
          <p:cNvPr id="3" name="Picture 2"/>
          <p:cNvPicPr>
            <a:picLocks noChangeAspect="1"/>
          </p:cNvPicPr>
          <p:nvPr/>
        </p:nvPicPr>
        <p:blipFill>
          <a:blip r:embed="rId8"/>
          <a:stretch>
            <a:fillRect/>
          </a:stretch>
        </p:blipFill>
        <p:spPr>
          <a:xfrm>
            <a:off x="782229" y="44624"/>
            <a:ext cx="7579542" cy="3735510"/>
          </a:xfrm>
          <a:prstGeom prst="rect">
            <a:avLst/>
          </a:prstGeom>
        </p:spPr>
      </p:pic>
    </p:spTree>
    <p:extLst>
      <p:ext uri="{BB962C8B-B14F-4D97-AF65-F5344CB8AC3E}">
        <p14:creationId xmlns:p14="http://schemas.microsoft.com/office/powerpoint/2010/main" val="2434391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6263" y="18372"/>
            <a:ext cx="8371186" cy="6336702"/>
          </a:xfrm>
          <a:prstGeom prst="rect">
            <a:avLst/>
          </a:prstGeom>
        </p:spPr>
      </p:pic>
      <p:sp>
        <p:nvSpPr>
          <p:cNvPr id="5" name="TextBox 4"/>
          <p:cNvSpPr txBox="1"/>
          <p:nvPr/>
        </p:nvSpPr>
        <p:spPr>
          <a:xfrm rot="19021274">
            <a:off x="-204039" y="260648"/>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766262" y="-1"/>
            <a:ext cx="8371187" cy="2852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766262" y="2852936"/>
            <a:ext cx="8371187" cy="351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766262" y="3204761"/>
            <a:ext cx="8371187" cy="1482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766262" y="4687295"/>
            <a:ext cx="8371187" cy="1667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10"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419415" y="6044817"/>
            <a:ext cx="848329" cy="848329"/>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43873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2" name="Picture 1"/>
          <p:cNvPicPr>
            <a:picLocks noChangeAspect="1"/>
          </p:cNvPicPr>
          <p:nvPr/>
        </p:nvPicPr>
        <p:blipFill>
          <a:blip r:embed="rId7"/>
          <a:stretch>
            <a:fillRect/>
          </a:stretch>
        </p:blipFill>
        <p:spPr>
          <a:xfrm>
            <a:off x="395537" y="620688"/>
            <a:ext cx="8352926" cy="4563356"/>
          </a:xfrm>
          <a:prstGeom prst="rect">
            <a:avLst/>
          </a:prstGeom>
        </p:spPr>
      </p:pic>
    </p:spTree>
    <p:extLst>
      <p:ext uri="{BB962C8B-B14F-4D97-AF65-F5344CB8AC3E}">
        <p14:creationId xmlns:p14="http://schemas.microsoft.com/office/powerpoint/2010/main" val="2716850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 y="2400848"/>
            <a:ext cx="9143998" cy="205630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9" name="Rectangle 8"/>
          <p:cNvSpPr/>
          <p:nvPr/>
        </p:nvSpPr>
        <p:spPr>
          <a:xfrm>
            <a:off x="-36512" y="3573017"/>
            <a:ext cx="9289032" cy="88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
        <p:nvSpPr>
          <p:cNvPr id="10" name="Rectangle 9"/>
          <p:cNvSpPr/>
          <p:nvPr/>
        </p:nvSpPr>
        <p:spPr>
          <a:xfrm>
            <a:off x="-36512" y="2400848"/>
            <a:ext cx="9289032" cy="117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1344704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876400"/>
            <a:ext cx="1435360" cy="954514"/>
          </a:xfrm>
          <a:prstGeom prst="rect">
            <a:avLst/>
          </a:prstGeom>
          <a:noFill/>
        </p:spPr>
      </p:pic>
      <p:pic>
        <p:nvPicPr>
          <p:cNvPr id="3" name="Picture 2"/>
          <p:cNvPicPr>
            <a:picLocks noChangeAspect="1"/>
          </p:cNvPicPr>
          <p:nvPr/>
        </p:nvPicPr>
        <p:blipFill>
          <a:blip r:embed="rId7"/>
          <a:stretch>
            <a:fillRect/>
          </a:stretch>
        </p:blipFill>
        <p:spPr>
          <a:xfrm>
            <a:off x="107505" y="605798"/>
            <a:ext cx="8928990" cy="3039226"/>
          </a:xfrm>
          <a:prstGeom prst="rect">
            <a:avLst/>
          </a:prstGeom>
        </p:spPr>
      </p:pic>
      <p:pic>
        <p:nvPicPr>
          <p:cNvPr id="8" name="Picture 7"/>
          <p:cNvPicPr>
            <a:picLocks noChangeAspect="1"/>
          </p:cNvPicPr>
          <p:nvPr/>
        </p:nvPicPr>
        <p:blipFill>
          <a:blip r:embed="rId8"/>
          <a:stretch>
            <a:fillRect/>
          </a:stretch>
        </p:blipFill>
        <p:spPr>
          <a:xfrm>
            <a:off x="107505" y="3645024"/>
            <a:ext cx="8928990" cy="1667462"/>
          </a:xfrm>
          <a:prstGeom prst="rect">
            <a:avLst/>
          </a:prstGeom>
        </p:spPr>
      </p:pic>
    </p:spTree>
    <p:extLst>
      <p:ext uri="{BB962C8B-B14F-4D97-AF65-F5344CB8AC3E}">
        <p14:creationId xmlns:p14="http://schemas.microsoft.com/office/powerpoint/2010/main" val="4106883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 y="1637372"/>
            <a:ext cx="9143998" cy="3583256"/>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14734" y="1637371"/>
            <a:ext cx="9144000" cy="1388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4734" y="3034443"/>
            <a:ext cx="9144000" cy="96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4734" y="4005063"/>
            <a:ext cx="9144000" cy="1252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2660661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876400"/>
            <a:ext cx="1435360" cy="954514"/>
          </a:xfrm>
          <a:prstGeom prst="rect">
            <a:avLst/>
          </a:prstGeom>
          <a:noFill/>
        </p:spPr>
      </p:pic>
      <p:pic>
        <p:nvPicPr>
          <p:cNvPr id="3" name="Picture 2"/>
          <p:cNvPicPr>
            <a:picLocks noChangeAspect="1"/>
          </p:cNvPicPr>
          <p:nvPr/>
        </p:nvPicPr>
        <p:blipFill>
          <a:blip r:embed="rId7"/>
          <a:stretch>
            <a:fillRect/>
          </a:stretch>
        </p:blipFill>
        <p:spPr>
          <a:xfrm>
            <a:off x="179513" y="503410"/>
            <a:ext cx="8784974" cy="3573662"/>
          </a:xfrm>
          <a:prstGeom prst="rect">
            <a:avLst/>
          </a:prstGeom>
        </p:spPr>
      </p:pic>
      <p:pic>
        <p:nvPicPr>
          <p:cNvPr id="8" name="Picture 7"/>
          <p:cNvPicPr>
            <a:picLocks noChangeAspect="1"/>
          </p:cNvPicPr>
          <p:nvPr/>
        </p:nvPicPr>
        <p:blipFill>
          <a:blip r:embed="rId8"/>
          <a:stretch>
            <a:fillRect/>
          </a:stretch>
        </p:blipFill>
        <p:spPr>
          <a:xfrm>
            <a:off x="179513" y="4059694"/>
            <a:ext cx="8784974" cy="1457538"/>
          </a:xfrm>
          <a:prstGeom prst="rect">
            <a:avLst/>
          </a:prstGeom>
        </p:spPr>
      </p:pic>
    </p:spTree>
    <p:extLst>
      <p:ext uri="{BB962C8B-B14F-4D97-AF65-F5344CB8AC3E}">
        <p14:creationId xmlns:p14="http://schemas.microsoft.com/office/powerpoint/2010/main" val="2831629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822811"/>
            <a:ext cx="9144000" cy="5212378"/>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14734" y="813833"/>
            <a:ext cx="9144000" cy="1751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4734" y="2564904"/>
            <a:ext cx="9144000" cy="2312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4734" y="4886519"/>
            <a:ext cx="9144000" cy="477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1211" y="5373216"/>
            <a:ext cx="9144000" cy="670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1656333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03648" y="3294549"/>
            <a:ext cx="7471470" cy="3086779"/>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76400"/>
            <a:ext cx="1435360" cy="954514"/>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293018"/>
            <a:ext cx="596812" cy="564982"/>
          </a:xfrm>
          <a:prstGeom prst="rect">
            <a:avLst/>
          </a:prstGeom>
          <a:noFill/>
        </p:spPr>
      </p:pic>
      <p:pic>
        <p:nvPicPr>
          <p:cNvPr id="3" name="Picture 2"/>
          <p:cNvPicPr>
            <a:picLocks noChangeAspect="1"/>
          </p:cNvPicPr>
          <p:nvPr/>
        </p:nvPicPr>
        <p:blipFill>
          <a:blip r:embed="rId8"/>
          <a:stretch>
            <a:fillRect/>
          </a:stretch>
        </p:blipFill>
        <p:spPr>
          <a:xfrm>
            <a:off x="1403648" y="126198"/>
            <a:ext cx="7471470" cy="3168352"/>
          </a:xfrm>
          <a:prstGeom prst="rect">
            <a:avLst/>
          </a:prstGeom>
        </p:spPr>
      </p:pic>
    </p:spTree>
    <p:extLst>
      <p:ext uri="{BB962C8B-B14F-4D97-AF65-F5344CB8AC3E}">
        <p14:creationId xmlns:p14="http://schemas.microsoft.com/office/powerpoint/2010/main" val="1658597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772298"/>
            <a:ext cx="9144000" cy="531340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14734" y="744030"/>
            <a:ext cx="9144000" cy="1375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4734" y="2091560"/>
            <a:ext cx="9144000" cy="809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4734" y="2863858"/>
            <a:ext cx="9144000" cy="781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1211" y="3645024"/>
            <a:ext cx="9144000"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6157" y="4941168"/>
            <a:ext cx="914400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1" name="Rectangle 10"/>
          <p:cNvSpPr/>
          <p:nvPr/>
        </p:nvSpPr>
        <p:spPr>
          <a:xfrm>
            <a:off x="14734" y="5373216"/>
            <a:ext cx="9144000" cy="740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2275273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2750217"/>
            <a:ext cx="6624735" cy="3703119"/>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93258"/>
            <a:ext cx="1259632" cy="837655"/>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293018"/>
            <a:ext cx="596812" cy="564982"/>
          </a:xfrm>
          <a:prstGeom prst="rect">
            <a:avLst/>
          </a:prstGeom>
          <a:noFill/>
        </p:spPr>
      </p:pic>
      <p:pic>
        <p:nvPicPr>
          <p:cNvPr id="9" name="Picture 8"/>
          <p:cNvPicPr>
            <a:picLocks noChangeAspect="1"/>
          </p:cNvPicPr>
          <p:nvPr/>
        </p:nvPicPr>
        <p:blipFill>
          <a:blip r:embed="rId8"/>
          <a:stretch>
            <a:fillRect/>
          </a:stretch>
        </p:blipFill>
        <p:spPr>
          <a:xfrm>
            <a:off x="1259633" y="262319"/>
            <a:ext cx="6624734" cy="2446602"/>
          </a:xfrm>
          <a:prstGeom prst="rect">
            <a:avLst/>
          </a:prstGeom>
        </p:spPr>
      </p:pic>
    </p:spTree>
    <p:extLst>
      <p:ext uri="{BB962C8B-B14F-4D97-AF65-F5344CB8AC3E}">
        <p14:creationId xmlns:p14="http://schemas.microsoft.com/office/powerpoint/2010/main" val="217984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548680"/>
            <a:ext cx="8928992" cy="546412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107504" y="548680"/>
            <a:ext cx="8928992" cy="630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7504" y="1178766"/>
            <a:ext cx="8928992" cy="66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07504" y="1844824"/>
            <a:ext cx="8928992" cy="941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107503" y="2786198"/>
            <a:ext cx="8928993" cy="930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107503" y="3717032"/>
            <a:ext cx="8928993" cy="544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1" name="Rectangle 10"/>
          <p:cNvSpPr/>
          <p:nvPr/>
        </p:nvSpPr>
        <p:spPr>
          <a:xfrm>
            <a:off x="107503" y="4261690"/>
            <a:ext cx="8928993" cy="853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sp>
        <p:nvSpPr>
          <p:cNvPr id="14" name="Rectangle 13"/>
          <p:cNvSpPr/>
          <p:nvPr/>
        </p:nvSpPr>
        <p:spPr>
          <a:xfrm>
            <a:off x="107503" y="5115574"/>
            <a:ext cx="8928993" cy="897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660232"/>
            <a:ext cx="1197768" cy="1197768"/>
          </a:xfrm>
          <a:prstGeom prst="rect">
            <a:avLst/>
          </a:prstGeom>
          <a:noFill/>
        </p:spPr>
      </p:pic>
    </p:spTree>
    <p:extLst>
      <p:ext uri="{BB962C8B-B14F-4D97-AF65-F5344CB8AC3E}">
        <p14:creationId xmlns:p14="http://schemas.microsoft.com/office/powerpoint/2010/main" val="161916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4"/>
                                        </p:tgtEl>
                                      </p:cBhvr>
                                    </p:animEffect>
                                    <p:set>
                                      <p:cBhvr>
                                        <p:cTn id="4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8" grpId="0" animBg="1"/>
      <p:bldP spid="9" grpId="0" animBg="1"/>
      <p:bldP spid="10" grpId="0" animBg="1"/>
      <p:bldP spid="11" grpId="0" animBg="1"/>
      <p:bldP spid="14"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5"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93258"/>
            <a:ext cx="1259632" cy="837655"/>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293018"/>
            <a:ext cx="596812" cy="564982"/>
          </a:xfrm>
          <a:prstGeom prst="rect">
            <a:avLst/>
          </a:prstGeom>
          <a:noFill/>
        </p:spPr>
      </p:pic>
      <p:pic>
        <p:nvPicPr>
          <p:cNvPr id="3" name="Picture 2"/>
          <p:cNvPicPr>
            <a:picLocks noChangeAspect="1"/>
          </p:cNvPicPr>
          <p:nvPr/>
        </p:nvPicPr>
        <p:blipFill>
          <a:blip r:embed="rId7"/>
          <a:stretch>
            <a:fillRect/>
          </a:stretch>
        </p:blipFill>
        <p:spPr>
          <a:xfrm>
            <a:off x="1475656" y="44624"/>
            <a:ext cx="6192688" cy="4011384"/>
          </a:xfrm>
          <a:prstGeom prst="rect">
            <a:avLst/>
          </a:prstGeom>
        </p:spPr>
      </p:pic>
      <p:pic>
        <p:nvPicPr>
          <p:cNvPr id="8" name="Picture 7"/>
          <p:cNvPicPr>
            <a:picLocks noChangeAspect="1"/>
          </p:cNvPicPr>
          <p:nvPr/>
        </p:nvPicPr>
        <p:blipFill>
          <a:blip r:embed="rId8"/>
          <a:stretch>
            <a:fillRect/>
          </a:stretch>
        </p:blipFill>
        <p:spPr>
          <a:xfrm>
            <a:off x="1475656" y="4077072"/>
            <a:ext cx="6192688" cy="2718288"/>
          </a:xfrm>
          <a:prstGeom prst="rect">
            <a:avLst/>
          </a:prstGeom>
        </p:spPr>
      </p:pic>
    </p:spTree>
    <p:extLst>
      <p:ext uri="{BB962C8B-B14F-4D97-AF65-F5344CB8AC3E}">
        <p14:creationId xmlns:p14="http://schemas.microsoft.com/office/powerpoint/2010/main" val="2799701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669" y="404664"/>
            <a:ext cx="8638662" cy="531900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252669" y="404664"/>
            <a:ext cx="8638662"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
        <p:nvSpPr>
          <p:cNvPr id="13" name="Rectangle 12"/>
          <p:cNvSpPr/>
          <p:nvPr/>
        </p:nvSpPr>
        <p:spPr>
          <a:xfrm>
            <a:off x="252669" y="1556792"/>
            <a:ext cx="863866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sp>
        <p:nvSpPr>
          <p:cNvPr id="15" name="Rectangle 14"/>
          <p:cNvSpPr/>
          <p:nvPr/>
        </p:nvSpPr>
        <p:spPr>
          <a:xfrm>
            <a:off x="252669" y="2924944"/>
            <a:ext cx="8638662" cy="2834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437158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3" grpId="0" animBg="1"/>
      <p:bldP spid="15"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548680"/>
            <a:ext cx="8640960" cy="48937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6" name="Rectangle 5"/>
          <p:cNvSpPr/>
          <p:nvPr/>
        </p:nvSpPr>
        <p:spPr>
          <a:xfrm>
            <a:off x="251520" y="548680"/>
            <a:ext cx="8640960" cy="1073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251520" y="1622170"/>
            <a:ext cx="8640960" cy="1086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251520" y="2708920"/>
            <a:ext cx="8640960" cy="443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251520" y="3152324"/>
            <a:ext cx="8640960" cy="229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52128" y="5877272"/>
            <a:ext cx="1259632" cy="837655"/>
          </a:xfrm>
          <a:prstGeom prst="rect">
            <a:avLst/>
          </a:prstGeom>
          <a:noFill/>
        </p:spPr>
      </p:pic>
    </p:spTree>
    <p:extLst>
      <p:ext uri="{BB962C8B-B14F-4D97-AF65-F5344CB8AC3E}">
        <p14:creationId xmlns:p14="http://schemas.microsoft.com/office/powerpoint/2010/main" val="1121610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548680"/>
            <a:ext cx="8640960" cy="47605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6" name="Rectangle 5"/>
          <p:cNvSpPr/>
          <p:nvPr/>
        </p:nvSpPr>
        <p:spPr>
          <a:xfrm>
            <a:off x="251520" y="548680"/>
            <a:ext cx="8640960" cy="907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251520" y="1456082"/>
            <a:ext cx="8640960" cy="1086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251520" y="2542832"/>
            <a:ext cx="8640960" cy="609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9" name="Rectangle 8"/>
          <p:cNvSpPr/>
          <p:nvPr/>
        </p:nvSpPr>
        <p:spPr>
          <a:xfrm>
            <a:off x="251520" y="3152324"/>
            <a:ext cx="8640960" cy="2156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660232"/>
            <a:ext cx="1197768" cy="1197768"/>
          </a:xfrm>
          <a:prstGeom prst="rect">
            <a:avLst/>
          </a:prstGeom>
          <a:noFill/>
        </p:spPr>
      </p:pic>
    </p:spTree>
    <p:extLst>
      <p:ext uri="{BB962C8B-B14F-4D97-AF65-F5344CB8AC3E}">
        <p14:creationId xmlns:p14="http://schemas.microsoft.com/office/powerpoint/2010/main" val="3627454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5"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93258"/>
            <a:ext cx="1259632" cy="837655"/>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293018"/>
            <a:ext cx="596812" cy="564982"/>
          </a:xfrm>
          <a:prstGeom prst="rect">
            <a:avLst/>
          </a:prstGeom>
          <a:noFill/>
        </p:spPr>
      </p:pic>
      <p:pic>
        <p:nvPicPr>
          <p:cNvPr id="2" name="Picture 1"/>
          <p:cNvPicPr>
            <a:picLocks noChangeAspect="1"/>
          </p:cNvPicPr>
          <p:nvPr/>
        </p:nvPicPr>
        <p:blipFill>
          <a:blip r:embed="rId7"/>
          <a:stretch>
            <a:fillRect/>
          </a:stretch>
        </p:blipFill>
        <p:spPr>
          <a:xfrm>
            <a:off x="1865791" y="128304"/>
            <a:ext cx="5412418" cy="3423744"/>
          </a:xfrm>
          <a:prstGeom prst="rect">
            <a:avLst/>
          </a:prstGeom>
        </p:spPr>
      </p:pic>
      <p:pic>
        <p:nvPicPr>
          <p:cNvPr id="9" name="Picture 8"/>
          <p:cNvPicPr>
            <a:picLocks noChangeAspect="1"/>
          </p:cNvPicPr>
          <p:nvPr/>
        </p:nvPicPr>
        <p:blipFill>
          <a:blip r:embed="rId8"/>
          <a:stretch>
            <a:fillRect/>
          </a:stretch>
        </p:blipFill>
        <p:spPr>
          <a:xfrm>
            <a:off x="1865792" y="3573016"/>
            <a:ext cx="5412416" cy="3167056"/>
          </a:xfrm>
          <a:prstGeom prst="rect">
            <a:avLst/>
          </a:prstGeom>
        </p:spPr>
      </p:pic>
    </p:spTree>
    <p:extLst>
      <p:ext uri="{BB962C8B-B14F-4D97-AF65-F5344CB8AC3E}">
        <p14:creationId xmlns:p14="http://schemas.microsoft.com/office/powerpoint/2010/main" val="3687753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404664"/>
            <a:ext cx="7776864" cy="57306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6" name="Rectangle 5"/>
          <p:cNvSpPr/>
          <p:nvPr/>
        </p:nvSpPr>
        <p:spPr>
          <a:xfrm>
            <a:off x="683568" y="369332"/>
            <a:ext cx="7776864" cy="110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683568" y="1477406"/>
            <a:ext cx="7776864" cy="10884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683568" y="2556509"/>
            <a:ext cx="7776864" cy="1570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683568" y="4126518"/>
            <a:ext cx="7776864" cy="454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sp>
        <p:nvSpPr>
          <p:cNvPr id="14" name="Rectangle 13"/>
          <p:cNvSpPr/>
          <p:nvPr/>
        </p:nvSpPr>
        <p:spPr>
          <a:xfrm>
            <a:off x="683568" y="4571789"/>
            <a:ext cx="7776864" cy="668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6" name="Rectangle 15"/>
          <p:cNvSpPr/>
          <p:nvPr/>
        </p:nvSpPr>
        <p:spPr>
          <a:xfrm>
            <a:off x="683568" y="5239870"/>
            <a:ext cx="7776864" cy="895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52128" y="5877272"/>
            <a:ext cx="1259632" cy="837655"/>
          </a:xfrm>
          <a:prstGeom prst="rect">
            <a:avLst/>
          </a:prstGeom>
          <a:noFill/>
        </p:spPr>
      </p:pic>
    </p:spTree>
    <p:extLst>
      <p:ext uri="{BB962C8B-B14F-4D97-AF65-F5344CB8AC3E}">
        <p14:creationId xmlns:p14="http://schemas.microsoft.com/office/powerpoint/2010/main" val="1392273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6"/>
                                        </p:tgtEl>
                                      </p:cBhvr>
                                    </p:animEffect>
                                    <p:set>
                                      <p:cBhvr>
                                        <p:cTn id="3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7" grpId="0" animBg="1"/>
      <p:bldP spid="8" grpId="0" animBg="1"/>
      <p:bldP spid="9" grpId="0" animBg="1"/>
      <p:bldP spid="14" grpId="0" animBg="1"/>
      <p:bldP spid="16" grpId="0" animBg="1"/>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4318" y="404664"/>
            <a:ext cx="8235364" cy="54113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6" name="Rectangle 5"/>
          <p:cNvSpPr/>
          <p:nvPr/>
        </p:nvSpPr>
        <p:spPr>
          <a:xfrm>
            <a:off x="454318" y="369332"/>
            <a:ext cx="8235364" cy="1086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454318" y="1456082"/>
            <a:ext cx="8235364" cy="1180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454318" y="2636912"/>
            <a:ext cx="8235364"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9" name="Rectangle 8"/>
          <p:cNvSpPr/>
          <p:nvPr/>
        </p:nvSpPr>
        <p:spPr>
          <a:xfrm>
            <a:off x="454318" y="3861048"/>
            <a:ext cx="823536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759624"/>
            <a:ext cx="1197768" cy="1197768"/>
          </a:xfrm>
          <a:prstGeom prst="rect">
            <a:avLst/>
          </a:prstGeom>
          <a:noFill/>
        </p:spPr>
      </p:pic>
      <p:sp>
        <p:nvSpPr>
          <p:cNvPr id="14" name="Rectangle 13"/>
          <p:cNvSpPr/>
          <p:nvPr/>
        </p:nvSpPr>
        <p:spPr>
          <a:xfrm>
            <a:off x="454318" y="4797152"/>
            <a:ext cx="8235364" cy="307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sp>
        <p:nvSpPr>
          <p:cNvPr id="15" name="Rectangle 14"/>
          <p:cNvSpPr/>
          <p:nvPr/>
        </p:nvSpPr>
        <p:spPr>
          <a:xfrm>
            <a:off x="454318" y="5104498"/>
            <a:ext cx="8235364" cy="711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notes</a:t>
            </a:r>
            <a:endParaRPr lang="en-GB" sz="2800" b="1" dirty="0"/>
          </a:p>
        </p:txBody>
      </p:sp>
    </p:spTree>
    <p:extLst>
      <p:ext uri="{BB962C8B-B14F-4D97-AF65-F5344CB8AC3E}">
        <p14:creationId xmlns:p14="http://schemas.microsoft.com/office/powerpoint/2010/main" val="1798975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8" grpId="0" animBg="1"/>
      <p:bldP spid="9" grpId="0" animBg="1"/>
      <p:bldP spid="14" grpId="0" animBg="1"/>
      <p:bldP spid="15" grpId="0" animBg="1"/>
    </p:bld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5"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93258"/>
            <a:ext cx="1259632" cy="837655"/>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293018"/>
            <a:ext cx="596812" cy="564982"/>
          </a:xfrm>
          <a:prstGeom prst="rect">
            <a:avLst/>
          </a:prstGeom>
          <a:noFill/>
        </p:spPr>
      </p:pic>
      <p:pic>
        <p:nvPicPr>
          <p:cNvPr id="3" name="Picture 2"/>
          <p:cNvPicPr>
            <a:picLocks noChangeAspect="1"/>
          </p:cNvPicPr>
          <p:nvPr/>
        </p:nvPicPr>
        <p:blipFill>
          <a:blip r:embed="rId7"/>
          <a:stretch>
            <a:fillRect/>
          </a:stretch>
        </p:blipFill>
        <p:spPr>
          <a:xfrm>
            <a:off x="1403648" y="129173"/>
            <a:ext cx="6336704" cy="3720170"/>
          </a:xfrm>
          <a:prstGeom prst="rect">
            <a:avLst/>
          </a:prstGeom>
        </p:spPr>
      </p:pic>
      <p:pic>
        <p:nvPicPr>
          <p:cNvPr id="8" name="Picture 7"/>
          <p:cNvPicPr>
            <a:picLocks noChangeAspect="1"/>
          </p:cNvPicPr>
          <p:nvPr/>
        </p:nvPicPr>
        <p:blipFill>
          <a:blip r:embed="rId8"/>
          <a:stretch>
            <a:fillRect/>
          </a:stretch>
        </p:blipFill>
        <p:spPr>
          <a:xfrm>
            <a:off x="1403648" y="3861048"/>
            <a:ext cx="6336704" cy="2875676"/>
          </a:xfrm>
          <a:prstGeom prst="rect">
            <a:avLst/>
          </a:prstGeom>
        </p:spPr>
      </p:pic>
    </p:spTree>
    <p:extLst>
      <p:ext uri="{BB962C8B-B14F-4D97-AF65-F5344CB8AC3E}">
        <p14:creationId xmlns:p14="http://schemas.microsoft.com/office/powerpoint/2010/main" val="135515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76672"/>
            <a:ext cx="8640960" cy="52263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251520" y="476672"/>
            <a:ext cx="864096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251520" y="1556793"/>
            <a:ext cx="8640960" cy="48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251520" y="2044981"/>
            <a:ext cx="8640960" cy="807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251520" y="2852935"/>
            <a:ext cx="8640960" cy="1835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sp>
        <p:nvSpPr>
          <p:cNvPr id="14" name="Rectangle 13"/>
          <p:cNvSpPr/>
          <p:nvPr/>
        </p:nvSpPr>
        <p:spPr>
          <a:xfrm>
            <a:off x="251520" y="4688467"/>
            <a:ext cx="8640960" cy="1014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52128" y="5877272"/>
            <a:ext cx="1259632" cy="837655"/>
          </a:xfrm>
          <a:prstGeom prst="rect">
            <a:avLst/>
          </a:prstGeom>
          <a:noFill/>
        </p:spPr>
      </p:pic>
    </p:spTree>
    <p:extLst>
      <p:ext uri="{BB962C8B-B14F-4D97-AF65-F5344CB8AC3E}">
        <p14:creationId xmlns:p14="http://schemas.microsoft.com/office/powerpoint/2010/main" val="3277915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8" grpId="0" animBg="1"/>
      <p:bldP spid="9" grpId="0" animBg="1"/>
      <p:bldP spid="14" grpId="0" animBg="1"/>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386892"/>
            <a:ext cx="8640960" cy="54183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251520" y="369332"/>
            <a:ext cx="8640960" cy="827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251520" y="1196752"/>
            <a:ext cx="864096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251520" y="2132856"/>
            <a:ext cx="8640960" cy="65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9" name="Rectangle 8"/>
          <p:cNvSpPr/>
          <p:nvPr/>
        </p:nvSpPr>
        <p:spPr>
          <a:xfrm>
            <a:off x="251520" y="2787982"/>
            <a:ext cx="8640960" cy="1721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759624"/>
            <a:ext cx="1197768" cy="1197768"/>
          </a:xfrm>
          <a:prstGeom prst="rect">
            <a:avLst/>
          </a:prstGeom>
          <a:noFill/>
        </p:spPr>
      </p:pic>
      <p:sp>
        <p:nvSpPr>
          <p:cNvPr id="14" name="Rectangle 13"/>
          <p:cNvSpPr/>
          <p:nvPr/>
        </p:nvSpPr>
        <p:spPr>
          <a:xfrm>
            <a:off x="251520" y="4509120"/>
            <a:ext cx="8640960" cy="1313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spTree>
    <p:extLst>
      <p:ext uri="{BB962C8B-B14F-4D97-AF65-F5344CB8AC3E}">
        <p14:creationId xmlns:p14="http://schemas.microsoft.com/office/powerpoint/2010/main" val="3214945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8" grpId="0" animBg="1"/>
      <p:bldP spid="9" grpId="0" animBg="1"/>
      <p:bldP spid="14" grpId="0" animBg="1"/>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8453" y="200248"/>
            <a:ext cx="6867094" cy="4029454"/>
          </a:xfrm>
          <a:prstGeom prst="rect">
            <a:avLst/>
          </a:prstGeom>
        </p:spPr>
      </p:pic>
      <p:pic>
        <p:nvPicPr>
          <p:cNvPr id="9" name="Picture 8"/>
          <p:cNvPicPr>
            <a:picLocks noChangeAspect="1"/>
          </p:cNvPicPr>
          <p:nvPr/>
        </p:nvPicPr>
        <p:blipFill>
          <a:blip r:embed="rId3"/>
          <a:stretch>
            <a:fillRect/>
          </a:stretch>
        </p:blipFill>
        <p:spPr>
          <a:xfrm>
            <a:off x="1138453" y="4232696"/>
            <a:ext cx="6867094" cy="2004616"/>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93258"/>
            <a:ext cx="1259632" cy="837655"/>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293018"/>
            <a:ext cx="596812" cy="564982"/>
          </a:xfrm>
          <a:prstGeom prst="rect">
            <a:avLst/>
          </a:prstGeom>
          <a:noFill/>
        </p:spPr>
      </p:pic>
    </p:spTree>
    <p:extLst>
      <p:ext uri="{BB962C8B-B14F-4D97-AF65-F5344CB8AC3E}">
        <p14:creationId xmlns:p14="http://schemas.microsoft.com/office/powerpoint/2010/main" val="178322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401210"/>
            <a:ext cx="7776864" cy="583610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683568" y="401210"/>
            <a:ext cx="7756116" cy="1889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683568" y="2291098"/>
            <a:ext cx="7756116" cy="1065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683568" y="3356992"/>
            <a:ext cx="7756116"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683568" y="4293096"/>
            <a:ext cx="7756116" cy="1043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sp>
        <p:nvSpPr>
          <p:cNvPr id="14" name="Rectangle 13"/>
          <p:cNvSpPr/>
          <p:nvPr/>
        </p:nvSpPr>
        <p:spPr>
          <a:xfrm>
            <a:off x="683568" y="5336540"/>
            <a:ext cx="7756116" cy="878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52128" y="5877272"/>
            <a:ext cx="1259632" cy="837655"/>
          </a:xfrm>
          <a:prstGeom prst="rect">
            <a:avLst/>
          </a:prstGeom>
          <a:noFill/>
        </p:spPr>
      </p:pic>
    </p:spTree>
    <p:extLst>
      <p:ext uri="{BB962C8B-B14F-4D97-AF65-F5344CB8AC3E}">
        <p14:creationId xmlns:p14="http://schemas.microsoft.com/office/powerpoint/2010/main" val="1368167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8" grpId="0" animBg="1"/>
      <p:bldP spid="9"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2132856"/>
            <a:ext cx="8352926" cy="129583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95537" y="2132856"/>
            <a:ext cx="8352926" cy="1295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spTree>
    <p:extLst>
      <p:ext uri="{BB962C8B-B14F-4D97-AF65-F5344CB8AC3E}">
        <p14:creationId xmlns:p14="http://schemas.microsoft.com/office/powerpoint/2010/main" val="1631078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404664"/>
            <a:ext cx="8640958" cy="50292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251520" y="369332"/>
            <a:ext cx="8640960" cy="1196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251520" y="1566084"/>
            <a:ext cx="8640960" cy="638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251520" y="2204864"/>
            <a:ext cx="864096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9" name="Rectangle 8"/>
          <p:cNvSpPr/>
          <p:nvPr/>
        </p:nvSpPr>
        <p:spPr>
          <a:xfrm>
            <a:off x="251520" y="2924944"/>
            <a:ext cx="8640960" cy="847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759624"/>
            <a:ext cx="1197768" cy="1197768"/>
          </a:xfrm>
          <a:prstGeom prst="rect">
            <a:avLst/>
          </a:prstGeom>
          <a:noFill/>
        </p:spPr>
      </p:pic>
      <p:sp>
        <p:nvSpPr>
          <p:cNvPr id="14" name="Rectangle 13"/>
          <p:cNvSpPr/>
          <p:nvPr/>
        </p:nvSpPr>
        <p:spPr>
          <a:xfrm>
            <a:off x="251520" y="3772598"/>
            <a:ext cx="8640960" cy="1661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spTree>
    <p:extLst>
      <p:ext uri="{BB962C8B-B14F-4D97-AF65-F5344CB8AC3E}">
        <p14:creationId xmlns:p14="http://schemas.microsoft.com/office/powerpoint/2010/main" val="3937325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8" grpId="0" animBg="1"/>
      <p:bldP spid="9" grpId="0" animBg="1"/>
      <p:bldP spid="14" grpId="0" animBg="1"/>
    </p:bld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6" name="Picture 5"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93258"/>
            <a:ext cx="1259632" cy="837655"/>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293018"/>
            <a:ext cx="596812" cy="564982"/>
          </a:xfrm>
          <a:prstGeom prst="rect">
            <a:avLst/>
          </a:prstGeom>
          <a:noFill/>
        </p:spPr>
      </p:pic>
      <p:pic>
        <p:nvPicPr>
          <p:cNvPr id="3" name="Picture 2"/>
          <p:cNvPicPr>
            <a:picLocks noChangeAspect="1"/>
          </p:cNvPicPr>
          <p:nvPr/>
        </p:nvPicPr>
        <p:blipFill>
          <a:blip r:embed="rId7"/>
          <a:stretch>
            <a:fillRect/>
          </a:stretch>
        </p:blipFill>
        <p:spPr>
          <a:xfrm>
            <a:off x="1650995" y="3284984"/>
            <a:ext cx="5842010" cy="3401462"/>
          </a:xfrm>
          <a:prstGeom prst="rect">
            <a:avLst/>
          </a:prstGeom>
        </p:spPr>
      </p:pic>
      <p:pic>
        <p:nvPicPr>
          <p:cNvPr id="8" name="Picture 7"/>
          <p:cNvPicPr>
            <a:picLocks noChangeAspect="1"/>
          </p:cNvPicPr>
          <p:nvPr/>
        </p:nvPicPr>
        <p:blipFill>
          <a:blip r:embed="rId8"/>
          <a:stretch>
            <a:fillRect/>
          </a:stretch>
        </p:blipFill>
        <p:spPr>
          <a:xfrm>
            <a:off x="1650995" y="163560"/>
            <a:ext cx="5842010" cy="3121424"/>
          </a:xfrm>
          <a:prstGeom prst="rect">
            <a:avLst/>
          </a:prstGeom>
        </p:spPr>
      </p:pic>
    </p:spTree>
    <p:extLst>
      <p:ext uri="{BB962C8B-B14F-4D97-AF65-F5344CB8AC3E}">
        <p14:creationId xmlns:p14="http://schemas.microsoft.com/office/powerpoint/2010/main" val="2605099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332656"/>
            <a:ext cx="8064896" cy="5970580"/>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6" name="Rectangle 5"/>
          <p:cNvSpPr/>
          <p:nvPr/>
        </p:nvSpPr>
        <p:spPr>
          <a:xfrm>
            <a:off x="539552" y="332655"/>
            <a:ext cx="8064896" cy="136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539552" y="1700809"/>
            <a:ext cx="8064896" cy="777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539552" y="2478672"/>
            <a:ext cx="8064896" cy="878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539552" y="3356994"/>
            <a:ext cx="8064896" cy="724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4" name="Rectangle 13"/>
          <p:cNvSpPr/>
          <p:nvPr/>
        </p:nvSpPr>
        <p:spPr>
          <a:xfrm>
            <a:off x="539552" y="5589240"/>
            <a:ext cx="8064896" cy="713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52128" y="5877272"/>
            <a:ext cx="1259632" cy="837655"/>
          </a:xfrm>
          <a:prstGeom prst="rect">
            <a:avLst/>
          </a:prstGeom>
          <a:noFill/>
        </p:spPr>
      </p:pic>
      <p:sp>
        <p:nvSpPr>
          <p:cNvPr id="16" name="Rectangle 15"/>
          <p:cNvSpPr/>
          <p:nvPr/>
        </p:nvSpPr>
        <p:spPr>
          <a:xfrm>
            <a:off x="539552" y="5157192"/>
            <a:ext cx="80648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
        <p:nvSpPr>
          <p:cNvPr id="17" name="Rectangle 16"/>
          <p:cNvSpPr/>
          <p:nvPr/>
        </p:nvSpPr>
        <p:spPr>
          <a:xfrm>
            <a:off x="539552" y="4081909"/>
            <a:ext cx="8064896" cy="1075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2"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452320" y="6214862"/>
            <a:ext cx="643138" cy="643138"/>
          </a:xfrm>
          <a:prstGeom prst="rect">
            <a:avLst/>
          </a:prstGeom>
          <a:noFill/>
        </p:spPr>
      </p:pic>
    </p:spTree>
    <p:extLst>
      <p:ext uri="{BB962C8B-B14F-4D97-AF65-F5344CB8AC3E}">
        <p14:creationId xmlns:p14="http://schemas.microsoft.com/office/powerpoint/2010/main" val="3461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6"/>
                                        </p:tgtEl>
                                      </p:cBhvr>
                                    </p:animEffect>
                                    <p:set>
                                      <p:cBhvr>
                                        <p:cTn id="3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7"/>
                                        </p:tgtEl>
                                      </p:cBhvr>
                                    </p:animEffect>
                                    <p:set>
                                      <p:cBhvr>
                                        <p:cTn id="4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6" grpId="0" animBg="1"/>
      <p:bldP spid="7" grpId="0" animBg="1"/>
      <p:bldP spid="8" grpId="0" animBg="1"/>
      <p:bldP spid="9" grpId="0" animBg="1"/>
      <p:bldP spid="14" grpId="0" animBg="1"/>
      <p:bldP spid="16" grpId="0" animBg="1"/>
      <p:bldP spid="17" grpId="0" animBg="1"/>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04664"/>
            <a:ext cx="8640960" cy="545372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6" name="Rectangle 5"/>
          <p:cNvSpPr/>
          <p:nvPr/>
        </p:nvSpPr>
        <p:spPr>
          <a:xfrm>
            <a:off x="251520" y="369332"/>
            <a:ext cx="8640960" cy="871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251520" y="1240410"/>
            <a:ext cx="8640960" cy="460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251520" y="1700808"/>
            <a:ext cx="864096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9" name="Rectangle 8"/>
          <p:cNvSpPr/>
          <p:nvPr/>
        </p:nvSpPr>
        <p:spPr>
          <a:xfrm>
            <a:off x="251520" y="2420888"/>
            <a:ext cx="864096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759624"/>
            <a:ext cx="1197768" cy="1197768"/>
          </a:xfrm>
          <a:prstGeom prst="rect">
            <a:avLst/>
          </a:prstGeom>
          <a:noFill/>
        </p:spPr>
      </p:pic>
      <p:sp>
        <p:nvSpPr>
          <p:cNvPr id="14" name="Rectangle 13"/>
          <p:cNvSpPr/>
          <p:nvPr/>
        </p:nvSpPr>
        <p:spPr>
          <a:xfrm>
            <a:off x="251520" y="5471168"/>
            <a:ext cx="8640960" cy="38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 notes</a:t>
            </a:r>
            <a:endParaRPr lang="en-GB" sz="2800" b="1" dirty="0"/>
          </a:p>
        </p:txBody>
      </p:sp>
      <p:sp>
        <p:nvSpPr>
          <p:cNvPr id="15" name="Rectangle 14"/>
          <p:cNvSpPr/>
          <p:nvPr/>
        </p:nvSpPr>
        <p:spPr>
          <a:xfrm>
            <a:off x="251520" y="4679504"/>
            <a:ext cx="8640960" cy="791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notes</a:t>
            </a:r>
            <a:endParaRPr lang="en-GB" sz="2800" b="1" dirty="0"/>
          </a:p>
        </p:txBody>
      </p:sp>
      <p:sp>
        <p:nvSpPr>
          <p:cNvPr id="16" name="Rectangle 15"/>
          <p:cNvSpPr/>
          <p:nvPr/>
        </p:nvSpPr>
        <p:spPr>
          <a:xfrm>
            <a:off x="251520" y="3499026"/>
            <a:ext cx="8640960" cy="1180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spTree>
    <p:extLst>
      <p:ext uri="{BB962C8B-B14F-4D97-AF65-F5344CB8AC3E}">
        <p14:creationId xmlns:p14="http://schemas.microsoft.com/office/powerpoint/2010/main" val="1880090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6"/>
                                        </p:tgtEl>
                                      </p:cBhvr>
                                    </p:animEffect>
                                    <p:set>
                                      <p:cBhvr>
                                        <p:cTn id="4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7" grpId="0" animBg="1"/>
      <p:bldP spid="8" grpId="0" animBg="1"/>
      <p:bldP spid="9" grpId="0" animBg="1"/>
      <p:bldP spid="14" grpId="0" animBg="1"/>
      <p:bldP spid="15" grpId="0" animBg="1"/>
      <p:bldP spid="16"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8454" y="260648"/>
            <a:ext cx="6867092" cy="5983888"/>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93258"/>
            <a:ext cx="1259632" cy="837655"/>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293018"/>
            <a:ext cx="596812" cy="564982"/>
          </a:xfrm>
          <a:prstGeom prst="rect">
            <a:avLst/>
          </a:prstGeom>
          <a:noFill/>
        </p:spPr>
      </p:pic>
    </p:spTree>
    <p:extLst>
      <p:ext uri="{BB962C8B-B14F-4D97-AF65-F5344CB8AC3E}">
        <p14:creationId xmlns:p14="http://schemas.microsoft.com/office/powerpoint/2010/main" val="1074068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260648"/>
            <a:ext cx="8064896" cy="6013668"/>
          </a:xfrm>
          <a:prstGeom prst="rect">
            <a:avLst/>
          </a:prstGeom>
        </p:spPr>
      </p:pic>
      <p:sp>
        <p:nvSpPr>
          <p:cNvPr id="17" name="Rectangle 16"/>
          <p:cNvSpPr/>
          <p:nvPr/>
        </p:nvSpPr>
        <p:spPr>
          <a:xfrm>
            <a:off x="539552" y="5312925"/>
            <a:ext cx="8064896" cy="961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5" name="TextBox 4"/>
          <p:cNvSpPr txBox="1"/>
          <p:nvPr/>
        </p:nvSpPr>
        <p:spPr>
          <a:xfrm>
            <a:off x="0" y="-27384"/>
            <a:ext cx="1138453" cy="369332"/>
          </a:xfrm>
          <a:prstGeom prst="rect">
            <a:avLst/>
          </a:prstGeom>
          <a:noFill/>
        </p:spPr>
        <p:txBody>
          <a:bodyPr wrap="none" rtlCol="0">
            <a:spAutoFit/>
          </a:bodyPr>
          <a:lstStyle/>
          <a:p>
            <a:r>
              <a:rPr lang="en-GB" dirty="0" smtClean="0"/>
              <a:t>June 2018</a:t>
            </a:r>
            <a:endParaRPr lang="en-GB" dirty="0"/>
          </a:p>
        </p:txBody>
      </p:sp>
      <p:sp>
        <p:nvSpPr>
          <p:cNvPr id="6" name="Rectangle 5"/>
          <p:cNvSpPr/>
          <p:nvPr/>
        </p:nvSpPr>
        <p:spPr>
          <a:xfrm>
            <a:off x="539552" y="260648"/>
            <a:ext cx="806489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539552" y="1340769"/>
            <a:ext cx="80648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539552" y="1772817"/>
            <a:ext cx="8064896" cy="3086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539552" y="4859772"/>
            <a:ext cx="8064896" cy="453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52128" y="5877272"/>
            <a:ext cx="1259632" cy="837655"/>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2"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spTree>
    <p:extLst>
      <p:ext uri="{BB962C8B-B14F-4D97-AF65-F5344CB8AC3E}">
        <p14:creationId xmlns:p14="http://schemas.microsoft.com/office/powerpoint/2010/main" val="4236177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P spid="6" grpId="0" animBg="1"/>
      <p:bldP spid="7" grpId="0" animBg="1"/>
      <p:bldP spid="8" grpId="0" animBg="1"/>
      <p:bldP spid="9" grpId="0" animBg="1"/>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533761"/>
            <a:ext cx="8640960" cy="52156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6" name="Rectangle 5"/>
          <p:cNvSpPr/>
          <p:nvPr/>
        </p:nvSpPr>
        <p:spPr>
          <a:xfrm>
            <a:off x="251520" y="523139"/>
            <a:ext cx="8640960" cy="889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251520" y="1412775"/>
            <a:ext cx="8640960" cy="62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251520" y="2038247"/>
            <a:ext cx="8640960" cy="2389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9" name="Rectangle 8"/>
          <p:cNvSpPr/>
          <p:nvPr/>
        </p:nvSpPr>
        <p:spPr>
          <a:xfrm>
            <a:off x="251520" y="4428148"/>
            <a:ext cx="8640960" cy="431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6858" y="5759624"/>
            <a:ext cx="1197768" cy="1197768"/>
          </a:xfrm>
          <a:prstGeom prst="rect">
            <a:avLst/>
          </a:prstGeom>
          <a:noFill/>
        </p:spPr>
      </p:pic>
      <p:sp>
        <p:nvSpPr>
          <p:cNvPr id="16" name="Rectangle 15"/>
          <p:cNvSpPr/>
          <p:nvPr/>
        </p:nvSpPr>
        <p:spPr>
          <a:xfrm>
            <a:off x="251520" y="4859772"/>
            <a:ext cx="8640960" cy="899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spTree>
    <p:extLst>
      <p:ext uri="{BB962C8B-B14F-4D97-AF65-F5344CB8AC3E}">
        <p14:creationId xmlns:p14="http://schemas.microsoft.com/office/powerpoint/2010/main" val="1239732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7" grpId="0" animBg="1"/>
      <p:bldP spid="8" grpId="0" animBg="1"/>
      <p:bldP spid="9" grpId="0" animBg="1"/>
      <p:bldP spid="16" grpId="0" animBg="1"/>
    </p:bld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3131840" y="1268760"/>
            <a:ext cx="1224136"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 (</a:t>
            </a:r>
            <a:r>
              <a:rPr lang="en-GB" b="1" dirty="0" err="1" smtClean="0"/>
              <a:t>i</a:t>
            </a:r>
            <a:r>
              <a:rPr lang="en-GB" b="1" dirty="0" smtClean="0"/>
              <a:t>)</a:t>
            </a:r>
            <a:endParaRPr lang="en-GB" b="1" dirty="0"/>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9" name="TextBox 18"/>
          <p:cNvSpPr txBox="1"/>
          <p:nvPr/>
        </p:nvSpPr>
        <p:spPr>
          <a:xfrm>
            <a:off x="755576" y="404664"/>
            <a:ext cx="7225055" cy="769441"/>
          </a:xfrm>
          <a:prstGeom prst="rect">
            <a:avLst/>
          </a:prstGeom>
          <a:noFill/>
        </p:spPr>
        <p:txBody>
          <a:bodyPr wrap="none" rtlCol="0">
            <a:spAutoFit/>
          </a:bodyPr>
          <a:lstStyle/>
          <a:p>
            <a:r>
              <a:rPr lang="en-GB" sz="4400" dirty="0" smtClean="0">
                <a:latin typeface="Comic Sans MS" pitchFamily="66" charset="0"/>
              </a:rPr>
              <a:t>Correlation and Regression</a:t>
            </a:r>
            <a:endParaRPr lang="en-GB" sz="4400" dirty="0">
              <a:latin typeface="Comic Sans MS" pitchFamily="66" charset="0"/>
            </a:endParaRPr>
          </a:p>
        </p:txBody>
      </p:sp>
      <p:sp>
        <p:nvSpPr>
          <p:cNvPr id="6" name="Rectangle 5">
            <a:hlinkClick r:id="rId5" action="ppaction://hlinksldjump"/>
          </p:cNvPr>
          <p:cNvSpPr/>
          <p:nvPr/>
        </p:nvSpPr>
        <p:spPr>
          <a:xfrm>
            <a:off x="3131840" y="1916896"/>
            <a:ext cx="1224136"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 (ii)</a:t>
            </a:r>
            <a:endParaRPr lang="en-GB" b="1" dirty="0"/>
          </a:p>
        </p:txBody>
      </p:sp>
      <p:sp>
        <p:nvSpPr>
          <p:cNvPr id="9" name="Rectangle 8">
            <a:hlinkClick r:id="rId6" action="ppaction://hlinksldjump"/>
          </p:cNvPr>
          <p:cNvSpPr/>
          <p:nvPr/>
        </p:nvSpPr>
        <p:spPr>
          <a:xfrm>
            <a:off x="3131840" y="2564968"/>
            <a:ext cx="1224136"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t>
            </a:r>
            <a:r>
              <a:rPr lang="en-GB" b="1" dirty="0"/>
              <a:t>H</a:t>
            </a:r>
            <a:r>
              <a:rPr lang="en-GB" b="1" dirty="0" smtClean="0"/>
              <a:t> (</a:t>
            </a:r>
            <a:r>
              <a:rPr lang="en-GB" b="1" dirty="0" err="1" smtClean="0"/>
              <a:t>i</a:t>
            </a:r>
            <a:r>
              <a:rPr lang="en-GB" b="1" dirty="0" smtClean="0"/>
              <a:t>)</a:t>
            </a:r>
            <a:endParaRPr lang="en-GB" b="1" dirty="0"/>
          </a:p>
        </p:txBody>
      </p:sp>
      <p:sp>
        <p:nvSpPr>
          <p:cNvPr id="11" name="Rectangle 10">
            <a:hlinkClick r:id="rId7" action="ppaction://hlinksldjump"/>
          </p:cNvPr>
          <p:cNvSpPr/>
          <p:nvPr/>
        </p:nvSpPr>
        <p:spPr>
          <a:xfrm>
            <a:off x="3131840" y="3213040"/>
            <a:ext cx="1224136"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t>
            </a:r>
            <a:r>
              <a:rPr lang="en-GB" b="1" dirty="0"/>
              <a:t>H</a:t>
            </a:r>
            <a:r>
              <a:rPr lang="en-GB" b="1" dirty="0" smtClean="0"/>
              <a:t> (ii)</a:t>
            </a:r>
            <a:endParaRPr lang="en-GB" b="1" dirty="0"/>
          </a:p>
        </p:txBody>
      </p:sp>
      <p:sp>
        <p:nvSpPr>
          <p:cNvPr id="12" name="Rectangle 11">
            <a:hlinkClick r:id="rId8" action="ppaction://hlinksldjump"/>
          </p:cNvPr>
          <p:cNvSpPr/>
          <p:nvPr/>
        </p:nvSpPr>
        <p:spPr>
          <a:xfrm>
            <a:off x="3131840" y="3861048"/>
            <a:ext cx="1224136"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t>
            </a:r>
            <a:r>
              <a:rPr lang="en-GB" b="1" dirty="0"/>
              <a:t>H</a:t>
            </a:r>
            <a:r>
              <a:rPr lang="en-GB" b="1" dirty="0" smtClean="0"/>
              <a:t> (iii)</a:t>
            </a:r>
            <a:endParaRPr lang="en-GB" b="1" dirty="0"/>
          </a:p>
        </p:txBody>
      </p:sp>
      <p:sp>
        <p:nvSpPr>
          <p:cNvPr id="13" name="Rectangle 12">
            <a:hlinkClick r:id="rId9" action="ppaction://hlinksldjump"/>
          </p:cNvPr>
          <p:cNvSpPr/>
          <p:nvPr/>
        </p:nvSpPr>
        <p:spPr>
          <a:xfrm>
            <a:off x="3131840" y="4509120"/>
            <a:ext cx="1224136"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t>
            </a:r>
            <a:r>
              <a:rPr lang="en-GB" b="1" dirty="0"/>
              <a:t>I</a:t>
            </a:r>
            <a:r>
              <a:rPr lang="en-GB" b="1" dirty="0" smtClean="0"/>
              <a:t> (</a:t>
            </a:r>
            <a:r>
              <a:rPr lang="en-GB" b="1" dirty="0" err="1" smtClean="0"/>
              <a:t>i</a:t>
            </a:r>
            <a:r>
              <a:rPr lang="en-GB" b="1" dirty="0" smtClean="0"/>
              <a:t>)</a:t>
            </a:r>
            <a:endParaRPr lang="en-GB" b="1" dirty="0"/>
          </a:p>
        </p:txBody>
      </p:sp>
      <p:sp>
        <p:nvSpPr>
          <p:cNvPr id="14" name="Rectangle 13">
            <a:hlinkClick r:id="rId10" action="ppaction://hlinksldjump"/>
          </p:cNvPr>
          <p:cNvSpPr/>
          <p:nvPr/>
        </p:nvSpPr>
        <p:spPr>
          <a:xfrm>
            <a:off x="3131840" y="5157192"/>
            <a:ext cx="1224136"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t>
            </a:r>
            <a:r>
              <a:rPr lang="en-GB" b="1" dirty="0"/>
              <a:t>I</a:t>
            </a:r>
            <a:r>
              <a:rPr lang="en-GB" b="1" dirty="0" smtClean="0"/>
              <a:t> (ii)</a:t>
            </a:r>
            <a:endParaRPr lang="en-GB" b="1" dirty="0"/>
          </a:p>
        </p:txBody>
      </p:sp>
      <p:sp>
        <p:nvSpPr>
          <p:cNvPr id="15" name="Rectangle 14">
            <a:hlinkClick r:id="rId11" action="ppaction://hlinksldjump"/>
          </p:cNvPr>
          <p:cNvSpPr/>
          <p:nvPr/>
        </p:nvSpPr>
        <p:spPr>
          <a:xfrm>
            <a:off x="3131840" y="5805328"/>
            <a:ext cx="1224136"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a:t>
            </a:r>
            <a:r>
              <a:rPr lang="en-GB" b="1" dirty="0"/>
              <a:t>I</a:t>
            </a:r>
            <a:r>
              <a:rPr lang="en-GB" b="1" dirty="0" smtClean="0"/>
              <a:t> (iii)</a:t>
            </a:r>
            <a:endParaRPr lang="en-GB" b="1" dirty="0"/>
          </a:p>
        </p:txBody>
      </p:sp>
      <p:sp>
        <p:nvSpPr>
          <p:cNvPr id="16" name="Rectangle 15">
            <a:hlinkClick r:id="rId12" action="ppaction://hlinksldjump"/>
          </p:cNvPr>
          <p:cNvSpPr/>
          <p:nvPr/>
        </p:nvSpPr>
        <p:spPr>
          <a:xfrm>
            <a:off x="4427984" y="1268760"/>
            <a:ext cx="1224136" cy="576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endParaRPr lang="en-GB" b="1" dirty="0"/>
          </a:p>
        </p:txBody>
      </p:sp>
      <p:sp>
        <p:nvSpPr>
          <p:cNvPr id="18" name="Rectangle 17">
            <a:hlinkClick r:id="rId13" action="ppaction://hlinksldjump"/>
          </p:cNvPr>
          <p:cNvSpPr/>
          <p:nvPr/>
        </p:nvSpPr>
        <p:spPr>
          <a:xfrm>
            <a:off x="4427984" y="1916896"/>
            <a:ext cx="1224136"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endParaRPr lang="en-GB" b="1" dirty="0"/>
          </a:p>
        </p:txBody>
      </p:sp>
      <p:sp>
        <p:nvSpPr>
          <p:cNvPr id="21" name="Rectangle 20">
            <a:hlinkClick r:id="rId14" action="ppaction://hlinksldjump"/>
          </p:cNvPr>
          <p:cNvSpPr/>
          <p:nvPr/>
        </p:nvSpPr>
        <p:spPr>
          <a:xfrm>
            <a:off x="107504" y="93985"/>
            <a:ext cx="1891659" cy="382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
        <p:nvSpPr>
          <p:cNvPr id="17" name="Rectangle 16">
            <a:hlinkClick r:id="rId15" action="ppaction://hlinksldjump"/>
          </p:cNvPr>
          <p:cNvSpPr/>
          <p:nvPr/>
        </p:nvSpPr>
        <p:spPr>
          <a:xfrm>
            <a:off x="4427984" y="2564968"/>
            <a:ext cx="1224136"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2019</a:t>
            </a:r>
            <a:endParaRPr lang="en-GB" b="1" dirty="0"/>
          </a:p>
        </p:txBody>
      </p:sp>
      <p:sp>
        <p:nvSpPr>
          <p:cNvPr id="22" name="Rectangle 21">
            <a:hlinkClick r:id="rId16" action="ppaction://hlinksldjump"/>
          </p:cNvPr>
          <p:cNvSpPr/>
          <p:nvPr/>
        </p:nvSpPr>
        <p:spPr>
          <a:xfrm>
            <a:off x="4427984" y="3213040"/>
            <a:ext cx="1224136" cy="576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2020</a:t>
            </a:r>
            <a:endParaRPr lang="en-GB" b="1" dirty="0"/>
          </a:p>
        </p:txBody>
      </p:sp>
      <p:sp>
        <p:nvSpPr>
          <p:cNvPr id="23" name="Rectangle 22">
            <a:hlinkClick r:id="rId17" action="ppaction://hlinksldjump"/>
          </p:cNvPr>
          <p:cNvSpPr/>
          <p:nvPr/>
        </p:nvSpPr>
        <p:spPr>
          <a:xfrm>
            <a:off x="4427984" y="3861112"/>
            <a:ext cx="1224136"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2021</a:t>
            </a:r>
            <a:endParaRPr lang="en-GB" b="1" dirty="0"/>
          </a:p>
        </p:txBody>
      </p:sp>
      <p:sp>
        <p:nvSpPr>
          <p:cNvPr id="24" name="Rectangle 23">
            <a:hlinkClick r:id="rId18" action="ppaction://hlinksldjump"/>
          </p:cNvPr>
          <p:cNvSpPr/>
          <p:nvPr/>
        </p:nvSpPr>
        <p:spPr>
          <a:xfrm>
            <a:off x="4427984" y="4509184"/>
            <a:ext cx="1224136"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2022</a:t>
            </a:r>
            <a:endParaRPr lang="en-GB" b="1" dirty="0"/>
          </a:p>
        </p:txBody>
      </p:sp>
    </p:spTree>
    <p:extLst>
      <p:ext uri="{BB962C8B-B14F-4D97-AF65-F5344CB8AC3E}">
        <p14:creationId xmlns:p14="http://schemas.microsoft.com/office/powerpoint/2010/main" val="1817559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7" name="Picture 6"/>
          <p:cNvPicPr>
            <a:picLocks noChangeAspect="1"/>
          </p:cNvPicPr>
          <p:nvPr/>
        </p:nvPicPr>
        <p:blipFill>
          <a:blip r:embed="rId7"/>
          <a:stretch>
            <a:fillRect/>
          </a:stretch>
        </p:blipFill>
        <p:spPr>
          <a:xfrm>
            <a:off x="2109983" y="44624"/>
            <a:ext cx="4924034" cy="6768752"/>
          </a:xfrm>
          <a:prstGeom prst="rect">
            <a:avLst/>
          </a:prstGeom>
        </p:spPr>
      </p:pic>
    </p:spTree>
    <p:extLst>
      <p:ext uri="{BB962C8B-B14F-4D97-AF65-F5344CB8AC3E}">
        <p14:creationId xmlns:p14="http://schemas.microsoft.com/office/powerpoint/2010/main" val="228853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404664"/>
            <a:ext cx="8784978" cy="5327378"/>
          </a:xfrm>
          <a:prstGeom prst="rect">
            <a:avLst/>
          </a:prstGeom>
        </p:spPr>
      </p:pic>
      <p:sp>
        <p:nvSpPr>
          <p:cNvPr id="5" name="Rectangle 4"/>
          <p:cNvSpPr/>
          <p:nvPr/>
        </p:nvSpPr>
        <p:spPr>
          <a:xfrm>
            <a:off x="179512" y="369332"/>
            <a:ext cx="8784976" cy="1979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179512" y="2348880"/>
            <a:ext cx="8784975"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79512" y="4077072"/>
            <a:ext cx="8784975" cy="1690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6634" y="5877272"/>
            <a:ext cx="1191110" cy="792088"/>
          </a:xfrm>
          <a:prstGeom prst="rect">
            <a:avLst/>
          </a:prstGeom>
          <a:noFill/>
        </p:spPr>
      </p:pic>
    </p:spTree>
    <p:extLst>
      <p:ext uri="{BB962C8B-B14F-4D97-AF65-F5344CB8AC3E}">
        <p14:creationId xmlns:p14="http://schemas.microsoft.com/office/powerpoint/2010/main" val="17437797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8"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323528" y="1098902"/>
            <a:ext cx="8496944" cy="3266202"/>
          </a:xfrm>
          <a:prstGeom prst="rect">
            <a:avLst/>
          </a:prstGeom>
        </p:spPr>
      </p:pic>
    </p:spTree>
    <p:extLst>
      <p:ext uri="{BB962C8B-B14F-4D97-AF65-F5344CB8AC3E}">
        <p14:creationId xmlns:p14="http://schemas.microsoft.com/office/powerpoint/2010/main" val="2445728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908720"/>
            <a:ext cx="8784974" cy="4204080"/>
          </a:xfrm>
          <a:prstGeom prst="rect">
            <a:avLst/>
          </a:prstGeom>
        </p:spPr>
      </p:pic>
      <p:sp>
        <p:nvSpPr>
          <p:cNvPr id="5" name="Rectangle 4"/>
          <p:cNvSpPr/>
          <p:nvPr/>
        </p:nvSpPr>
        <p:spPr>
          <a:xfrm>
            <a:off x="179512" y="908720"/>
            <a:ext cx="8784976" cy="1710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179512" y="2619346"/>
            <a:ext cx="8784975" cy="2517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Tree>
    <p:extLst>
      <p:ext uri="{BB962C8B-B14F-4D97-AF65-F5344CB8AC3E}">
        <p14:creationId xmlns:p14="http://schemas.microsoft.com/office/powerpoint/2010/main" val="38593736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10" name="Picture 9"/>
          <p:cNvPicPr>
            <a:picLocks noChangeAspect="1"/>
          </p:cNvPicPr>
          <p:nvPr/>
        </p:nvPicPr>
        <p:blipFill>
          <a:blip r:embed="rId7"/>
          <a:stretch>
            <a:fillRect/>
          </a:stretch>
        </p:blipFill>
        <p:spPr>
          <a:xfrm>
            <a:off x="251520" y="2132856"/>
            <a:ext cx="3194318" cy="1872208"/>
          </a:xfrm>
          <a:prstGeom prst="rect">
            <a:avLst/>
          </a:prstGeom>
        </p:spPr>
      </p:pic>
      <p:pic>
        <p:nvPicPr>
          <p:cNvPr id="3" name="Picture 2"/>
          <p:cNvPicPr>
            <a:picLocks noChangeAspect="1"/>
          </p:cNvPicPr>
          <p:nvPr/>
        </p:nvPicPr>
        <p:blipFill>
          <a:blip r:embed="rId8"/>
          <a:stretch>
            <a:fillRect/>
          </a:stretch>
        </p:blipFill>
        <p:spPr>
          <a:xfrm>
            <a:off x="35496" y="385763"/>
            <a:ext cx="4464496" cy="1646308"/>
          </a:xfrm>
          <a:prstGeom prst="rect">
            <a:avLst/>
          </a:prstGeom>
        </p:spPr>
      </p:pic>
      <p:pic>
        <p:nvPicPr>
          <p:cNvPr id="4" name="Picture 3"/>
          <p:cNvPicPr>
            <a:picLocks noChangeAspect="1"/>
          </p:cNvPicPr>
          <p:nvPr/>
        </p:nvPicPr>
        <p:blipFill>
          <a:blip r:embed="rId9"/>
          <a:stretch>
            <a:fillRect/>
          </a:stretch>
        </p:blipFill>
        <p:spPr>
          <a:xfrm>
            <a:off x="3586733" y="2852937"/>
            <a:ext cx="685105" cy="216024"/>
          </a:xfrm>
          <a:prstGeom prst="rect">
            <a:avLst/>
          </a:prstGeom>
        </p:spPr>
      </p:pic>
      <p:pic>
        <p:nvPicPr>
          <p:cNvPr id="11" name="Picture 10"/>
          <p:cNvPicPr>
            <a:picLocks noChangeAspect="1"/>
          </p:cNvPicPr>
          <p:nvPr/>
        </p:nvPicPr>
        <p:blipFill>
          <a:blip r:embed="rId10"/>
          <a:stretch>
            <a:fillRect/>
          </a:stretch>
        </p:blipFill>
        <p:spPr>
          <a:xfrm>
            <a:off x="35496" y="4077072"/>
            <a:ext cx="4464496" cy="1445472"/>
          </a:xfrm>
          <a:prstGeom prst="rect">
            <a:avLst/>
          </a:prstGeom>
        </p:spPr>
      </p:pic>
      <p:pic>
        <p:nvPicPr>
          <p:cNvPr id="12" name="Picture 11"/>
          <p:cNvPicPr>
            <a:picLocks noChangeAspect="1"/>
          </p:cNvPicPr>
          <p:nvPr/>
        </p:nvPicPr>
        <p:blipFill>
          <a:blip r:embed="rId11"/>
          <a:stretch>
            <a:fillRect/>
          </a:stretch>
        </p:blipFill>
        <p:spPr>
          <a:xfrm>
            <a:off x="4640887" y="1628800"/>
            <a:ext cx="4323602" cy="3011080"/>
          </a:xfrm>
          <a:prstGeom prst="rect">
            <a:avLst/>
          </a:prstGeom>
        </p:spPr>
      </p:pic>
    </p:spTree>
    <p:extLst>
      <p:ext uri="{BB962C8B-B14F-4D97-AF65-F5344CB8AC3E}">
        <p14:creationId xmlns:p14="http://schemas.microsoft.com/office/powerpoint/2010/main" val="31666080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371364"/>
            <a:ext cx="8352928" cy="5865948"/>
          </a:xfrm>
          <a:prstGeom prst="rect">
            <a:avLst/>
          </a:prstGeom>
        </p:spPr>
      </p:pic>
      <p:sp>
        <p:nvSpPr>
          <p:cNvPr id="5" name="Rectangle 4"/>
          <p:cNvSpPr/>
          <p:nvPr/>
        </p:nvSpPr>
        <p:spPr>
          <a:xfrm>
            <a:off x="395536" y="369332"/>
            <a:ext cx="8352928" cy="1509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95535" y="1878942"/>
            <a:ext cx="8352929"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395535" y="3967174"/>
            <a:ext cx="8352930" cy="2293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6634" y="5877272"/>
            <a:ext cx="1191110" cy="792088"/>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75707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8" grpId="0" animBg="1"/>
      <p:bldP spid="11" grpId="0" animBg="1"/>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476672"/>
            <a:ext cx="8784976" cy="4124366"/>
          </a:xfrm>
          <a:prstGeom prst="rect">
            <a:avLst/>
          </a:prstGeom>
        </p:spPr>
      </p:pic>
      <p:sp>
        <p:nvSpPr>
          <p:cNvPr id="5" name="Rectangle 4"/>
          <p:cNvSpPr/>
          <p:nvPr/>
        </p:nvSpPr>
        <p:spPr>
          <a:xfrm>
            <a:off x="179512" y="476672"/>
            <a:ext cx="8784976"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179512" y="2492896"/>
            <a:ext cx="8784975" cy="2108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6" name="Picture 5"/>
          <p:cNvPicPr>
            <a:picLocks noChangeAspect="1"/>
          </p:cNvPicPr>
          <p:nvPr/>
        </p:nvPicPr>
        <p:blipFill>
          <a:blip r:embed="rId8"/>
          <a:stretch>
            <a:fillRect/>
          </a:stretch>
        </p:blipFill>
        <p:spPr>
          <a:xfrm>
            <a:off x="2081212" y="4764757"/>
            <a:ext cx="4981575" cy="752475"/>
          </a:xfrm>
          <a:prstGeom prst="rect">
            <a:avLst/>
          </a:prstGeom>
        </p:spPr>
      </p:pic>
      <p:sp>
        <p:nvSpPr>
          <p:cNvPr id="16" name="Rectangle 15"/>
          <p:cNvSpPr/>
          <p:nvPr/>
        </p:nvSpPr>
        <p:spPr>
          <a:xfrm>
            <a:off x="2081212" y="4764756"/>
            <a:ext cx="4981575" cy="752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76634" y="5877272"/>
            <a:ext cx="1191110" cy="792088"/>
          </a:xfrm>
          <a:prstGeom prst="rect">
            <a:avLst/>
          </a:prstGeom>
          <a:noFill/>
        </p:spPr>
      </p:pic>
    </p:spTree>
    <p:extLst>
      <p:ext uri="{BB962C8B-B14F-4D97-AF65-F5344CB8AC3E}">
        <p14:creationId xmlns:p14="http://schemas.microsoft.com/office/powerpoint/2010/main" val="20743969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11" grpId="0" animBg="1"/>
      <p:bldP spid="16" grpId="0" animBg="1"/>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548680"/>
            <a:ext cx="8784976" cy="4893592"/>
          </a:xfrm>
          <a:prstGeom prst="rect">
            <a:avLst/>
          </a:prstGeom>
        </p:spPr>
      </p:pic>
      <p:sp>
        <p:nvSpPr>
          <p:cNvPr id="5" name="Rectangle 4"/>
          <p:cNvSpPr/>
          <p:nvPr/>
        </p:nvSpPr>
        <p:spPr>
          <a:xfrm>
            <a:off x="179512" y="548680"/>
            <a:ext cx="8784976"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179512" y="2420888"/>
            <a:ext cx="8784975" cy="3021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Tree>
    <p:extLst>
      <p:ext uri="{BB962C8B-B14F-4D97-AF65-F5344CB8AC3E}">
        <p14:creationId xmlns:p14="http://schemas.microsoft.com/office/powerpoint/2010/main" val="4291254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13" name="Picture 12"/>
          <p:cNvPicPr>
            <a:picLocks noChangeAspect="1"/>
          </p:cNvPicPr>
          <p:nvPr/>
        </p:nvPicPr>
        <p:blipFill>
          <a:blip r:embed="rId7"/>
          <a:stretch>
            <a:fillRect/>
          </a:stretch>
        </p:blipFill>
        <p:spPr>
          <a:xfrm>
            <a:off x="539553" y="551540"/>
            <a:ext cx="8064894" cy="5181716"/>
          </a:xfrm>
          <a:prstGeom prst="rect">
            <a:avLst/>
          </a:prstGeom>
        </p:spPr>
      </p:pic>
    </p:spTree>
    <p:extLst>
      <p:ext uri="{BB962C8B-B14F-4D97-AF65-F5344CB8AC3E}">
        <p14:creationId xmlns:p14="http://schemas.microsoft.com/office/powerpoint/2010/main" val="2597131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399750"/>
            <a:ext cx="8496944" cy="5765554"/>
          </a:xfrm>
          <a:prstGeom prst="rect">
            <a:avLst/>
          </a:prstGeom>
        </p:spPr>
      </p:pic>
      <p:sp>
        <p:nvSpPr>
          <p:cNvPr id="14" name="Rectangle 13"/>
          <p:cNvSpPr/>
          <p:nvPr/>
        </p:nvSpPr>
        <p:spPr>
          <a:xfrm>
            <a:off x="323527" y="4005064"/>
            <a:ext cx="8496945"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5" name="Rectangle 4"/>
          <p:cNvSpPr/>
          <p:nvPr/>
        </p:nvSpPr>
        <p:spPr>
          <a:xfrm>
            <a:off x="323528" y="350192"/>
            <a:ext cx="8496944" cy="185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323529" y="2202928"/>
            <a:ext cx="8496944" cy="1802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Tree>
    <p:extLst>
      <p:ext uri="{BB962C8B-B14F-4D97-AF65-F5344CB8AC3E}">
        <p14:creationId xmlns:p14="http://schemas.microsoft.com/office/powerpoint/2010/main" val="1725889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5" grpId="0" animBg="1"/>
      <p:bldP spid="11" grpId="0" animBg="1"/>
    </p:bld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7" name="Picture 6"/>
          <p:cNvPicPr>
            <a:picLocks noChangeAspect="1"/>
          </p:cNvPicPr>
          <p:nvPr/>
        </p:nvPicPr>
        <p:blipFill>
          <a:blip r:embed="rId7"/>
          <a:stretch>
            <a:fillRect/>
          </a:stretch>
        </p:blipFill>
        <p:spPr>
          <a:xfrm>
            <a:off x="2051720" y="39328"/>
            <a:ext cx="5040560" cy="3965736"/>
          </a:xfrm>
          <a:prstGeom prst="rect">
            <a:avLst/>
          </a:prstGeom>
        </p:spPr>
      </p:pic>
      <p:pic>
        <p:nvPicPr>
          <p:cNvPr id="2" name="Picture 1"/>
          <p:cNvPicPr>
            <a:picLocks noChangeAspect="1"/>
          </p:cNvPicPr>
          <p:nvPr/>
        </p:nvPicPr>
        <p:blipFill>
          <a:blip r:embed="rId8"/>
          <a:stretch>
            <a:fillRect/>
          </a:stretch>
        </p:blipFill>
        <p:spPr>
          <a:xfrm>
            <a:off x="1475657" y="4023442"/>
            <a:ext cx="6192686" cy="413670"/>
          </a:xfrm>
          <a:prstGeom prst="rect">
            <a:avLst/>
          </a:prstGeom>
        </p:spPr>
      </p:pic>
      <p:pic>
        <p:nvPicPr>
          <p:cNvPr id="3" name="Picture 2"/>
          <p:cNvPicPr>
            <a:picLocks noChangeAspect="1"/>
          </p:cNvPicPr>
          <p:nvPr/>
        </p:nvPicPr>
        <p:blipFill>
          <a:blip r:embed="rId9"/>
          <a:stretch>
            <a:fillRect/>
          </a:stretch>
        </p:blipFill>
        <p:spPr>
          <a:xfrm>
            <a:off x="1475657" y="4450636"/>
            <a:ext cx="6192686" cy="2146716"/>
          </a:xfrm>
          <a:prstGeom prst="rect">
            <a:avLst/>
          </a:prstGeom>
        </p:spPr>
      </p:pic>
      <p:pic>
        <p:nvPicPr>
          <p:cNvPr id="4" name="Picture 3"/>
          <p:cNvPicPr>
            <a:picLocks noChangeAspect="1"/>
          </p:cNvPicPr>
          <p:nvPr/>
        </p:nvPicPr>
        <p:blipFill>
          <a:blip r:embed="rId10"/>
          <a:stretch>
            <a:fillRect/>
          </a:stretch>
        </p:blipFill>
        <p:spPr>
          <a:xfrm>
            <a:off x="7340873" y="1696325"/>
            <a:ext cx="759520" cy="268517"/>
          </a:xfrm>
          <a:prstGeom prst="rect">
            <a:avLst/>
          </a:prstGeom>
        </p:spPr>
      </p:pic>
    </p:spTree>
    <p:extLst>
      <p:ext uri="{BB962C8B-B14F-4D97-AF65-F5344CB8AC3E}">
        <p14:creationId xmlns:p14="http://schemas.microsoft.com/office/powerpoint/2010/main" val="3235389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764704"/>
            <a:ext cx="8496942" cy="4476814"/>
          </a:xfrm>
          <a:prstGeom prst="rect">
            <a:avLst/>
          </a:prstGeom>
        </p:spPr>
      </p:pic>
      <p:sp>
        <p:nvSpPr>
          <p:cNvPr id="5" name="Rectangle 4"/>
          <p:cNvSpPr/>
          <p:nvPr/>
        </p:nvSpPr>
        <p:spPr>
          <a:xfrm>
            <a:off x="323528" y="764432"/>
            <a:ext cx="8496944" cy="2160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323529" y="2924944"/>
            <a:ext cx="8496944" cy="2340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Tree>
    <p:extLst>
      <p:ext uri="{BB962C8B-B14F-4D97-AF65-F5344CB8AC3E}">
        <p14:creationId xmlns:p14="http://schemas.microsoft.com/office/powerpoint/2010/main" val="40631109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10" name="Picture 9"/>
          <p:cNvPicPr>
            <a:picLocks noChangeAspect="1"/>
          </p:cNvPicPr>
          <p:nvPr/>
        </p:nvPicPr>
        <p:blipFill>
          <a:blip r:embed="rId7"/>
          <a:stretch>
            <a:fillRect/>
          </a:stretch>
        </p:blipFill>
        <p:spPr>
          <a:xfrm>
            <a:off x="2915816" y="4389772"/>
            <a:ext cx="3312368" cy="2423604"/>
          </a:xfrm>
          <a:prstGeom prst="rect">
            <a:avLst/>
          </a:prstGeom>
        </p:spPr>
      </p:pic>
      <p:pic>
        <p:nvPicPr>
          <p:cNvPr id="11" name="Picture 10"/>
          <p:cNvPicPr>
            <a:picLocks noChangeAspect="1"/>
          </p:cNvPicPr>
          <p:nvPr/>
        </p:nvPicPr>
        <p:blipFill>
          <a:blip r:embed="rId8"/>
          <a:stretch>
            <a:fillRect/>
          </a:stretch>
        </p:blipFill>
        <p:spPr>
          <a:xfrm>
            <a:off x="1763688" y="116632"/>
            <a:ext cx="5904656" cy="4183780"/>
          </a:xfrm>
          <a:prstGeom prst="rect">
            <a:avLst/>
          </a:prstGeom>
        </p:spPr>
      </p:pic>
      <p:pic>
        <p:nvPicPr>
          <p:cNvPr id="12" name="Picture 11"/>
          <p:cNvPicPr>
            <a:picLocks noChangeAspect="1"/>
          </p:cNvPicPr>
          <p:nvPr/>
        </p:nvPicPr>
        <p:blipFill>
          <a:blip r:embed="rId9"/>
          <a:stretch>
            <a:fillRect/>
          </a:stretch>
        </p:blipFill>
        <p:spPr>
          <a:xfrm>
            <a:off x="6209984" y="5453937"/>
            <a:ext cx="789123" cy="207312"/>
          </a:xfrm>
          <a:prstGeom prst="rect">
            <a:avLst/>
          </a:prstGeom>
        </p:spPr>
      </p:pic>
    </p:spTree>
    <p:extLst>
      <p:ext uri="{BB962C8B-B14F-4D97-AF65-F5344CB8AC3E}">
        <p14:creationId xmlns:p14="http://schemas.microsoft.com/office/powerpoint/2010/main" val="20468803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052736"/>
            <a:ext cx="8784974" cy="393462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6" name="Rectangle 5"/>
          <p:cNvSpPr/>
          <p:nvPr/>
        </p:nvSpPr>
        <p:spPr>
          <a:xfrm>
            <a:off x="179512" y="1052736"/>
            <a:ext cx="8784975" cy="1557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79512" y="2610698"/>
            <a:ext cx="8784975" cy="1388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79512" y="3998962"/>
            <a:ext cx="8784975" cy="988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1123682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332656"/>
            <a:ext cx="7776862" cy="6073422"/>
          </a:xfrm>
          <a:prstGeom prst="rect">
            <a:avLst/>
          </a:prstGeom>
        </p:spPr>
      </p:pic>
      <p:sp>
        <p:nvSpPr>
          <p:cNvPr id="10" name="Rectangle 9"/>
          <p:cNvSpPr/>
          <p:nvPr/>
        </p:nvSpPr>
        <p:spPr>
          <a:xfrm>
            <a:off x="179511" y="3788024"/>
            <a:ext cx="7776863" cy="2618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5" name="Rectangle 4"/>
          <p:cNvSpPr/>
          <p:nvPr/>
        </p:nvSpPr>
        <p:spPr>
          <a:xfrm>
            <a:off x="179512" y="332656"/>
            <a:ext cx="7776862"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179513" y="1916832"/>
            <a:ext cx="7776862"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Tree>
    <p:extLst>
      <p:ext uri="{BB962C8B-B14F-4D97-AF65-F5344CB8AC3E}">
        <p14:creationId xmlns:p14="http://schemas.microsoft.com/office/powerpoint/2010/main" val="31492536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5" grpId="0" animBg="1"/>
      <p:bldP spid="11" grpId="0" animBg="1"/>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13" name="Picture 12"/>
          <p:cNvPicPr>
            <a:picLocks noChangeAspect="1"/>
          </p:cNvPicPr>
          <p:nvPr/>
        </p:nvPicPr>
        <p:blipFill>
          <a:blip r:embed="rId7"/>
          <a:stretch>
            <a:fillRect/>
          </a:stretch>
        </p:blipFill>
        <p:spPr>
          <a:xfrm>
            <a:off x="467544" y="476672"/>
            <a:ext cx="8208912" cy="5328048"/>
          </a:xfrm>
          <a:prstGeom prst="rect">
            <a:avLst/>
          </a:prstGeom>
        </p:spPr>
      </p:pic>
    </p:spTree>
    <p:extLst>
      <p:ext uri="{BB962C8B-B14F-4D97-AF65-F5344CB8AC3E}">
        <p14:creationId xmlns:p14="http://schemas.microsoft.com/office/powerpoint/2010/main" val="21045444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873" y="307876"/>
            <a:ext cx="8644254" cy="5857428"/>
          </a:xfrm>
          <a:prstGeom prst="rect">
            <a:avLst/>
          </a:prstGeom>
        </p:spPr>
      </p:pic>
      <p:sp>
        <p:nvSpPr>
          <p:cNvPr id="10" name="Rectangle 9"/>
          <p:cNvSpPr/>
          <p:nvPr/>
        </p:nvSpPr>
        <p:spPr>
          <a:xfrm>
            <a:off x="249869" y="3933056"/>
            <a:ext cx="8644255"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5" name="Rectangle 4"/>
          <p:cNvSpPr/>
          <p:nvPr/>
        </p:nvSpPr>
        <p:spPr>
          <a:xfrm>
            <a:off x="249873" y="307876"/>
            <a:ext cx="8644253" cy="1752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249872" y="2060848"/>
            <a:ext cx="8644253"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Tree>
    <p:extLst>
      <p:ext uri="{BB962C8B-B14F-4D97-AF65-F5344CB8AC3E}">
        <p14:creationId xmlns:p14="http://schemas.microsoft.com/office/powerpoint/2010/main" val="487225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5" grpId="0" animBg="1"/>
      <p:bldP spid="11" grpId="0" animBg="1"/>
    </p:bld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7" name="Picture 6"/>
          <p:cNvPicPr>
            <a:picLocks noChangeAspect="1"/>
          </p:cNvPicPr>
          <p:nvPr/>
        </p:nvPicPr>
        <p:blipFill>
          <a:blip r:embed="rId7"/>
          <a:stretch>
            <a:fillRect/>
          </a:stretch>
        </p:blipFill>
        <p:spPr>
          <a:xfrm>
            <a:off x="1475656" y="4638354"/>
            <a:ext cx="6192688" cy="2175022"/>
          </a:xfrm>
          <a:prstGeom prst="rect">
            <a:avLst/>
          </a:prstGeom>
        </p:spPr>
      </p:pic>
      <p:pic>
        <p:nvPicPr>
          <p:cNvPr id="2" name="Picture 1"/>
          <p:cNvPicPr>
            <a:picLocks noChangeAspect="1"/>
          </p:cNvPicPr>
          <p:nvPr/>
        </p:nvPicPr>
        <p:blipFill>
          <a:blip r:embed="rId8"/>
          <a:stretch>
            <a:fillRect/>
          </a:stretch>
        </p:blipFill>
        <p:spPr>
          <a:xfrm>
            <a:off x="2123728" y="1340768"/>
            <a:ext cx="4896544" cy="3258048"/>
          </a:xfrm>
          <a:prstGeom prst="rect">
            <a:avLst/>
          </a:prstGeom>
        </p:spPr>
      </p:pic>
      <p:pic>
        <p:nvPicPr>
          <p:cNvPr id="3" name="Picture 2"/>
          <p:cNvPicPr>
            <a:picLocks noChangeAspect="1"/>
          </p:cNvPicPr>
          <p:nvPr/>
        </p:nvPicPr>
        <p:blipFill>
          <a:blip r:embed="rId9"/>
          <a:stretch>
            <a:fillRect/>
          </a:stretch>
        </p:blipFill>
        <p:spPr>
          <a:xfrm>
            <a:off x="2123729" y="788490"/>
            <a:ext cx="4896542" cy="552278"/>
          </a:xfrm>
          <a:prstGeom prst="rect">
            <a:avLst/>
          </a:prstGeom>
        </p:spPr>
      </p:pic>
      <p:pic>
        <p:nvPicPr>
          <p:cNvPr id="4" name="Picture 3"/>
          <p:cNvPicPr>
            <a:picLocks noChangeAspect="1"/>
          </p:cNvPicPr>
          <p:nvPr/>
        </p:nvPicPr>
        <p:blipFill>
          <a:blip r:embed="rId10"/>
          <a:stretch>
            <a:fillRect/>
          </a:stretch>
        </p:blipFill>
        <p:spPr>
          <a:xfrm>
            <a:off x="1475656" y="354554"/>
            <a:ext cx="6192688" cy="410150"/>
          </a:xfrm>
          <a:prstGeom prst="rect">
            <a:avLst/>
          </a:prstGeom>
        </p:spPr>
      </p:pic>
    </p:spTree>
    <p:extLst>
      <p:ext uri="{BB962C8B-B14F-4D97-AF65-F5344CB8AC3E}">
        <p14:creationId xmlns:p14="http://schemas.microsoft.com/office/powerpoint/2010/main" val="32794110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1806" y="332656"/>
            <a:ext cx="7940388" cy="5592388"/>
          </a:xfrm>
          <a:prstGeom prst="rect">
            <a:avLst/>
          </a:prstGeom>
        </p:spPr>
      </p:pic>
      <p:sp>
        <p:nvSpPr>
          <p:cNvPr id="10" name="Rectangle 9"/>
          <p:cNvSpPr/>
          <p:nvPr/>
        </p:nvSpPr>
        <p:spPr>
          <a:xfrm>
            <a:off x="601806" y="3861048"/>
            <a:ext cx="7940388" cy="2087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5" name="Rectangle 4"/>
          <p:cNvSpPr/>
          <p:nvPr/>
        </p:nvSpPr>
        <p:spPr>
          <a:xfrm>
            <a:off x="601804" y="332656"/>
            <a:ext cx="7940390"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601805" y="1916832"/>
            <a:ext cx="7940389"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3" name="Picture 2"/>
          <p:cNvPicPr>
            <a:picLocks noChangeAspect="1"/>
          </p:cNvPicPr>
          <p:nvPr/>
        </p:nvPicPr>
        <p:blipFill>
          <a:blip r:embed="rId8"/>
          <a:stretch>
            <a:fillRect/>
          </a:stretch>
        </p:blipFill>
        <p:spPr>
          <a:xfrm>
            <a:off x="2555777" y="6021288"/>
            <a:ext cx="4032446" cy="501580"/>
          </a:xfrm>
          <a:prstGeom prst="rect">
            <a:avLst/>
          </a:prstGeom>
        </p:spPr>
      </p:pic>
      <p:sp>
        <p:nvSpPr>
          <p:cNvPr id="14" name="Rectangle 13"/>
          <p:cNvSpPr/>
          <p:nvPr/>
        </p:nvSpPr>
        <p:spPr>
          <a:xfrm>
            <a:off x="2555776" y="6021288"/>
            <a:ext cx="4032447" cy="501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30995160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5" grpId="0" animBg="1"/>
      <p:bldP spid="11" grpId="0" animBg="1"/>
      <p:bldP spid="14" grpId="0" animBg="1"/>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10" name="Picture 9"/>
          <p:cNvPicPr>
            <a:picLocks noChangeAspect="1"/>
          </p:cNvPicPr>
          <p:nvPr/>
        </p:nvPicPr>
        <p:blipFill>
          <a:blip r:embed="rId7"/>
          <a:stretch>
            <a:fillRect/>
          </a:stretch>
        </p:blipFill>
        <p:spPr>
          <a:xfrm>
            <a:off x="1635319" y="3501008"/>
            <a:ext cx="5873362" cy="3253110"/>
          </a:xfrm>
          <a:prstGeom prst="rect">
            <a:avLst/>
          </a:prstGeom>
        </p:spPr>
      </p:pic>
      <p:pic>
        <p:nvPicPr>
          <p:cNvPr id="11" name="Picture 10"/>
          <p:cNvPicPr>
            <a:picLocks noChangeAspect="1"/>
          </p:cNvPicPr>
          <p:nvPr/>
        </p:nvPicPr>
        <p:blipFill>
          <a:blip r:embed="rId8"/>
          <a:stretch>
            <a:fillRect/>
          </a:stretch>
        </p:blipFill>
        <p:spPr>
          <a:xfrm>
            <a:off x="5580114" y="1412776"/>
            <a:ext cx="2448270" cy="2064736"/>
          </a:xfrm>
          <a:prstGeom prst="rect">
            <a:avLst/>
          </a:prstGeom>
        </p:spPr>
      </p:pic>
      <p:pic>
        <p:nvPicPr>
          <p:cNvPr id="12" name="Picture 11"/>
          <p:cNvPicPr>
            <a:picLocks noChangeAspect="1"/>
          </p:cNvPicPr>
          <p:nvPr/>
        </p:nvPicPr>
        <p:blipFill>
          <a:blip r:embed="rId9"/>
          <a:stretch>
            <a:fillRect/>
          </a:stretch>
        </p:blipFill>
        <p:spPr>
          <a:xfrm>
            <a:off x="2987824" y="1412776"/>
            <a:ext cx="2496173" cy="2064736"/>
          </a:xfrm>
          <a:prstGeom prst="rect">
            <a:avLst/>
          </a:prstGeom>
        </p:spPr>
      </p:pic>
      <p:pic>
        <p:nvPicPr>
          <p:cNvPr id="13" name="Picture 12"/>
          <p:cNvPicPr>
            <a:picLocks noChangeAspect="1"/>
          </p:cNvPicPr>
          <p:nvPr/>
        </p:nvPicPr>
        <p:blipFill>
          <a:blip r:embed="rId10"/>
          <a:stretch>
            <a:fillRect/>
          </a:stretch>
        </p:blipFill>
        <p:spPr>
          <a:xfrm>
            <a:off x="1116147" y="1412776"/>
            <a:ext cx="1799669" cy="2064736"/>
          </a:xfrm>
          <a:prstGeom prst="rect">
            <a:avLst/>
          </a:prstGeom>
        </p:spPr>
      </p:pic>
      <p:pic>
        <p:nvPicPr>
          <p:cNvPr id="14" name="Picture 13"/>
          <p:cNvPicPr>
            <a:picLocks noChangeAspect="1"/>
          </p:cNvPicPr>
          <p:nvPr/>
        </p:nvPicPr>
        <p:blipFill>
          <a:blip r:embed="rId11"/>
          <a:stretch>
            <a:fillRect/>
          </a:stretch>
        </p:blipFill>
        <p:spPr>
          <a:xfrm>
            <a:off x="1635318" y="260648"/>
            <a:ext cx="5873364" cy="1066106"/>
          </a:xfrm>
          <a:prstGeom prst="rect">
            <a:avLst/>
          </a:prstGeom>
        </p:spPr>
      </p:pic>
      <p:pic>
        <p:nvPicPr>
          <p:cNvPr id="15" name="Picture 14"/>
          <p:cNvPicPr>
            <a:picLocks noChangeAspect="1"/>
          </p:cNvPicPr>
          <p:nvPr/>
        </p:nvPicPr>
        <p:blipFill>
          <a:blip r:embed="rId12"/>
          <a:stretch>
            <a:fillRect/>
          </a:stretch>
        </p:blipFill>
        <p:spPr>
          <a:xfrm>
            <a:off x="8169748" y="2445144"/>
            <a:ext cx="571500" cy="161925"/>
          </a:xfrm>
          <a:prstGeom prst="rect">
            <a:avLst/>
          </a:prstGeom>
        </p:spPr>
      </p:pic>
    </p:spTree>
    <p:extLst>
      <p:ext uri="{BB962C8B-B14F-4D97-AF65-F5344CB8AC3E}">
        <p14:creationId xmlns:p14="http://schemas.microsoft.com/office/powerpoint/2010/main" val="39182974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369522"/>
            <a:ext cx="8640960" cy="5723774"/>
          </a:xfrm>
          <a:prstGeom prst="rect">
            <a:avLst/>
          </a:prstGeom>
        </p:spPr>
      </p:pic>
      <p:sp>
        <p:nvSpPr>
          <p:cNvPr id="10" name="Rectangle 9"/>
          <p:cNvSpPr/>
          <p:nvPr/>
        </p:nvSpPr>
        <p:spPr>
          <a:xfrm>
            <a:off x="251520" y="4112732"/>
            <a:ext cx="8640960" cy="1980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5" name="Rectangle 4"/>
          <p:cNvSpPr/>
          <p:nvPr/>
        </p:nvSpPr>
        <p:spPr>
          <a:xfrm>
            <a:off x="251519" y="369332"/>
            <a:ext cx="8640960" cy="1668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251521" y="2038398"/>
            <a:ext cx="8640958" cy="2074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91110" cy="792088"/>
          </a:xfrm>
          <a:prstGeom prst="rect">
            <a:avLst/>
          </a:prstGeom>
          <a:noFill/>
        </p:spPr>
      </p:pic>
    </p:spTree>
    <p:extLst>
      <p:ext uri="{BB962C8B-B14F-4D97-AF65-F5344CB8AC3E}">
        <p14:creationId xmlns:p14="http://schemas.microsoft.com/office/powerpoint/2010/main" val="15854108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5" grpId="0" animBg="1"/>
      <p:bldP spid="11" grpId="0" animBg="1"/>
    </p:bld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764704"/>
            <a:ext cx="8640962" cy="4039840"/>
          </a:xfrm>
          <a:prstGeom prst="rect">
            <a:avLst/>
          </a:prstGeom>
        </p:spPr>
      </p:pic>
      <p:sp>
        <p:nvSpPr>
          <p:cNvPr id="5" name="Rectangle 4"/>
          <p:cNvSpPr/>
          <p:nvPr/>
        </p:nvSpPr>
        <p:spPr>
          <a:xfrm>
            <a:off x="251519" y="741090"/>
            <a:ext cx="8640960" cy="1895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251521" y="2636912"/>
            <a:ext cx="8640958" cy="2191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Tree>
    <p:extLst>
      <p:ext uri="{BB962C8B-B14F-4D97-AF65-F5344CB8AC3E}">
        <p14:creationId xmlns:p14="http://schemas.microsoft.com/office/powerpoint/2010/main" val="28422360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971600" y="404664"/>
            <a:ext cx="7200800" cy="558279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11868737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620688"/>
            <a:ext cx="8640962" cy="5249816"/>
          </a:xfrm>
          <a:prstGeom prst="rect">
            <a:avLst/>
          </a:prstGeom>
        </p:spPr>
      </p:pic>
      <p:sp>
        <p:nvSpPr>
          <p:cNvPr id="10" name="Rectangle 9"/>
          <p:cNvSpPr/>
          <p:nvPr/>
        </p:nvSpPr>
        <p:spPr>
          <a:xfrm>
            <a:off x="251520" y="4522372"/>
            <a:ext cx="8640960" cy="1348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5" name="Rectangle 4"/>
          <p:cNvSpPr/>
          <p:nvPr/>
        </p:nvSpPr>
        <p:spPr>
          <a:xfrm>
            <a:off x="251519" y="620688"/>
            <a:ext cx="864096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251521" y="1412776"/>
            <a:ext cx="864095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
        <p:nvSpPr>
          <p:cNvPr id="14" name="TextBox 13"/>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7" name="Rectangle 16"/>
          <p:cNvSpPr/>
          <p:nvPr/>
        </p:nvSpPr>
        <p:spPr>
          <a:xfrm>
            <a:off x="251519" y="2204864"/>
            <a:ext cx="8640960" cy="2317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450773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0" grpId="0" animBg="1"/>
      <p:bldP spid="5" grpId="0" animBg="1"/>
      <p:bldP spid="11"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04664"/>
            <a:ext cx="8640960" cy="55883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Rectangle 6"/>
          <p:cNvSpPr/>
          <p:nvPr/>
        </p:nvSpPr>
        <p:spPr>
          <a:xfrm>
            <a:off x="251520" y="369332"/>
            <a:ext cx="8640960" cy="2123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8" name="Rectangle 7"/>
          <p:cNvSpPr/>
          <p:nvPr/>
        </p:nvSpPr>
        <p:spPr>
          <a:xfrm>
            <a:off x="251520" y="2492896"/>
            <a:ext cx="8640960"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9" name="Rectangle 8"/>
          <p:cNvSpPr/>
          <p:nvPr/>
        </p:nvSpPr>
        <p:spPr>
          <a:xfrm>
            <a:off x="251520" y="3789040"/>
            <a:ext cx="8640960" cy="2203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Tree>
    <p:extLst>
      <p:ext uri="{BB962C8B-B14F-4D97-AF65-F5344CB8AC3E}">
        <p14:creationId xmlns:p14="http://schemas.microsoft.com/office/powerpoint/2010/main" val="401441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908720"/>
            <a:ext cx="8064896" cy="3929052"/>
          </a:xfrm>
          <a:prstGeom prst="rect">
            <a:avLst/>
          </a:prstGeom>
        </p:spPr>
      </p:pic>
      <p:sp>
        <p:nvSpPr>
          <p:cNvPr id="5" name="Rectangle 4"/>
          <p:cNvSpPr/>
          <p:nvPr/>
        </p:nvSpPr>
        <p:spPr>
          <a:xfrm>
            <a:off x="539551" y="908720"/>
            <a:ext cx="8064897"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539551" y="1556792"/>
            <a:ext cx="8064897"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4" name="Rectangle 13"/>
          <p:cNvSpPr/>
          <p:nvPr/>
        </p:nvSpPr>
        <p:spPr>
          <a:xfrm>
            <a:off x="539551" y="2276872"/>
            <a:ext cx="8064897" cy="1475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6" name="Rectangle 15"/>
          <p:cNvSpPr/>
          <p:nvPr/>
        </p:nvSpPr>
        <p:spPr>
          <a:xfrm>
            <a:off x="539551" y="3752692"/>
            <a:ext cx="8064897" cy="1085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Tree>
    <p:extLst>
      <p:ext uri="{BB962C8B-B14F-4D97-AF65-F5344CB8AC3E}">
        <p14:creationId xmlns:p14="http://schemas.microsoft.com/office/powerpoint/2010/main" val="33803913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11" grpId="0" animBg="1"/>
      <p:bldP spid="14" grpId="0" animBg="1"/>
      <p:bldP spid="16" grpId="0" animBg="1"/>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16758" y="334144"/>
            <a:ext cx="8710484" cy="5903168"/>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27836"/>
            <a:ext cx="1331640" cy="885540"/>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2605102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80728"/>
            <a:ext cx="8640960" cy="4038710"/>
          </a:xfrm>
          <a:prstGeom prst="rect">
            <a:avLst/>
          </a:prstGeom>
        </p:spPr>
      </p:pic>
      <p:sp>
        <p:nvSpPr>
          <p:cNvPr id="10" name="Rectangle 9"/>
          <p:cNvSpPr/>
          <p:nvPr/>
        </p:nvSpPr>
        <p:spPr>
          <a:xfrm>
            <a:off x="251518" y="3527026"/>
            <a:ext cx="8640961" cy="74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5" name="Rectangle 4"/>
          <p:cNvSpPr/>
          <p:nvPr/>
        </p:nvSpPr>
        <p:spPr>
          <a:xfrm>
            <a:off x="251520" y="980728"/>
            <a:ext cx="8640960" cy="1274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251520" y="2255356"/>
            <a:ext cx="8640959" cy="769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
        <p:nvSpPr>
          <p:cNvPr id="17" name="Rectangle 16"/>
          <p:cNvSpPr/>
          <p:nvPr/>
        </p:nvSpPr>
        <p:spPr>
          <a:xfrm>
            <a:off x="251519" y="3004496"/>
            <a:ext cx="8640960" cy="522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4" name="Rectangle 13"/>
          <p:cNvSpPr/>
          <p:nvPr/>
        </p:nvSpPr>
        <p:spPr>
          <a:xfrm>
            <a:off x="251518" y="4220492"/>
            <a:ext cx="8640961" cy="798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Tree>
    <p:extLst>
      <p:ext uri="{BB962C8B-B14F-4D97-AF65-F5344CB8AC3E}">
        <p14:creationId xmlns:p14="http://schemas.microsoft.com/office/powerpoint/2010/main" val="16491727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5" grpId="0" animBg="1"/>
      <p:bldP spid="11" grpId="0" animBg="1"/>
      <p:bldP spid="17" grpId="0" animBg="1"/>
      <p:bldP spid="14" grpId="0" animBg="1"/>
    </p:bld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76672"/>
            <a:ext cx="8640960" cy="5003298"/>
          </a:xfrm>
          <a:prstGeom prst="rect">
            <a:avLst/>
          </a:prstGeom>
        </p:spPr>
      </p:pic>
      <p:sp>
        <p:nvSpPr>
          <p:cNvPr id="5" name="Rectangle 4"/>
          <p:cNvSpPr/>
          <p:nvPr/>
        </p:nvSpPr>
        <p:spPr>
          <a:xfrm>
            <a:off x="251520" y="476672"/>
            <a:ext cx="8640959" cy="4096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251520" y="4581128"/>
            <a:ext cx="8640959" cy="890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
        <p:nvSpPr>
          <p:cNvPr id="13" name="TextBox 12"/>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35145410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7" y="3603416"/>
            <a:ext cx="8496946" cy="1265744"/>
          </a:xfrm>
          <a:prstGeom prst="rect">
            <a:avLst/>
          </a:prstGeom>
        </p:spPr>
      </p:pic>
      <p:pic>
        <p:nvPicPr>
          <p:cNvPr id="2" name="Picture 1"/>
          <p:cNvPicPr>
            <a:picLocks noChangeAspect="1"/>
          </p:cNvPicPr>
          <p:nvPr/>
        </p:nvPicPr>
        <p:blipFill>
          <a:blip r:embed="rId3"/>
          <a:stretch>
            <a:fillRect/>
          </a:stretch>
        </p:blipFill>
        <p:spPr>
          <a:xfrm>
            <a:off x="323528" y="980728"/>
            <a:ext cx="8496944" cy="2316766"/>
          </a:xfrm>
          <a:prstGeom prst="rect">
            <a:avLst/>
          </a:prstGeom>
        </p:spPr>
      </p:pic>
      <p:sp>
        <p:nvSpPr>
          <p:cNvPr id="10" name="Rectangle 9"/>
          <p:cNvSpPr/>
          <p:nvPr/>
        </p:nvSpPr>
        <p:spPr>
          <a:xfrm>
            <a:off x="323527" y="3603416"/>
            <a:ext cx="8496943" cy="1265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5" name="Rectangle 4"/>
          <p:cNvSpPr/>
          <p:nvPr/>
        </p:nvSpPr>
        <p:spPr>
          <a:xfrm>
            <a:off x="323528" y="980728"/>
            <a:ext cx="8496944" cy="669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p:cNvSpPr/>
          <p:nvPr/>
        </p:nvSpPr>
        <p:spPr>
          <a:xfrm>
            <a:off x="323528" y="1650580"/>
            <a:ext cx="8496943" cy="986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48642" y="5877272"/>
            <a:ext cx="1191110" cy="792088"/>
          </a:xfrm>
          <a:prstGeom prst="rect">
            <a:avLst/>
          </a:prstGeom>
          <a:noFill/>
        </p:spPr>
      </p:pic>
      <p:sp>
        <p:nvSpPr>
          <p:cNvPr id="17" name="Rectangle 16"/>
          <p:cNvSpPr/>
          <p:nvPr/>
        </p:nvSpPr>
        <p:spPr>
          <a:xfrm>
            <a:off x="323527" y="2636912"/>
            <a:ext cx="8496944" cy="684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(SF)</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27366182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0" grpId="0" animBg="1"/>
      <p:bldP spid="5" grpId="0" animBg="1"/>
      <p:bldP spid="11" grpId="0" animBg="1"/>
      <p:bldP spid="17" grpId="0" animBg="1"/>
    </p:bld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20688"/>
            <a:ext cx="8640960" cy="4482240"/>
          </a:xfrm>
          <a:prstGeom prst="rect">
            <a:avLst/>
          </a:prstGeom>
        </p:spPr>
      </p:pic>
      <p:sp>
        <p:nvSpPr>
          <p:cNvPr id="5" name="Rectangle 4"/>
          <p:cNvSpPr/>
          <p:nvPr/>
        </p:nvSpPr>
        <p:spPr>
          <a:xfrm>
            <a:off x="251519" y="4509120"/>
            <a:ext cx="8640960" cy="6174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251519" y="620688"/>
            <a:ext cx="8640960" cy="1595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4" name="Rectangle 13"/>
          <p:cNvSpPr/>
          <p:nvPr/>
        </p:nvSpPr>
        <p:spPr>
          <a:xfrm>
            <a:off x="251519" y="2216366"/>
            <a:ext cx="8640960" cy="758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6" name="Rectangle 15"/>
          <p:cNvSpPr/>
          <p:nvPr/>
        </p:nvSpPr>
        <p:spPr>
          <a:xfrm>
            <a:off x="251520" y="2975018"/>
            <a:ext cx="8640959" cy="1534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10822591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11" grpId="0" animBg="1"/>
      <p:bldP spid="14" grpId="0" animBg="1"/>
      <p:bldP spid="16" grpId="0" animBg="1"/>
    </p:bld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27836"/>
            <a:ext cx="1331640" cy="885540"/>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2" name="Picture 1"/>
          <p:cNvPicPr>
            <a:picLocks noChangeAspect="1"/>
          </p:cNvPicPr>
          <p:nvPr/>
        </p:nvPicPr>
        <p:blipFill>
          <a:blip r:embed="rId7"/>
          <a:stretch>
            <a:fillRect/>
          </a:stretch>
        </p:blipFill>
        <p:spPr>
          <a:xfrm>
            <a:off x="539552" y="548680"/>
            <a:ext cx="8064896" cy="4883332"/>
          </a:xfrm>
          <a:prstGeom prst="rect">
            <a:avLst/>
          </a:prstGeom>
        </p:spPr>
      </p:pic>
    </p:spTree>
    <p:extLst>
      <p:ext uri="{BB962C8B-B14F-4D97-AF65-F5344CB8AC3E}">
        <p14:creationId xmlns:p14="http://schemas.microsoft.com/office/powerpoint/2010/main" val="2833435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7" y="313772"/>
            <a:ext cx="8640966" cy="5923540"/>
          </a:xfrm>
          <a:prstGeom prst="rect">
            <a:avLst/>
          </a:prstGeom>
        </p:spPr>
      </p:pic>
      <p:sp>
        <p:nvSpPr>
          <p:cNvPr id="5" name="Rectangle 4"/>
          <p:cNvSpPr/>
          <p:nvPr/>
        </p:nvSpPr>
        <p:spPr>
          <a:xfrm>
            <a:off x="251520" y="313772"/>
            <a:ext cx="8640960" cy="1891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Rectangle 10"/>
          <p:cNvSpPr/>
          <p:nvPr/>
        </p:nvSpPr>
        <p:spPr>
          <a:xfrm>
            <a:off x="251520" y="2204864"/>
            <a:ext cx="8640959" cy="961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4" name="Rectangle 13"/>
          <p:cNvSpPr/>
          <p:nvPr/>
        </p:nvSpPr>
        <p:spPr>
          <a:xfrm>
            <a:off x="251518" y="3166260"/>
            <a:ext cx="8640961" cy="3094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Tree>
    <p:extLst>
      <p:ext uri="{BB962C8B-B14F-4D97-AF65-F5344CB8AC3E}">
        <p14:creationId xmlns:p14="http://schemas.microsoft.com/office/powerpoint/2010/main" val="9416184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1" grpId="0" animBg="1"/>
      <p:bldP spid="14" grpId="0" animBg="1"/>
    </p:bld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0067" y="64942"/>
            <a:ext cx="7756429" cy="6316386"/>
          </a:xfrm>
          <a:prstGeom prst="rect">
            <a:avLst/>
          </a:prstGeom>
        </p:spPr>
      </p:pic>
      <p:sp>
        <p:nvSpPr>
          <p:cNvPr id="5" name="Rectangle 4"/>
          <p:cNvSpPr/>
          <p:nvPr/>
        </p:nvSpPr>
        <p:spPr>
          <a:xfrm>
            <a:off x="1280065" y="64942"/>
            <a:ext cx="7756429" cy="2355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1" name="Rectangle 10"/>
          <p:cNvSpPr/>
          <p:nvPr/>
        </p:nvSpPr>
        <p:spPr>
          <a:xfrm>
            <a:off x="1280066" y="2420888"/>
            <a:ext cx="7756429" cy="840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4" name="Rectangle 13"/>
          <p:cNvSpPr/>
          <p:nvPr/>
        </p:nvSpPr>
        <p:spPr>
          <a:xfrm>
            <a:off x="1280066" y="3261370"/>
            <a:ext cx="7756429" cy="3143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Tree>
    <p:extLst>
      <p:ext uri="{BB962C8B-B14F-4D97-AF65-F5344CB8AC3E}">
        <p14:creationId xmlns:p14="http://schemas.microsoft.com/office/powerpoint/2010/main" val="13377142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1" grpId="0" animBg="1"/>
      <p:bldP spid="14" grpId="0" animBg="1"/>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338704"/>
            <a:ext cx="7488830" cy="6180592"/>
          </a:xfrm>
          <a:prstGeom prst="rect">
            <a:avLst/>
          </a:prstGeom>
        </p:spPr>
      </p:pic>
      <p:sp>
        <p:nvSpPr>
          <p:cNvPr id="5" name="Rectangle 4"/>
          <p:cNvSpPr/>
          <p:nvPr/>
        </p:nvSpPr>
        <p:spPr>
          <a:xfrm>
            <a:off x="683567" y="338704"/>
            <a:ext cx="7488831" cy="1563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Rectangle 10"/>
          <p:cNvSpPr/>
          <p:nvPr/>
        </p:nvSpPr>
        <p:spPr>
          <a:xfrm>
            <a:off x="683569" y="1902562"/>
            <a:ext cx="7488830" cy="446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4" name="Rectangle 13"/>
          <p:cNvSpPr/>
          <p:nvPr/>
        </p:nvSpPr>
        <p:spPr>
          <a:xfrm>
            <a:off x="683569" y="2348880"/>
            <a:ext cx="7488830" cy="4170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408722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1"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p:cNvPr>
          <p:cNvSpPr/>
          <p:nvPr/>
        </p:nvSpPr>
        <p:spPr>
          <a:xfrm>
            <a:off x="5172822" y="1337481"/>
            <a:ext cx="206347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Binomial Distribution</a:t>
            </a:r>
            <a:endParaRPr lang="en-GB" sz="2000" b="1" dirty="0">
              <a:latin typeface="Comic Sans MS" panose="030F0702030302020204" pitchFamily="66" charset="0"/>
            </a:endParaRPr>
          </a:p>
        </p:txBody>
      </p:sp>
      <p:sp>
        <p:nvSpPr>
          <p:cNvPr id="5" name="Rectangle 4">
            <a:hlinkClick r:id="rId3" action="ppaction://hlinksldjump"/>
          </p:cNvPr>
          <p:cNvSpPr/>
          <p:nvPr/>
        </p:nvSpPr>
        <p:spPr>
          <a:xfrm>
            <a:off x="224078" y="3416349"/>
            <a:ext cx="2088232"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Probability</a:t>
            </a:r>
            <a:endParaRPr lang="en-GB" sz="2000" b="1" dirty="0">
              <a:latin typeface="Comic Sans MS" panose="030F0702030302020204" pitchFamily="66" charset="0"/>
            </a:endParaRPr>
          </a:p>
        </p:txBody>
      </p:sp>
      <p:sp>
        <p:nvSpPr>
          <p:cNvPr id="6" name="Rectangle 5">
            <a:hlinkClick r:id="rId4" action="ppaction://hlinksldjump"/>
          </p:cNvPr>
          <p:cNvSpPr/>
          <p:nvPr/>
        </p:nvSpPr>
        <p:spPr>
          <a:xfrm>
            <a:off x="1506008" y="1298789"/>
            <a:ext cx="2079591"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Data Processing</a:t>
            </a:r>
            <a:endParaRPr lang="en-GB" sz="2000" b="1" dirty="0">
              <a:latin typeface="Comic Sans MS" panose="030F0702030302020204" pitchFamily="66" charset="0"/>
            </a:endParaRPr>
          </a:p>
        </p:txBody>
      </p:sp>
      <p:sp>
        <p:nvSpPr>
          <p:cNvPr id="8" name="Rectangle 7">
            <a:hlinkClick r:id="rId5" action="ppaction://hlinksldjump"/>
          </p:cNvPr>
          <p:cNvSpPr/>
          <p:nvPr/>
        </p:nvSpPr>
        <p:spPr>
          <a:xfrm>
            <a:off x="6911196" y="3416349"/>
            <a:ext cx="1891659"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Correlation and Regression</a:t>
            </a:r>
            <a:endParaRPr lang="en-GB" sz="2000" b="1" dirty="0">
              <a:latin typeface="Comic Sans MS" panose="030F0702030302020204" pitchFamily="66" charset="0"/>
            </a:endParaRPr>
          </a:p>
        </p:txBody>
      </p:sp>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5" name="TextBox 14"/>
          <p:cNvSpPr txBox="1"/>
          <p:nvPr/>
        </p:nvSpPr>
        <p:spPr>
          <a:xfrm>
            <a:off x="2907729" y="-171400"/>
            <a:ext cx="3140603" cy="1446550"/>
          </a:xfrm>
          <a:prstGeom prst="rect">
            <a:avLst/>
          </a:prstGeom>
          <a:noFill/>
        </p:spPr>
        <p:txBody>
          <a:bodyPr wrap="none" rtlCol="0">
            <a:spAutoFit/>
          </a:bodyPr>
          <a:lstStyle/>
          <a:p>
            <a:r>
              <a:rPr lang="en-GB" sz="8800" b="1" u="sng" dirty="0" smtClean="0">
                <a:latin typeface="Comic Sans MS" pitchFamily="66" charset="0"/>
              </a:rPr>
              <a:t>Home</a:t>
            </a:r>
            <a:endParaRPr lang="en-GB" sz="8800" b="1" u="sng" dirty="0">
              <a:latin typeface="Comic Sans MS" pitchFamily="66" charset="0"/>
            </a:endParaRPr>
          </a:p>
        </p:txBody>
      </p:sp>
      <p:sp>
        <p:nvSpPr>
          <p:cNvPr id="10" name="Rectangle 9">
            <a:hlinkClick r:id="rId8" action="ppaction://hlinksldjump"/>
          </p:cNvPr>
          <p:cNvSpPr/>
          <p:nvPr/>
        </p:nvSpPr>
        <p:spPr>
          <a:xfrm>
            <a:off x="3572529" y="5229200"/>
            <a:ext cx="1647543"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Normal Distribution</a:t>
            </a:r>
            <a:endParaRPr lang="en-GB" sz="2000" b="1" dirty="0">
              <a:latin typeface="Comic Sans MS" panose="030F0702030302020204" pitchFamily="66" charset="0"/>
            </a:endParaRPr>
          </a:p>
        </p:txBody>
      </p:sp>
      <p:pic>
        <p:nvPicPr>
          <p:cNvPr id="17" name="Picture 11" descr="Back Icon - back, go back, green, previous, return, hand drawn">
            <a:hlinkClick r:id="" action="ppaction://hlinkshowjump?jump=previousslide"/>
          </p:cNvPr>
          <p:cNvPicPr>
            <a:picLocks noChangeAspect="1" noChangeArrowheads="1"/>
          </p:cNvPicPr>
          <p:nvPr/>
        </p:nvPicPr>
        <p:blipFill>
          <a:blip r:embed="rId9" cstate="print"/>
          <a:srcRect/>
          <a:stretch>
            <a:fillRect/>
          </a:stretch>
        </p:blipFill>
        <p:spPr bwMode="auto">
          <a:xfrm>
            <a:off x="0" y="6176340"/>
            <a:ext cx="643138" cy="643138"/>
          </a:xfrm>
          <a:prstGeom prst="rect">
            <a:avLst/>
          </a:prstGeom>
          <a:noFill/>
        </p:spPr>
      </p:pic>
      <p:sp>
        <p:nvSpPr>
          <p:cNvPr id="11" name="Rectangle 10">
            <a:hlinkClick r:id="rId10" action="ppaction://hlinksldjump"/>
          </p:cNvPr>
          <p:cNvSpPr/>
          <p:nvPr/>
        </p:nvSpPr>
        <p:spPr>
          <a:xfrm>
            <a:off x="3654258" y="3284984"/>
            <a:ext cx="1647543"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LDS Qs</a:t>
            </a:r>
            <a:endParaRPr lang="en-GB" sz="2000" b="1" dirty="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251521" y="1628800"/>
            <a:ext cx="8640958" cy="2155672"/>
          </a:xfrm>
          <a:prstGeom prst="rect">
            <a:avLst/>
          </a:prstGeom>
        </p:spPr>
      </p:pic>
    </p:spTree>
    <p:extLst>
      <p:ext uri="{BB962C8B-B14F-4D97-AF65-F5344CB8AC3E}">
        <p14:creationId xmlns:p14="http://schemas.microsoft.com/office/powerpoint/2010/main" val="3084859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1229252"/>
            <a:ext cx="5560198" cy="469858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27836"/>
            <a:ext cx="1331640" cy="885540"/>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4" name="Picture 3"/>
          <p:cNvPicPr>
            <a:picLocks noChangeAspect="1"/>
          </p:cNvPicPr>
          <p:nvPr/>
        </p:nvPicPr>
        <p:blipFill rotWithShape="1">
          <a:blip r:embed="rId8"/>
          <a:srcRect b="85806"/>
          <a:stretch/>
        </p:blipFill>
        <p:spPr>
          <a:xfrm>
            <a:off x="179512" y="764704"/>
            <a:ext cx="5560197" cy="484740"/>
          </a:xfrm>
          <a:prstGeom prst="rect">
            <a:avLst/>
          </a:prstGeom>
        </p:spPr>
      </p:pic>
      <p:pic>
        <p:nvPicPr>
          <p:cNvPr id="7" name="Picture 6"/>
          <p:cNvPicPr>
            <a:picLocks noChangeAspect="1"/>
          </p:cNvPicPr>
          <p:nvPr/>
        </p:nvPicPr>
        <p:blipFill>
          <a:blip r:embed="rId9"/>
          <a:stretch>
            <a:fillRect/>
          </a:stretch>
        </p:blipFill>
        <p:spPr>
          <a:xfrm>
            <a:off x="5796136" y="1124744"/>
            <a:ext cx="3184029" cy="3446243"/>
          </a:xfrm>
          <a:prstGeom prst="rect">
            <a:avLst/>
          </a:prstGeom>
        </p:spPr>
      </p:pic>
    </p:spTree>
    <p:extLst>
      <p:ext uri="{BB962C8B-B14F-4D97-AF65-F5344CB8AC3E}">
        <p14:creationId xmlns:p14="http://schemas.microsoft.com/office/powerpoint/2010/main" val="28498022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1052736"/>
            <a:ext cx="8640964" cy="3364740"/>
          </a:xfrm>
          <a:prstGeom prst="rect">
            <a:avLst/>
          </a:prstGeom>
        </p:spPr>
      </p:pic>
      <p:sp>
        <p:nvSpPr>
          <p:cNvPr id="5" name="Rectangle 4"/>
          <p:cNvSpPr/>
          <p:nvPr/>
        </p:nvSpPr>
        <p:spPr>
          <a:xfrm>
            <a:off x="251520" y="1052736"/>
            <a:ext cx="86409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
        <p:nvSpPr>
          <p:cNvPr id="14" name="Rectangle 13"/>
          <p:cNvSpPr/>
          <p:nvPr/>
        </p:nvSpPr>
        <p:spPr>
          <a:xfrm>
            <a:off x="251518" y="3448636"/>
            <a:ext cx="8640961" cy="968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
        <p:nvSpPr>
          <p:cNvPr id="17" name="Rectangle 16"/>
          <p:cNvSpPr/>
          <p:nvPr/>
        </p:nvSpPr>
        <p:spPr>
          <a:xfrm>
            <a:off x="251518" y="1734670"/>
            <a:ext cx="8640961" cy="470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
        <p:nvSpPr>
          <p:cNvPr id="11" name="Rectangle 10"/>
          <p:cNvSpPr/>
          <p:nvPr/>
        </p:nvSpPr>
        <p:spPr>
          <a:xfrm>
            <a:off x="251520" y="1484784"/>
            <a:ext cx="8640959" cy="249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a:t>
            </a:r>
            <a:endParaRPr lang="en-GB" sz="2800" b="1" dirty="0"/>
          </a:p>
        </p:txBody>
      </p:sp>
      <p:sp>
        <p:nvSpPr>
          <p:cNvPr id="18" name="Rectangle 17"/>
          <p:cNvSpPr/>
          <p:nvPr/>
        </p:nvSpPr>
        <p:spPr>
          <a:xfrm>
            <a:off x="251518" y="2204864"/>
            <a:ext cx="8640961" cy="1243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23325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4" grpId="0" animBg="1"/>
      <p:bldP spid="17" grpId="0" animBg="1"/>
      <p:bldP spid="11" grpId="0" animBg="1"/>
      <p:bldP spid="18" grpId="0" animBg="1"/>
    </p:bld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58632" y="44624"/>
            <a:ext cx="7467503" cy="5885976"/>
          </a:xfrm>
          <a:prstGeom prst="rect">
            <a:avLst/>
          </a:prstGeom>
        </p:spPr>
      </p:pic>
      <p:sp>
        <p:nvSpPr>
          <p:cNvPr id="5" name="Rectangle 4"/>
          <p:cNvSpPr/>
          <p:nvPr/>
        </p:nvSpPr>
        <p:spPr>
          <a:xfrm>
            <a:off x="1558631" y="44624"/>
            <a:ext cx="7467503"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
        <p:nvSpPr>
          <p:cNvPr id="14" name="Rectangle 13"/>
          <p:cNvSpPr/>
          <p:nvPr/>
        </p:nvSpPr>
        <p:spPr>
          <a:xfrm>
            <a:off x="1558632" y="4725144"/>
            <a:ext cx="7467503" cy="1229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
        <p:nvSpPr>
          <p:cNvPr id="17" name="Rectangle 16"/>
          <p:cNvSpPr/>
          <p:nvPr/>
        </p:nvSpPr>
        <p:spPr>
          <a:xfrm>
            <a:off x="1558628" y="1340768"/>
            <a:ext cx="7467505" cy="699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SF</a:t>
            </a:r>
            <a:endParaRPr lang="en-GB" sz="2800" b="1" dirty="0"/>
          </a:p>
        </p:txBody>
      </p:sp>
      <p:sp>
        <p:nvSpPr>
          <p:cNvPr id="11" name="Rectangle 10"/>
          <p:cNvSpPr/>
          <p:nvPr/>
        </p:nvSpPr>
        <p:spPr>
          <a:xfrm>
            <a:off x="1558630" y="692696"/>
            <a:ext cx="746750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 SF</a:t>
            </a:r>
            <a:endParaRPr lang="en-GB" sz="2800" b="1" dirty="0"/>
          </a:p>
        </p:txBody>
      </p:sp>
      <p:sp>
        <p:nvSpPr>
          <p:cNvPr id="18" name="Rectangle 17"/>
          <p:cNvSpPr/>
          <p:nvPr/>
        </p:nvSpPr>
        <p:spPr>
          <a:xfrm>
            <a:off x="1558632" y="2039838"/>
            <a:ext cx="7467501" cy="2685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Tree>
    <p:extLst>
      <p:ext uri="{BB962C8B-B14F-4D97-AF65-F5344CB8AC3E}">
        <p14:creationId xmlns:p14="http://schemas.microsoft.com/office/powerpoint/2010/main" val="41972311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4" grpId="0" animBg="1"/>
      <p:bldP spid="17" grpId="0" animBg="1"/>
      <p:bldP spid="11" grpId="0" animBg="1"/>
      <p:bldP spid="18" grpId="0" animBg="1"/>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342" y="116632"/>
            <a:ext cx="8086113" cy="6264696"/>
          </a:xfrm>
          <a:prstGeom prst="rect">
            <a:avLst/>
          </a:prstGeom>
        </p:spPr>
      </p:pic>
      <p:sp>
        <p:nvSpPr>
          <p:cNvPr id="5" name="Rectangle 4"/>
          <p:cNvSpPr/>
          <p:nvPr/>
        </p:nvSpPr>
        <p:spPr>
          <a:xfrm>
            <a:off x="590340" y="93018"/>
            <a:ext cx="8086115" cy="411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
        <p:nvSpPr>
          <p:cNvPr id="14" name="Rectangle 13"/>
          <p:cNvSpPr/>
          <p:nvPr/>
        </p:nvSpPr>
        <p:spPr>
          <a:xfrm>
            <a:off x="590342" y="5013176"/>
            <a:ext cx="8086114"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7" name="Rectangle 16"/>
          <p:cNvSpPr/>
          <p:nvPr/>
        </p:nvSpPr>
        <p:spPr>
          <a:xfrm>
            <a:off x="590341" y="1457400"/>
            <a:ext cx="8086115" cy="510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notes</a:t>
            </a:r>
            <a:endParaRPr lang="en-GB" sz="2800" b="1" dirty="0"/>
          </a:p>
        </p:txBody>
      </p:sp>
      <p:sp>
        <p:nvSpPr>
          <p:cNvPr id="11" name="Rectangle 10"/>
          <p:cNvSpPr/>
          <p:nvPr/>
        </p:nvSpPr>
        <p:spPr>
          <a:xfrm>
            <a:off x="590340" y="504056"/>
            <a:ext cx="8086115" cy="953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 notes</a:t>
            </a:r>
            <a:endParaRPr lang="en-GB" sz="2800" b="1" dirty="0"/>
          </a:p>
        </p:txBody>
      </p:sp>
      <p:sp>
        <p:nvSpPr>
          <p:cNvPr id="18" name="Rectangle 17"/>
          <p:cNvSpPr/>
          <p:nvPr/>
        </p:nvSpPr>
        <p:spPr>
          <a:xfrm>
            <a:off x="590341" y="1967830"/>
            <a:ext cx="8086115" cy="3045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32178731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4" grpId="0" animBg="1"/>
      <p:bldP spid="17" grpId="0" animBg="1"/>
      <p:bldP spid="11" grpId="0" animBg="1"/>
      <p:bldP spid="18" grpId="0" animBg="1"/>
    </p:bld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924" y="1225555"/>
            <a:ext cx="5048140" cy="4795733"/>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27836"/>
            <a:ext cx="1331640" cy="885540"/>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9" name="Picture 8"/>
          <p:cNvPicPr>
            <a:picLocks noChangeAspect="1"/>
          </p:cNvPicPr>
          <p:nvPr/>
        </p:nvPicPr>
        <p:blipFill>
          <a:blip r:embed="rId8"/>
          <a:stretch>
            <a:fillRect/>
          </a:stretch>
        </p:blipFill>
        <p:spPr>
          <a:xfrm>
            <a:off x="4932040" y="44624"/>
            <a:ext cx="4176464" cy="3510488"/>
          </a:xfrm>
          <a:prstGeom prst="rect">
            <a:avLst/>
          </a:prstGeom>
        </p:spPr>
      </p:pic>
    </p:spTree>
    <p:extLst>
      <p:ext uri="{BB962C8B-B14F-4D97-AF65-F5344CB8AC3E}">
        <p14:creationId xmlns:p14="http://schemas.microsoft.com/office/powerpoint/2010/main" val="8473310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8" y="900388"/>
            <a:ext cx="8640964" cy="3968772"/>
          </a:xfrm>
          <a:prstGeom prst="rect">
            <a:avLst/>
          </a:prstGeom>
        </p:spPr>
      </p:pic>
      <p:sp>
        <p:nvSpPr>
          <p:cNvPr id="5" name="Rectangle 4"/>
          <p:cNvSpPr/>
          <p:nvPr/>
        </p:nvSpPr>
        <p:spPr>
          <a:xfrm>
            <a:off x="251520" y="882776"/>
            <a:ext cx="8640960" cy="708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4" name="Rectangle 13"/>
          <p:cNvSpPr/>
          <p:nvPr/>
        </p:nvSpPr>
        <p:spPr>
          <a:xfrm>
            <a:off x="251518" y="2852936"/>
            <a:ext cx="8640961"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
        <p:nvSpPr>
          <p:cNvPr id="11" name="Rectangle 10"/>
          <p:cNvSpPr/>
          <p:nvPr/>
        </p:nvSpPr>
        <p:spPr>
          <a:xfrm>
            <a:off x="251520" y="1591670"/>
            <a:ext cx="8640959" cy="791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8" name="Rectangle 17"/>
          <p:cNvSpPr/>
          <p:nvPr/>
        </p:nvSpPr>
        <p:spPr>
          <a:xfrm>
            <a:off x="251518" y="2382742"/>
            <a:ext cx="8640961" cy="470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41216654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8"/>
                                        </p:tgtEl>
                                      </p:cBhvr>
                                    </p:animEffect>
                                    <p:set>
                                      <p:cBhvr>
                                        <p:cTn id="25"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4" grpId="0" animBg="1"/>
      <p:bldP spid="11" grpId="0" animBg="1"/>
      <p:bldP spid="18" grpId="0" animBg="1"/>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836712"/>
            <a:ext cx="8640962" cy="4097192"/>
          </a:xfrm>
          <a:prstGeom prst="rect">
            <a:avLst/>
          </a:prstGeom>
        </p:spPr>
      </p:pic>
      <p:sp>
        <p:nvSpPr>
          <p:cNvPr id="5" name="Rectangle 4"/>
          <p:cNvSpPr/>
          <p:nvPr/>
        </p:nvSpPr>
        <p:spPr>
          <a:xfrm>
            <a:off x="251520" y="800598"/>
            <a:ext cx="8640960" cy="512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4" name="Rectangle 13"/>
          <p:cNvSpPr/>
          <p:nvPr/>
        </p:nvSpPr>
        <p:spPr>
          <a:xfrm>
            <a:off x="251518" y="2693704"/>
            <a:ext cx="8640961" cy="224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
        <p:nvSpPr>
          <p:cNvPr id="11" name="Rectangle 10"/>
          <p:cNvSpPr/>
          <p:nvPr/>
        </p:nvSpPr>
        <p:spPr>
          <a:xfrm>
            <a:off x="251520" y="1312700"/>
            <a:ext cx="8640959" cy="881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8" name="Rectangle 17"/>
          <p:cNvSpPr/>
          <p:nvPr/>
        </p:nvSpPr>
        <p:spPr>
          <a:xfrm>
            <a:off x="251518" y="2194102"/>
            <a:ext cx="8640961" cy="4996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Tree>
    <p:extLst>
      <p:ext uri="{BB962C8B-B14F-4D97-AF65-F5344CB8AC3E}">
        <p14:creationId xmlns:p14="http://schemas.microsoft.com/office/powerpoint/2010/main" val="3784096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8"/>
                                        </p:tgtEl>
                                      </p:cBhvr>
                                    </p:animEffect>
                                    <p:set>
                                      <p:cBhvr>
                                        <p:cTn id="25"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4" grpId="0" animBg="1"/>
      <p:bldP spid="11" grpId="0" animBg="1"/>
      <p:bldP spid="18" grpId="0" animBg="1"/>
    </p:bld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2744" y="116632"/>
            <a:ext cx="7838512" cy="5801338"/>
          </a:xfrm>
          <a:prstGeom prst="rect">
            <a:avLst/>
          </a:prstGeom>
        </p:spPr>
      </p:pic>
      <p:sp>
        <p:nvSpPr>
          <p:cNvPr id="5" name="Rectangle 4"/>
          <p:cNvSpPr/>
          <p:nvPr/>
        </p:nvSpPr>
        <p:spPr>
          <a:xfrm>
            <a:off x="652742" y="116632"/>
            <a:ext cx="7838514" cy="1196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4" name="Rectangle 13"/>
          <p:cNvSpPr/>
          <p:nvPr/>
        </p:nvSpPr>
        <p:spPr>
          <a:xfrm>
            <a:off x="652743" y="3575106"/>
            <a:ext cx="7838513" cy="2342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Rectangle 10"/>
          <p:cNvSpPr/>
          <p:nvPr/>
        </p:nvSpPr>
        <p:spPr>
          <a:xfrm>
            <a:off x="652743" y="1312700"/>
            <a:ext cx="7838513" cy="1756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8" name="Rectangle 17"/>
          <p:cNvSpPr/>
          <p:nvPr/>
        </p:nvSpPr>
        <p:spPr>
          <a:xfrm>
            <a:off x="652743" y="3068960"/>
            <a:ext cx="7838513" cy="506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6863940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8"/>
                                        </p:tgtEl>
                                      </p:cBhvr>
                                    </p:animEffect>
                                    <p:set>
                                      <p:cBhvr>
                                        <p:cTn id="25"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4" grpId="0" animBg="1"/>
      <p:bldP spid="11" grpId="0" animBg="1"/>
      <p:bldP spid="18" grpId="0" animBg="1"/>
    </p:bld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592" y="1648281"/>
            <a:ext cx="5760640" cy="5148368"/>
          </a:xfrm>
          <a:prstGeom prst="rect">
            <a:avLst/>
          </a:prstGeom>
        </p:spPr>
      </p:pic>
      <p:pic>
        <p:nvPicPr>
          <p:cNvPr id="4" name="Picture 3"/>
          <p:cNvPicPr>
            <a:picLocks noChangeAspect="1"/>
          </p:cNvPicPr>
          <p:nvPr/>
        </p:nvPicPr>
        <p:blipFill>
          <a:blip r:embed="rId3"/>
          <a:stretch>
            <a:fillRect/>
          </a:stretch>
        </p:blipFill>
        <p:spPr>
          <a:xfrm>
            <a:off x="899593" y="140020"/>
            <a:ext cx="5760638" cy="1488780"/>
          </a:xfrm>
          <a:prstGeom prst="rect">
            <a:avLst/>
          </a:prstGeom>
        </p:spPr>
      </p:pic>
      <p:pic>
        <p:nvPicPr>
          <p:cNvPr id="5"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27836"/>
            <a:ext cx="1331640" cy="885540"/>
          </a:xfrm>
          <a:prstGeom prst="rect">
            <a:avLst/>
          </a:prstGeom>
          <a:noFill/>
        </p:spPr>
      </p:pic>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7" name="Picture 6"/>
          <p:cNvPicPr>
            <a:picLocks noChangeAspect="1"/>
          </p:cNvPicPr>
          <p:nvPr/>
        </p:nvPicPr>
        <p:blipFill>
          <a:blip r:embed="rId9"/>
          <a:stretch>
            <a:fillRect/>
          </a:stretch>
        </p:blipFill>
        <p:spPr>
          <a:xfrm>
            <a:off x="6376278" y="2276872"/>
            <a:ext cx="2516202" cy="2360881"/>
          </a:xfrm>
          <a:prstGeom prst="rect">
            <a:avLst/>
          </a:prstGeom>
        </p:spPr>
      </p:pic>
    </p:spTree>
    <p:extLst>
      <p:ext uri="{BB962C8B-B14F-4D97-AF65-F5344CB8AC3E}">
        <p14:creationId xmlns:p14="http://schemas.microsoft.com/office/powerpoint/2010/main" val="14169444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743" y="120222"/>
            <a:ext cx="7838514" cy="6261106"/>
          </a:xfrm>
          <a:prstGeom prst="rect">
            <a:avLst/>
          </a:prstGeom>
        </p:spPr>
      </p:pic>
      <p:sp>
        <p:nvSpPr>
          <p:cNvPr id="5" name="Rectangle 4"/>
          <p:cNvSpPr/>
          <p:nvPr/>
        </p:nvSpPr>
        <p:spPr>
          <a:xfrm>
            <a:off x="652742" y="120222"/>
            <a:ext cx="7838515" cy="1076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4" name="Rectangle 13"/>
          <p:cNvSpPr/>
          <p:nvPr/>
        </p:nvSpPr>
        <p:spPr>
          <a:xfrm>
            <a:off x="652743" y="2564904"/>
            <a:ext cx="7838514" cy="3816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020272"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877272"/>
            <a:ext cx="1191110" cy="792088"/>
          </a:xfrm>
          <a:prstGeom prst="rect">
            <a:avLst/>
          </a:prstGeom>
          <a:noFill/>
        </p:spPr>
      </p:pic>
      <p:sp>
        <p:nvSpPr>
          <p:cNvPr id="11" name="Rectangle 10"/>
          <p:cNvSpPr/>
          <p:nvPr/>
        </p:nvSpPr>
        <p:spPr>
          <a:xfrm>
            <a:off x="652741" y="1196752"/>
            <a:ext cx="7838516"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31706043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4"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79513" y="836712"/>
            <a:ext cx="8784974" cy="41584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6" name="Rectangle 5"/>
          <p:cNvSpPr/>
          <p:nvPr/>
        </p:nvSpPr>
        <p:spPr>
          <a:xfrm>
            <a:off x="179512" y="836712"/>
            <a:ext cx="8784975" cy="4158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2716681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332656"/>
            <a:ext cx="8352928" cy="5526434"/>
          </a:xfrm>
          <a:prstGeom prst="rect">
            <a:avLst/>
          </a:prstGeom>
        </p:spPr>
      </p:pic>
      <p:sp>
        <p:nvSpPr>
          <p:cNvPr id="5" name="Rectangle 4"/>
          <p:cNvSpPr/>
          <p:nvPr/>
        </p:nvSpPr>
        <p:spPr>
          <a:xfrm>
            <a:off x="395534" y="332656"/>
            <a:ext cx="8352929"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4" name="Rectangle 13"/>
          <p:cNvSpPr/>
          <p:nvPr/>
        </p:nvSpPr>
        <p:spPr>
          <a:xfrm>
            <a:off x="395536" y="2780928"/>
            <a:ext cx="8352927" cy="3078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Rectangle 10"/>
          <p:cNvSpPr/>
          <p:nvPr/>
        </p:nvSpPr>
        <p:spPr>
          <a:xfrm>
            <a:off x="395535" y="1196752"/>
            <a:ext cx="8352928"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38803072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4" grpId="0" animBg="1"/>
      <p:bldP spid="11" grpId="0" animBg="1"/>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71648" y="1340768"/>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2006 </a:t>
            </a:r>
          </a:p>
          <a:p>
            <a:pPr algn="ctr"/>
            <a:r>
              <a:rPr lang="en-GB" sz="1200" b="1" dirty="0" smtClean="0"/>
              <a:t>S&amp;L*</a:t>
            </a:r>
          </a:p>
        </p:txBody>
      </p:sp>
      <p:sp>
        <p:nvSpPr>
          <p:cNvPr id="11" name="Rectangle 10">
            <a:hlinkClick r:id="rId3" action="ppaction://hlinksldjump"/>
          </p:cNvPr>
          <p:cNvSpPr/>
          <p:nvPr/>
        </p:nvSpPr>
        <p:spPr>
          <a:xfrm>
            <a:off x="71648" y="1916832"/>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2006 (i)</a:t>
            </a:r>
          </a:p>
          <a:p>
            <a:pPr algn="ctr"/>
            <a:r>
              <a:rPr lang="en-GB" sz="1200" b="1" dirty="0" smtClean="0"/>
              <a:t>Box plot</a:t>
            </a:r>
            <a:endParaRPr lang="en-GB" sz="1200" b="1" dirty="0"/>
          </a:p>
        </p:txBody>
      </p:sp>
      <p:sp>
        <p:nvSpPr>
          <p:cNvPr id="12" name="Rectangle 11">
            <a:hlinkClick r:id="rId4" action="ppaction://hlinksldjump"/>
          </p:cNvPr>
          <p:cNvSpPr/>
          <p:nvPr/>
        </p:nvSpPr>
        <p:spPr>
          <a:xfrm>
            <a:off x="71648" y="3069016"/>
            <a:ext cx="1008000" cy="359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2007 (</a:t>
            </a:r>
            <a:r>
              <a:rPr lang="en-GB" sz="1200" b="1" dirty="0" err="1" smtClean="0"/>
              <a:t>i</a:t>
            </a:r>
            <a:r>
              <a:rPr lang="en-GB" sz="1200" b="1" dirty="0" smtClean="0"/>
              <a:t>)*</a:t>
            </a:r>
            <a:endParaRPr lang="en-GB" sz="1200" b="1" dirty="0"/>
          </a:p>
        </p:txBody>
      </p:sp>
      <p:sp>
        <p:nvSpPr>
          <p:cNvPr id="13" name="Rectangle 12">
            <a:hlinkClick r:id="rId5" action="ppaction://hlinksldjump"/>
          </p:cNvPr>
          <p:cNvSpPr/>
          <p:nvPr/>
        </p:nvSpPr>
        <p:spPr>
          <a:xfrm>
            <a:off x="71648" y="4651264"/>
            <a:ext cx="1008000" cy="721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June 2007 (i)</a:t>
            </a:r>
          </a:p>
          <a:p>
            <a:pPr algn="ctr"/>
            <a:r>
              <a:rPr lang="en-GB" sz="1200" b="1" dirty="0" smtClean="0"/>
              <a:t>Some normal distribution*</a:t>
            </a:r>
            <a:endParaRPr lang="en-GB" sz="1200" b="1" dirty="0"/>
          </a:p>
        </p:txBody>
      </p:sp>
      <p:sp>
        <p:nvSpPr>
          <p:cNvPr id="14" name="Rectangle 13">
            <a:hlinkClick r:id="rId6" action="ppaction://hlinksldjump"/>
          </p:cNvPr>
          <p:cNvSpPr/>
          <p:nvPr/>
        </p:nvSpPr>
        <p:spPr>
          <a:xfrm>
            <a:off x="71648" y="6021288"/>
            <a:ext cx="1008000" cy="359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2008 (</a:t>
            </a:r>
            <a:r>
              <a:rPr lang="en-GB" sz="1200" b="1" dirty="0" err="1" smtClean="0"/>
              <a:t>i</a:t>
            </a:r>
            <a:r>
              <a:rPr lang="en-GB" sz="1200" b="1" dirty="0" smtClean="0"/>
              <a:t>)*</a:t>
            </a:r>
            <a:endParaRPr lang="en-GB" sz="1200" b="1" dirty="0"/>
          </a:p>
        </p:txBody>
      </p:sp>
      <p:sp>
        <p:nvSpPr>
          <p:cNvPr id="15" name="Rectangle 14">
            <a:hlinkClick r:id="rId7" action="ppaction://hlinksldjump"/>
          </p:cNvPr>
          <p:cNvSpPr/>
          <p:nvPr/>
        </p:nvSpPr>
        <p:spPr>
          <a:xfrm>
            <a:off x="1128634" y="2492840"/>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2009</a:t>
            </a:r>
          </a:p>
          <a:p>
            <a:pPr algn="ctr"/>
            <a:r>
              <a:rPr lang="en-GB" sz="1200" b="1" dirty="0" smtClean="0"/>
              <a:t>histogram*</a:t>
            </a:r>
            <a:endParaRPr lang="en-GB" sz="1200" b="1" dirty="0"/>
          </a:p>
        </p:txBody>
      </p:sp>
      <p:sp>
        <p:nvSpPr>
          <p:cNvPr id="16" name="Rectangle 15">
            <a:hlinkClick r:id="rId8" action="ppaction://hlinksldjump"/>
          </p:cNvPr>
          <p:cNvSpPr/>
          <p:nvPr/>
        </p:nvSpPr>
        <p:spPr>
          <a:xfrm>
            <a:off x="1128634" y="1916776"/>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2008</a:t>
            </a:r>
          </a:p>
          <a:p>
            <a:pPr algn="ctr"/>
            <a:r>
              <a:rPr lang="en-GB" sz="1200" b="1" dirty="0" smtClean="0"/>
              <a:t>S&amp;L*</a:t>
            </a:r>
            <a:endParaRPr lang="en-GB" sz="1200" b="1" dirty="0"/>
          </a:p>
        </p:txBody>
      </p:sp>
      <p:sp>
        <p:nvSpPr>
          <p:cNvPr id="17" name="Rectangle 16">
            <a:hlinkClick r:id="rId9" action="ppaction://hlinksldjump"/>
          </p:cNvPr>
          <p:cNvSpPr/>
          <p:nvPr/>
        </p:nvSpPr>
        <p:spPr>
          <a:xfrm>
            <a:off x="1128634" y="3644968"/>
            <a:ext cx="1008000" cy="1080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2009 (ii)</a:t>
            </a:r>
          </a:p>
          <a:p>
            <a:pPr algn="ctr"/>
            <a:r>
              <a:rPr lang="en-GB" sz="1200" b="1" dirty="0" smtClean="0"/>
              <a:t>Some Normal distribution*</a:t>
            </a:r>
            <a:endParaRPr lang="en-GB" sz="1200" b="1" dirty="0"/>
          </a:p>
        </p:txBody>
      </p:sp>
      <p:sp>
        <p:nvSpPr>
          <p:cNvPr id="18" name="Rectangle 17">
            <a:hlinkClick r:id="rId10" action="ppaction://hlinksldjump"/>
          </p:cNvPr>
          <p:cNvSpPr/>
          <p:nvPr/>
        </p:nvSpPr>
        <p:spPr>
          <a:xfrm>
            <a:off x="1128634" y="3068904"/>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2009 (i) histogram</a:t>
            </a:r>
            <a:endParaRPr lang="en-GB" sz="1200" b="1" dirty="0"/>
          </a:p>
        </p:txBody>
      </p:sp>
      <p:sp>
        <p:nvSpPr>
          <p:cNvPr id="19" name="TextBox 18"/>
          <p:cNvSpPr txBox="1"/>
          <p:nvPr/>
        </p:nvSpPr>
        <p:spPr>
          <a:xfrm>
            <a:off x="0" y="560874"/>
            <a:ext cx="9144000" cy="707886"/>
          </a:xfrm>
          <a:prstGeom prst="rect">
            <a:avLst/>
          </a:prstGeom>
          <a:noFill/>
        </p:spPr>
        <p:txBody>
          <a:bodyPr wrap="square" rtlCol="0">
            <a:spAutoFit/>
          </a:bodyPr>
          <a:lstStyle/>
          <a:p>
            <a:pPr algn="ctr"/>
            <a:r>
              <a:rPr lang="en-GB" sz="4000" dirty="0" smtClean="0">
                <a:latin typeface="Comic Sans MS" pitchFamily="66" charset="0"/>
              </a:rPr>
              <a:t>Old Spec Data Processing</a:t>
            </a:r>
            <a:endParaRPr lang="en-GB" sz="4000" dirty="0">
              <a:latin typeface="Comic Sans MS" pitchFamily="66" charset="0"/>
            </a:endParaRPr>
          </a:p>
        </p:txBody>
      </p:sp>
      <p:sp>
        <p:nvSpPr>
          <p:cNvPr id="21" name="Rectangle 20">
            <a:hlinkClick r:id="rId11" action="ppaction://hlinksldjump"/>
          </p:cNvPr>
          <p:cNvSpPr/>
          <p:nvPr/>
        </p:nvSpPr>
        <p:spPr>
          <a:xfrm>
            <a:off x="71648" y="2492952"/>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2006 (ii)</a:t>
            </a:r>
            <a:endParaRPr lang="en-GB" sz="1200" b="1" dirty="0"/>
          </a:p>
        </p:txBody>
      </p:sp>
      <p:sp>
        <p:nvSpPr>
          <p:cNvPr id="22" name="Rectangle 21">
            <a:hlinkClick r:id="rId12" action="ppaction://hlinksldjump"/>
          </p:cNvPr>
          <p:cNvSpPr/>
          <p:nvPr/>
        </p:nvSpPr>
        <p:spPr>
          <a:xfrm>
            <a:off x="71648" y="3501008"/>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2007 (ii)</a:t>
            </a:r>
          </a:p>
          <a:p>
            <a:pPr algn="ctr"/>
            <a:r>
              <a:rPr lang="en-GB" sz="1200" b="1" dirty="0" smtClean="0"/>
              <a:t>histogram</a:t>
            </a:r>
            <a:endParaRPr lang="en-GB" sz="1200" b="1" dirty="0"/>
          </a:p>
        </p:txBody>
      </p:sp>
      <p:sp>
        <p:nvSpPr>
          <p:cNvPr id="23" name="Rectangle 22">
            <a:hlinkClick r:id="rId13" action="ppaction://hlinksldjump"/>
          </p:cNvPr>
          <p:cNvSpPr/>
          <p:nvPr/>
        </p:nvSpPr>
        <p:spPr>
          <a:xfrm>
            <a:off x="71648" y="4077072"/>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2007 (iii)</a:t>
            </a:r>
          </a:p>
          <a:p>
            <a:pPr algn="ctr"/>
            <a:r>
              <a:rPr lang="en-GB" sz="1200" b="1" dirty="0" smtClean="0"/>
              <a:t>General</a:t>
            </a:r>
            <a:endParaRPr lang="en-GB" sz="1200" b="1" dirty="0"/>
          </a:p>
        </p:txBody>
      </p:sp>
      <p:sp>
        <p:nvSpPr>
          <p:cNvPr id="24" name="Rectangle 23">
            <a:hlinkClick r:id="rId14" action="ppaction://hlinksldjump"/>
          </p:cNvPr>
          <p:cNvSpPr/>
          <p:nvPr/>
        </p:nvSpPr>
        <p:spPr>
          <a:xfrm>
            <a:off x="71648" y="5445168"/>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June 2007 (ii)</a:t>
            </a:r>
          </a:p>
          <a:p>
            <a:pPr algn="ctr"/>
            <a:r>
              <a:rPr lang="en-GB" sz="1200" b="1" dirty="0" smtClean="0"/>
              <a:t>histogram*</a:t>
            </a:r>
          </a:p>
        </p:txBody>
      </p:sp>
      <p:sp>
        <p:nvSpPr>
          <p:cNvPr id="25" name="Rectangle 24">
            <a:hlinkClick r:id="rId15" action="ppaction://hlinksldjump"/>
          </p:cNvPr>
          <p:cNvSpPr/>
          <p:nvPr/>
        </p:nvSpPr>
        <p:spPr>
          <a:xfrm>
            <a:off x="1128634" y="1340768"/>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2008 (ii)</a:t>
            </a:r>
          </a:p>
          <a:p>
            <a:pPr algn="ctr"/>
            <a:r>
              <a:rPr lang="en-GB" sz="1200" b="1" dirty="0" smtClean="0"/>
              <a:t>histogram</a:t>
            </a:r>
            <a:endParaRPr lang="en-GB" sz="1200" b="1" dirty="0"/>
          </a:p>
        </p:txBody>
      </p:sp>
      <p:sp>
        <p:nvSpPr>
          <p:cNvPr id="26" name="Rectangle 25">
            <a:hlinkClick r:id="rId16" action="ppaction://hlinksldjump"/>
          </p:cNvPr>
          <p:cNvSpPr/>
          <p:nvPr/>
        </p:nvSpPr>
        <p:spPr>
          <a:xfrm>
            <a:off x="1128634" y="4797096"/>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2010 (i)</a:t>
            </a:r>
          </a:p>
          <a:p>
            <a:pPr algn="ctr"/>
            <a:r>
              <a:rPr lang="en-GB" sz="1200" b="1" dirty="0" smtClean="0"/>
              <a:t>S&amp;L*</a:t>
            </a:r>
            <a:endParaRPr lang="en-GB" sz="1200" b="1" dirty="0"/>
          </a:p>
        </p:txBody>
      </p:sp>
      <p:sp>
        <p:nvSpPr>
          <p:cNvPr id="27" name="Rectangle 26">
            <a:hlinkClick r:id="rId17" action="ppaction://hlinksldjump"/>
          </p:cNvPr>
          <p:cNvSpPr/>
          <p:nvPr/>
        </p:nvSpPr>
        <p:spPr>
          <a:xfrm>
            <a:off x="1128634" y="5358372"/>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2010 (ii)*</a:t>
            </a:r>
            <a:endParaRPr lang="en-GB" sz="1200" b="1" dirty="0"/>
          </a:p>
        </p:txBody>
      </p:sp>
      <p:sp>
        <p:nvSpPr>
          <p:cNvPr id="28" name="Rectangle 27">
            <a:hlinkClick r:id="rId18" action="ppaction://hlinksldjump"/>
          </p:cNvPr>
          <p:cNvSpPr/>
          <p:nvPr/>
        </p:nvSpPr>
        <p:spPr>
          <a:xfrm>
            <a:off x="1128634" y="5913304"/>
            <a:ext cx="1008000" cy="323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2010* </a:t>
            </a:r>
            <a:endParaRPr lang="en-GB" sz="1200" b="1" dirty="0"/>
          </a:p>
        </p:txBody>
      </p:sp>
      <p:sp>
        <p:nvSpPr>
          <p:cNvPr id="29" name="Rectangle 28">
            <a:hlinkClick r:id="rId19" action="ppaction://hlinksldjump"/>
          </p:cNvPr>
          <p:cNvSpPr/>
          <p:nvPr/>
        </p:nvSpPr>
        <p:spPr>
          <a:xfrm>
            <a:off x="1128634" y="6288188"/>
            <a:ext cx="10080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2011 (i) </a:t>
            </a:r>
            <a:endParaRPr lang="en-GB" sz="1200" b="1" dirty="0"/>
          </a:p>
        </p:txBody>
      </p:sp>
      <p:sp>
        <p:nvSpPr>
          <p:cNvPr id="30" name="Rectangle 29">
            <a:hlinkClick r:id="rId20" action="ppaction://hlinksldjump"/>
          </p:cNvPr>
          <p:cNvSpPr/>
          <p:nvPr/>
        </p:nvSpPr>
        <p:spPr>
          <a:xfrm>
            <a:off x="2195736" y="1340768"/>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2011 (ii)</a:t>
            </a:r>
          </a:p>
          <a:p>
            <a:pPr algn="ctr"/>
            <a:r>
              <a:rPr lang="en-GB" sz="1200" b="1" dirty="0" smtClean="0"/>
              <a:t>Box plot* </a:t>
            </a:r>
            <a:endParaRPr lang="en-GB" sz="1200" b="1" dirty="0"/>
          </a:p>
        </p:txBody>
      </p:sp>
      <p:sp>
        <p:nvSpPr>
          <p:cNvPr id="31" name="Rectangle 30">
            <a:hlinkClick r:id="rId21" action="ppaction://hlinksldjump"/>
          </p:cNvPr>
          <p:cNvSpPr/>
          <p:nvPr/>
        </p:nvSpPr>
        <p:spPr>
          <a:xfrm>
            <a:off x="2195736" y="1916776"/>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2011 (iii)* </a:t>
            </a:r>
            <a:endParaRPr lang="en-GB" sz="1200" b="1" dirty="0"/>
          </a:p>
        </p:txBody>
      </p:sp>
      <p:sp>
        <p:nvSpPr>
          <p:cNvPr id="32" name="Rectangle 31">
            <a:hlinkClick r:id="rId22" action="ppaction://hlinksldjump"/>
          </p:cNvPr>
          <p:cNvSpPr/>
          <p:nvPr/>
        </p:nvSpPr>
        <p:spPr>
          <a:xfrm>
            <a:off x="2195736" y="2491024"/>
            <a:ext cx="1008000" cy="721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2011</a:t>
            </a:r>
          </a:p>
          <a:p>
            <a:pPr algn="ctr"/>
            <a:r>
              <a:rPr lang="en-GB" sz="1200" b="1" dirty="0" smtClean="0"/>
              <a:t>Some normal distribution*</a:t>
            </a:r>
            <a:endParaRPr lang="en-GB" sz="1200" b="1" dirty="0"/>
          </a:p>
        </p:txBody>
      </p:sp>
      <p:sp>
        <p:nvSpPr>
          <p:cNvPr id="33" name="Rectangle 32">
            <a:hlinkClick r:id="rId23" action="ppaction://hlinksldjump"/>
          </p:cNvPr>
          <p:cNvSpPr/>
          <p:nvPr/>
        </p:nvSpPr>
        <p:spPr>
          <a:xfrm>
            <a:off x="2195736" y="3284984"/>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2012 (i)</a:t>
            </a:r>
          </a:p>
          <a:p>
            <a:pPr algn="ctr"/>
            <a:r>
              <a:rPr lang="en-GB" sz="1200" b="1" dirty="0" smtClean="0"/>
              <a:t>histogram</a:t>
            </a:r>
            <a:endParaRPr lang="en-GB" sz="1200" b="1" dirty="0"/>
          </a:p>
        </p:txBody>
      </p:sp>
      <p:sp>
        <p:nvSpPr>
          <p:cNvPr id="34" name="Rectangle 33">
            <a:hlinkClick r:id="rId24" action="ppaction://hlinksldjump"/>
          </p:cNvPr>
          <p:cNvSpPr/>
          <p:nvPr/>
        </p:nvSpPr>
        <p:spPr>
          <a:xfrm>
            <a:off x="2195736" y="3861048"/>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2012 (ii)</a:t>
            </a:r>
          </a:p>
          <a:p>
            <a:pPr algn="ctr"/>
            <a:r>
              <a:rPr lang="en-GB" sz="1200" b="1" dirty="0" smtClean="0"/>
              <a:t>S&amp;L*</a:t>
            </a:r>
            <a:endParaRPr lang="en-GB" sz="1200" b="1" dirty="0"/>
          </a:p>
        </p:txBody>
      </p:sp>
      <p:sp>
        <p:nvSpPr>
          <p:cNvPr id="35" name="Rectangle 34">
            <a:hlinkClick r:id="rId25" action="ppaction://hlinksldjump"/>
          </p:cNvPr>
          <p:cNvSpPr/>
          <p:nvPr/>
        </p:nvSpPr>
        <p:spPr>
          <a:xfrm>
            <a:off x="2195736" y="4437112"/>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2012</a:t>
            </a:r>
          </a:p>
          <a:p>
            <a:pPr algn="ctr"/>
            <a:r>
              <a:rPr lang="en-GB" sz="1200" b="1" dirty="0" smtClean="0"/>
              <a:t>histogram</a:t>
            </a:r>
            <a:endParaRPr lang="en-GB" sz="1200" b="1" dirty="0"/>
          </a:p>
        </p:txBody>
      </p:sp>
      <p:sp>
        <p:nvSpPr>
          <p:cNvPr id="36" name="Rectangle 35">
            <a:hlinkClick r:id="rId26" action="ppaction://hlinksldjump"/>
          </p:cNvPr>
          <p:cNvSpPr/>
          <p:nvPr/>
        </p:nvSpPr>
        <p:spPr>
          <a:xfrm>
            <a:off x="2195736" y="5013176"/>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2013</a:t>
            </a:r>
          </a:p>
          <a:p>
            <a:pPr algn="ctr"/>
            <a:r>
              <a:rPr lang="en-GB" sz="1200" b="1" dirty="0" smtClean="0"/>
              <a:t>histogram*</a:t>
            </a:r>
            <a:endParaRPr lang="en-GB" sz="1200" b="1" dirty="0"/>
          </a:p>
        </p:txBody>
      </p:sp>
      <p:sp>
        <p:nvSpPr>
          <p:cNvPr id="37" name="Rectangle 36">
            <a:hlinkClick r:id="rId27" action="ppaction://hlinksldjump"/>
          </p:cNvPr>
          <p:cNvSpPr/>
          <p:nvPr/>
        </p:nvSpPr>
        <p:spPr>
          <a:xfrm>
            <a:off x="2196342" y="5589240"/>
            <a:ext cx="1008000" cy="69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2013 (i)</a:t>
            </a:r>
          </a:p>
          <a:p>
            <a:pPr algn="ctr"/>
            <a:r>
              <a:rPr lang="en-GB" sz="1200" b="1" dirty="0" smtClean="0"/>
              <a:t>Box and S&amp;L*</a:t>
            </a:r>
            <a:endParaRPr lang="en-GB" sz="1200" b="1" dirty="0"/>
          </a:p>
        </p:txBody>
      </p:sp>
      <p:sp>
        <p:nvSpPr>
          <p:cNvPr id="38" name="Rectangle 37">
            <a:hlinkClick r:id="rId28" action="ppaction://hlinksldjump"/>
          </p:cNvPr>
          <p:cNvSpPr/>
          <p:nvPr/>
        </p:nvSpPr>
        <p:spPr>
          <a:xfrm>
            <a:off x="3283947" y="1332520"/>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2013 (ii)</a:t>
            </a:r>
          </a:p>
        </p:txBody>
      </p:sp>
      <p:sp>
        <p:nvSpPr>
          <p:cNvPr id="39" name="Rectangle 38">
            <a:hlinkClick r:id="rId29" action="ppaction://hlinksldjump"/>
          </p:cNvPr>
          <p:cNvSpPr/>
          <p:nvPr/>
        </p:nvSpPr>
        <p:spPr>
          <a:xfrm>
            <a:off x="3283947" y="1908584"/>
            <a:ext cx="1008000" cy="720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2014 (i) S&amp;L, Box Plot*</a:t>
            </a:r>
          </a:p>
        </p:txBody>
      </p:sp>
      <p:sp>
        <p:nvSpPr>
          <p:cNvPr id="40" name="Rectangle 39">
            <a:hlinkClick r:id="rId30" action="ppaction://hlinksldjump"/>
          </p:cNvPr>
          <p:cNvSpPr/>
          <p:nvPr/>
        </p:nvSpPr>
        <p:spPr>
          <a:xfrm>
            <a:off x="3283947" y="2700672"/>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2014 (ii)</a:t>
            </a:r>
          </a:p>
        </p:txBody>
      </p:sp>
      <p:sp>
        <p:nvSpPr>
          <p:cNvPr id="41" name="Rectangle 40">
            <a:hlinkClick r:id="rId31" action="ppaction://hlinksldjump"/>
          </p:cNvPr>
          <p:cNvSpPr/>
          <p:nvPr/>
        </p:nvSpPr>
        <p:spPr>
          <a:xfrm>
            <a:off x="3283947" y="3276736"/>
            <a:ext cx="1008000" cy="792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2014 (iii) histogram*</a:t>
            </a:r>
          </a:p>
        </p:txBody>
      </p:sp>
      <p:sp>
        <p:nvSpPr>
          <p:cNvPr id="42" name="Rectangle 41">
            <a:hlinkClick r:id="rId32" action="ppaction://hlinksldjump"/>
          </p:cNvPr>
          <p:cNvSpPr/>
          <p:nvPr/>
        </p:nvSpPr>
        <p:spPr>
          <a:xfrm>
            <a:off x="3283947" y="4140776"/>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June 2015 </a:t>
            </a:r>
          </a:p>
          <a:p>
            <a:pPr algn="ctr"/>
            <a:r>
              <a:rPr lang="en-GB" sz="1200" b="1" dirty="0" smtClean="0"/>
              <a:t>Box plot</a:t>
            </a:r>
          </a:p>
        </p:txBody>
      </p:sp>
      <p:sp>
        <p:nvSpPr>
          <p:cNvPr id="43" name="Rectangle 42">
            <a:hlinkClick r:id="rId33" action="ppaction://hlinksldjump"/>
          </p:cNvPr>
          <p:cNvSpPr/>
          <p:nvPr/>
        </p:nvSpPr>
        <p:spPr>
          <a:xfrm>
            <a:off x="3275856" y="4725200"/>
            <a:ext cx="1008000" cy="345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June 2016 (</a:t>
            </a:r>
            <a:r>
              <a:rPr lang="en-GB" sz="1200" b="1" dirty="0" err="1" smtClean="0"/>
              <a:t>i</a:t>
            </a:r>
            <a:r>
              <a:rPr lang="en-GB" sz="1200" b="1" dirty="0" smtClean="0"/>
              <a:t>)</a:t>
            </a:r>
          </a:p>
        </p:txBody>
      </p:sp>
      <p:sp>
        <p:nvSpPr>
          <p:cNvPr id="44" name="Rectangle 43">
            <a:hlinkClick r:id="rId34" action="ppaction://hlinksldjump"/>
          </p:cNvPr>
          <p:cNvSpPr/>
          <p:nvPr/>
        </p:nvSpPr>
        <p:spPr>
          <a:xfrm>
            <a:off x="3275856" y="5157248"/>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June 2016 (ii) Histogram</a:t>
            </a:r>
          </a:p>
        </p:txBody>
      </p:sp>
      <p:sp>
        <p:nvSpPr>
          <p:cNvPr id="45" name="Rectangle 44">
            <a:hlinkClick r:id="rId35" action="ppaction://hlinksldjump"/>
          </p:cNvPr>
          <p:cNvSpPr/>
          <p:nvPr/>
        </p:nvSpPr>
        <p:spPr>
          <a:xfrm>
            <a:off x="3275856" y="5733256"/>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June 2017  Histogram*</a:t>
            </a:r>
          </a:p>
        </p:txBody>
      </p:sp>
      <p:sp>
        <p:nvSpPr>
          <p:cNvPr id="46" name="Rectangle 45">
            <a:hlinkClick r:id="rId36" action="ppaction://hlinksldjump"/>
          </p:cNvPr>
          <p:cNvSpPr/>
          <p:nvPr/>
        </p:nvSpPr>
        <p:spPr>
          <a:xfrm>
            <a:off x="3275856" y="6309376"/>
            <a:ext cx="1008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June 2018  Histogram*</a:t>
            </a:r>
          </a:p>
        </p:txBody>
      </p:sp>
      <p:sp>
        <p:nvSpPr>
          <p:cNvPr id="47" name="Rectangle 46">
            <a:hlinkClick r:id="rId37" action="ppaction://hlinksldjump"/>
          </p:cNvPr>
          <p:cNvSpPr/>
          <p:nvPr/>
        </p:nvSpPr>
        <p:spPr>
          <a:xfrm>
            <a:off x="116145" y="74681"/>
            <a:ext cx="2079591" cy="399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
        <p:nvSpPr>
          <p:cNvPr id="48" name="Rectangle 47">
            <a:hlinkClick r:id="rId37" action="ppaction://hlinksldjump"/>
          </p:cNvPr>
          <p:cNvSpPr/>
          <p:nvPr/>
        </p:nvSpPr>
        <p:spPr>
          <a:xfrm>
            <a:off x="2420401" y="77275"/>
            <a:ext cx="5247943" cy="399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*Skew and Stem &amp; Leaf not on new spec</a:t>
            </a:r>
            <a:endParaRPr lang="en-GB" sz="2000" b="1" dirty="0">
              <a:latin typeface="Comic Sans MS" panose="030F0702030302020204" pitchFamily="66" charset="0"/>
            </a:endParaRPr>
          </a:p>
        </p:txBody>
      </p:sp>
      <p:sp>
        <p:nvSpPr>
          <p:cNvPr id="49" name="Rectangle 48">
            <a:hlinkClick r:id="rId38" action="ppaction://hlinksldjump"/>
          </p:cNvPr>
          <p:cNvSpPr/>
          <p:nvPr/>
        </p:nvSpPr>
        <p:spPr>
          <a:xfrm>
            <a:off x="7082756" y="1836947"/>
            <a:ext cx="1008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2006 </a:t>
            </a:r>
          </a:p>
        </p:txBody>
      </p:sp>
      <p:sp>
        <p:nvSpPr>
          <p:cNvPr id="50" name="Rectangle 49">
            <a:hlinkClick r:id="rId39" action="ppaction://hlinksldjump"/>
          </p:cNvPr>
          <p:cNvSpPr/>
          <p:nvPr/>
        </p:nvSpPr>
        <p:spPr>
          <a:xfrm>
            <a:off x="5436096" y="1874891"/>
            <a:ext cx="1008000" cy="36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2006 </a:t>
            </a:r>
          </a:p>
        </p:txBody>
      </p:sp>
      <p:sp>
        <p:nvSpPr>
          <p:cNvPr id="51" name="Rectangle 50">
            <a:hlinkClick r:id="rId40" action="ppaction://hlinksldjump"/>
          </p:cNvPr>
          <p:cNvSpPr/>
          <p:nvPr/>
        </p:nvSpPr>
        <p:spPr>
          <a:xfrm>
            <a:off x="5436096" y="2306939"/>
            <a:ext cx="1008000" cy="36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2007 </a:t>
            </a:r>
            <a:endParaRPr lang="en-GB" sz="1200" b="1" dirty="0"/>
          </a:p>
        </p:txBody>
      </p:sp>
      <p:sp>
        <p:nvSpPr>
          <p:cNvPr id="53" name="Rectangle 52">
            <a:hlinkClick r:id="rId41" action="ppaction://hlinksldjump"/>
          </p:cNvPr>
          <p:cNvSpPr/>
          <p:nvPr/>
        </p:nvSpPr>
        <p:spPr>
          <a:xfrm>
            <a:off x="5436096" y="2738987"/>
            <a:ext cx="1008000" cy="36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Jan 2008 </a:t>
            </a:r>
            <a:endParaRPr lang="en-GB" sz="1200" b="1" dirty="0"/>
          </a:p>
        </p:txBody>
      </p:sp>
      <p:sp>
        <p:nvSpPr>
          <p:cNvPr id="56" name="Rectangle 55">
            <a:hlinkClick r:id="rId42" action="ppaction://hlinksldjump"/>
          </p:cNvPr>
          <p:cNvSpPr/>
          <p:nvPr/>
        </p:nvSpPr>
        <p:spPr>
          <a:xfrm>
            <a:off x="7082756" y="2701015"/>
            <a:ext cx="1008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June 2009</a:t>
            </a:r>
            <a:endParaRPr lang="en-GB" sz="1200" b="1" dirty="0"/>
          </a:p>
        </p:txBody>
      </p:sp>
      <p:sp>
        <p:nvSpPr>
          <p:cNvPr id="57" name="Rectangle 56">
            <a:hlinkClick r:id="rId43" action="ppaction://hlinksldjump"/>
          </p:cNvPr>
          <p:cNvSpPr/>
          <p:nvPr/>
        </p:nvSpPr>
        <p:spPr>
          <a:xfrm>
            <a:off x="5436096" y="3170979"/>
            <a:ext cx="1008000" cy="36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2009</a:t>
            </a:r>
            <a:endParaRPr lang="en-GB" sz="1200" b="1" dirty="0"/>
          </a:p>
        </p:txBody>
      </p:sp>
      <p:sp>
        <p:nvSpPr>
          <p:cNvPr id="58" name="Rectangle 57">
            <a:hlinkClick r:id="rId44" action="ppaction://hlinksldjump"/>
          </p:cNvPr>
          <p:cNvSpPr/>
          <p:nvPr/>
        </p:nvSpPr>
        <p:spPr>
          <a:xfrm>
            <a:off x="7082644" y="2282793"/>
            <a:ext cx="1008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2006</a:t>
            </a:r>
            <a:endParaRPr lang="en-GB" sz="1200" b="1" dirty="0"/>
          </a:p>
        </p:txBody>
      </p:sp>
      <p:sp>
        <p:nvSpPr>
          <p:cNvPr id="64" name="Rectangle 63">
            <a:hlinkClick r:id="rId45" action="ppaction://hlinksldjump"/>
          </p:cNvPr>
          <p:cNvSpPr/>
          <p:nvPr/>
        </p:nvSpPr>
        <p:spPr>
          <a:xfrm>
            <a:off x="7082756" y="3133119"/>
            <a:ext cx="1008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June 2010</a:t>
            </a:r>
            <a:endParaRPr lang="en-GB" sz="1200" b="1" dirty="0"/>
          </a:p>
        </p:txBody>
      </p:sp>
      <p:sp>
        <p:nvSpPr>
          <p:cNvPr id="65" name="Rectangle 64">
            <a:hlinkClick r:id="rId46" action="ppaction://hlinksldjump"/>
          </p:cNvPr>
          <p:cNvSpPr/>
          <p:nvPr/>
        </p:nvSpPr>
        <p:spPr>
          <a:xfrm>
            <a:off x="5436208" y="3603027"/>
            <a:ext cx="1008000" cy="36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2010 </a:t>
            </a:r>
            <a:endParaRPr lang="en-GB" sz="1200" b="1" dirty="0"/>
          </a:p>
        </p:txBody>
      </p:sp>
      <p:sp>
        <p:nvSpPr>
          <p:cNvPr id="69" name="Rectangle 68">
            <a:hlinkClick r:id="rId47" action="ppaction://hlinksldjump"/>
          </p:cNvPr>
          <p:cNvSpPr/>
          <p:nvPr/>
        </p:nvSpPr>
        <p:spPr>
          <a:xfrm>
            <a:off x="5436096" y="4005104"/>
            <a:ext cx="1008000" cy="36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May 2011</a:t>
            </a:r>
          </a:p>
        </p:txBody>
      </p:sp>
      <p:sp>
        <p:nvSpPr>
          <p:cNvPr id="72" name="Rectangle 71">
            <a:hlinkClick r:id="rId48" action="ppaction://hlinksldjump"/>
          </p:cNvPr>
          <p:cNvSpPr/>
          <p:nvPr/>
        </p:nvSpPr>
        <p:spPr>
          <a:xfrm>
            <a:off x="7092392" y="3586243"/>
            <a:ext cx="1008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June 2012</a:t>
            </a:r>
          </a:p>
        </p:txBody>
      </p:sp>
      <p:sp>
        <p:nvSpPr>
          <p:cNvPr id="79" name="Rectangle 78">
            <a:hlinkClick r:id="rId49" action="ppaction://hlinksldjump"/>
          </p:cNvPr>
          <p:cNvSpPr/>
          <p:nvPr/>
        </p:nvSpPr>
        <p:spPr>
          <a:xfrm>
            <a:off x="7092280" y="4430004"/>
            <a:ext cx="1008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June 2015 </a:t>
            </a:r>
          </a:p>
        </p:txBody>
      </p:sp>
      <p:sp>
        <p:nvSpPr>
          <p:cNvPr id="80" name="Rectangle 79">
            <a:hlinkClick r:id="rId50" action="ppaction://hlinksldjump"/>
          </p:cNvPr>
          <p:cNvSpPr/>
          <p:nvPr/>
        </p:nvSpPr>
        <p:spPr>
          <a:xfrm>
            <a:off x="7092280" y="4869104"/>
            <a:ext cx="1008000" cy="345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June 2016</a:t>
            </a:r>
          </a:p>
        </p:txBody>
      </p:sp>
      <p:sp>
        <p:nvSpPr>
          <p:cNvPr id="82" name="Rectangle 81">
            <a:hlinkClick r:id="rId51" action="ppaction://hlinksldjump"/>
          </p:cNvPr>
          <p:cNvSpPr/>
          <p:nvPr/>
        </p:nvSpPr>
        <p:spPr>
          <a:xfrm>
            <a:off x="7092392" y="5301152"/>
            <a:ext cx="1008000" cy="360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June 2017</a:t>
            </a:r>
          </a:p>
        </p:txBody>
      </p:sp>
      <p:pic>
        <p:nvPicPr>
          <p:cNvPr id="20" name="Picture 7" descr="http://www.thecyrenians.org/Resources/Tyneside%20Cyrenians/News/Home_News1.png">
            <a:hlinkClick r:id="rId52" action="ppaction://hlinksldjump"/>
          </p:cNvPr>
          <p:cNvPicPr>
            <a:picLocks noChangeAspect="1" noChangeArrowheads="1"/>
          </p:cNvPicPr>
          <p:nvPr/>
        </p:nvPicPr>
        <p:blipFill>
          <a:blip r:embed="rId53" cstate="print"/>
          <a:srcRect/>
          <a:stretch>
            <a:fillRect/>
          </a:stretch>
        </p:blipFill>
        <p:spPr bwMode="auto">
          <a:xfrm>
            <a:off x="8439684" y="6191248"/>
            <a:ext cx="704316" cy="666752"/>
          </a:xfrm>
          <a:prstGeom prst="rect">
            <a:avLst/>
          </a:prstGeom>
          <a:noFill/>
        </p:spPr>
      </p:pic>
      <p:sp>
        <p:nvSpPr>
          <p:cNvPr id="84" name="Rectangle 83">
            <a:hlinkClick r:id="rId54" action="ppaction://hlinksldjump"/>
          </p:cNvPr>
          <p:cNvSpPr/>
          <p:nvPr/>
        </p:nvSpPr>
        <p:spPr>
          <a:xfrm>
            <a:off x="7082644" y="3997216"/>
            <a:ext cx="1008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June 2013</a:t>
            </a:r>
            <a:endParaRPr lang="en-GB" sz="1200" b="1" dirty="0"/>
          </a:p>
        </p:txBody>
      </p:sp>
      <p:sp>
        <p:nvSpPr>
          <p:cNvPr id="85" name="Rectangle 84"/>
          <p:cNvSpPr/>
          <p:nvPr/>
        </p:nvSpPr>
        <p:spPr>
          <a:xfrm>
            <a:off x="6084168" y="1340768"/>
            <a:ext cx="1376536" cy="36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S2 &amp; S3 sampling</a:t>
            </a:r>
          </a:p>
        </p:txBody>
      </p:sp>
    </p:spTree>
    <p:extLst>
      <p:ext uri="{BB962C8B-B14F-4D97-AF65-F5344CB8AC3E}">
        <p14:creationId xmlns:p14="http://schemas.microsoft.com/office/powerpoint/2010/main" val="616126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87624" y="1268760"/>
            <a:ext cx="184731" cy="369332"/>
          </a:xfrm>
          <a:prstGeom prst="rect">
            <a:avLst/>
          </a:prstGeom>
          <a:noFill/>
        </p:spPr>
        <p:txBody>
          <a:bodyPr wrap="none" rtlCol="0">
            <a:spAutoFit/>
          </a:bodyPr>
          <a:lstStyle/>
          <a:p>
            <a:endParaRPr lang="en-GB" dirty="0"/>
          </a:p>
        </p:txBody>
      </p:sp>
      <p:pic>
        <p:nvPicPr>
          <p:cNvPr id="1031"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03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039" name="AutoShape 15" descr="data:image/jpeg;base64,/9j/4AAQSkZJRgABAQAAAQABAAD/2wCEAAkGBxITEhUUEhQWFRUXGRYYExgYGRYYIBwcFBUXGxgYGBsYHCkgGR8lHBgUITEhJSkrLi4vGB82ODMsNygtLisBCgoKDg0OGxAQGzcmICQsLC84LS8sLC83Ny8sLCwsLC00NCwwLCwsNzQsLCwsLiw3LCwsLCwsLCw0NCwwNDAtOP/AABEIAMQBAgMBEQACEQEDEQH/xAAcAAEAAQUBAQAAAAAAAAAAAAAABQIEBgcIAwH/xABJEAABAgMEBAgKCAUCBwAAAAABAAIDBBEFITFBBgcSURMiMmFxkaHRFhdCUlSBkrHB0hQjQ1NiouHwFTNygrIkwghEY5Oj4vH/xAAbAQEAAQUBAAAAAAAAAAAAAAAABQIDBAYHAf/EAD4RAAIAAwQGCAUCBQMFAAAAAAABAgMEBRExURIhQWGh0QYTFCJxgZGxFjLB4fBCUiMzU5KiQ2LxJILC0uL/2gAMAwEAAhEDEQA/AN4oAgCAIAgCAxq1NPrMl4roMabhsiMue3jGh3HZBFeZAWnjQsf02H7MT5UA8aFj+mw/ZifKgHjQsf02H7MT5UA8aFj+mw/ZifKgHjQsf02H7MT5UA8aFj+mw/ZifKgHjQsf02H7MT5UA8aFj+mw/ZifKgHjQsf02H7MT5UA8aFj+mw/ZifKgHjQsf02H7MT5UA8aFj+mw/ZifKgHjQsf02H7MT5UA8aFj+mw/ZifKgHjQsf02H7MT5UA8aFj+mw/ZifKgHjQsf02H7MT5UA8aFj+mw/ZifKgHjPsf02H7MT5UBlsCM17WvY4Oa4BzXAgggioIIxBGaArQBAEAQBAEAQBAEAQBAap1u6zhKB0pJuBmSKRHi/ggch/wBQ9mO5AaVkbB2wXxy7aca4334lxOJKjp1a1FdAblZ3RmGOVp1Tab2LYt+p692wufByDvf1juVrt0zcSHwvRZxeq5Dwcg739Y7k7dM3D4Xos4vVch4OQd7+sdydumbh8L0WcXquQ8HIO9/WO5O3TNw+F6LOL1XIeDkHe/rHcnbpm4fC9FnF6rkPByDvf1juTt0zcPheizi9VyHg5B3v6x3J26ZuHwvRZxeq5Dwcg739Y7k7dM3D4Xos4vVch4OQd7+sdydumbh8L0WcXquQ8HIO9/WO5O3TNw+F6LOL1XIeDkHe/rHcnbpm4fC9FnF6rkPByDvf1juTt0zcPheizi9VyHg5B3v6x3J26ZuHwvRZxeq5Dwcg739Y7k7dM3D4Xos4vVch4OQd7+sdydumbh8L0WcXquQ8HIO9/WO5O3TNw+F6LOL1XIeDkHe/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dAsOCBxxaMJslVVS6aU5s13JflyIE6Tn7v836LP7Av3cDUn0tiv1Sv8vsfPCc/dj2v0XvYF+7gefFsf8AS/y+xeSNqRYvJhCnnFxA91/qVmbTy5eMXAkqG16ys1y5GrNxNL21+V5LtrnisNmxQ33d7E+oVFMSIGiriAN5NF6k3qRbmTIJcOlG0lm3cWMW2YDfLr0AntFyvw0s17CLm29QS3c5l/gm/bVxLZ2kkLIPPqHerioZmaMGLpVRp6oYn5LmfBpLC81/U3vXvYZmaKV0rpf2Rei5nozSGCcdodI7qql0U1F+DpNQxY3rxXK8u4FpwX8l7eg3dhVmKRMhxRISLWo53yTF56ve4u1aJAIelEUmh2QCcgbl7DdfrLc1xqBuWr3k9RAxdIntJa6FQjEbX6KQhoYYleojUZvSibKjcEcm5rZpfYo8Jz92Pa/Re9gX7uBb+LY/6X+X2JqzZvhYYfSla3Y4Giwp0vq49E2ezax1lOpzhuvv1eDuLpWjPKeEFdmt9K05t69ud15b6yHT0L9d1924s7Us5sZtDc4ck/A8yuyJ7lPcR1qWXLrpdz1RLB/TwMh1Vax32fEEnOk/RiaMcbzBJOI3wzmMsRmDNQRqNXo5rUU8ynmOXMVzR0VDiBwDmkFpALSDUEHAgjEKosFSAIAgCAIAgCA1drc1mtkWmVlHB024cZ1xEEEYne8jAZYnIEDStj2W4u4aPVz3EuG1UmpNS51cXE3/AK4RlVVX9yDDM3iwrC6u6oqF3tkOW978ls8cJeZmGsaXONAP3QLCggcb0UbNU1MunlubMdyRZaNaPzFrzOy2rILKcI/JgP8Ak85D4BZFZWSbMk6UWuJ4LN8jm9o2hNtCbe9UKwWX3M7010tlrKgiQs5jeGaKOfQO4MnEmvLiHG+4digbNs+faMztdU3ovZhfyXvxMKKJQ92HE1tZtjFx4WYJc5x2qEkkkmpLybySb/etknVShWhKw/MDarI6O3pTqteEPPl65E+0AXC4KPbvNxhhUKuS1FEeM1jS5xoBiVVDA4nci3Pny5EtzJjuSIUWlMTEQQpSG5zjhst2nHnoLmjnPYs3qJMiDrJ8SS8bkaXXdJp0x6FKtFZvW+S4+Rltj6nZ2PR85GbBB8n+a/oNCGj1OPQoio6T00ruyINLgufBGvzOunRaU2Jt73eZnZ2p2zYf8zhYx/G/ZHqEMNPaVCzuk9bH8l0Pgr/e88UmEnpbV/ZbBRsnCNPOBf2vJJWBHbNdG73Nflq9rivq4cj1doPZp/5OB6obR7lQrWrV/qxeo6uHIsJrVjZL8ZUNP4HxW9gdTsWRBb9oQf6l/ik/oeOVBkY5aupOUeCZePFhHIO2YjeinFd2lSUjpXUQ/wA2BRLdqf1XAochbDBLd0FtOzgXgcLBFSXQ6uAAzcwjabdiQKDep6ltehrnovuxPY9Xo8H+ajJpq6ro3/Ci1ZYr0LKy7abF4ruK/dkejuV6fSxS9a1o3OyrelVjUuNaMfB+HL3JVYpsBFW5ZYit2mjjjDnG7uWVTVHVu54EBblkKsl9ZLX8RcVlyLa0dLo8eRhSL2g8G8EP8pzWt2WQ3DOhJv8A6d1TelWdKk1UVTC8VhsTxb8+Zz1acTUtLXfd9iWkJfg4bWbhf0m89tVhzY9ONxHVbPpuzU0EnJccXxLhWzMMd0mjOZEhuaaEA0PrUjRQqKCJM0zpNOjk1EmZLdzSevzJOybSbGbueOUPiOZYs+Q5T3E5ZNrS66XlGsV9Vu9sD7atmtjN3OHJPwPMkie5T3Htq2VLrpdz1RLB/R7vYyTVTrIfIPElPE/R60hvN/BE++GezHepmCNRq9HNainmU8xy5iuaOh2PBAIIIIBBF4IOBBzVRZKkAQBAEAQGsdbes1si0y0qQ6bcOMbiIIIuJyLyLw3LE3UDgNJWRZji4xo5LnuJdxiSak1LnE3lxN9/vwjKqqv7kHqbvYVhaF1RULXshy3vfktnjhMTEdrGlzjQBYUEDjdyNoqKiXTy3MmO5IjtHrDmLXmeDh1ZBZfEeRUMacz5zzfQfAErJqqqTZkjTj1xPBZvlm/rcjm9pWjNtCbfhCsF9XvNn6b25AsSSZKSQDYzwdjAkA3Ojv3uNKCt1RubRavZtLNteqdRUfKvxQrdnzd5hRxKXDcjVNh2aa8NFqXuvFbzfftGuJK2upnr+XBgvy42/o/Y3VpVM9d54LLf45ZeOE4sE20ICHs+zItpzzZaGdloJ2nYhrW8t5GZyA3kC6tVmTqiXQUrnx4+7eC5nN7bro6uqctPuwu5eWL5bjobRrRuWkYQhS7A0XbTje55HlPdmceYZALnVbXTquZpzX5bF4GBDCoVciXWIVBAEAQBAEAQGp9amrdj2PnJJmzFbxo0JuDwMXsGTxiQOV047bYduxQxKnqHfC9Sb2bnu9vDCxMl3d6HE17YNpcK3Zdy24843rYaqR1cV6wZvlgWq6uU5cx9+His/o/uSqxTYCzh2bDEQxacY9QOZHOVec+NwKDYRsuyqeCqiqku8/RPa1ve1l4rJJBAY1pZymdB94UnQfKzR+lv82V4P3Mx1laAPknfTJIHgK1e0X8ET74Z7MFD2NbMNXD2eo+fPP7/APJrsEcymmKbKdzRC2VaTYzdzhyh8RzLMnyHKe46LZVqy66XetUSxX1W4+WtZrYzdzhyT8DzJInuU9xTa1lS66XlGsH9Hu9jKNU+sp8k8SU+TwFaQ3n7InInOGezowmYYlEr0c1nyJkiY5cxXNHQrHAgEGoN4IzBzCqLR9QBAEBrPW3rMbINMtKkOm3C83EQQRc5wwLyL2tPSbqBwGj7IsxznGPHJc9xLuMSSSTUvcTeSTfeo2qqr+5B6m7WFYWjdUVC17Ict735LZ44TMeM1jS5xoBisGGFxO5G1T58uRLcyY7kiMsKx5m1pkQoQ2YTb3vIq2G0+U7znG+jc+YAkZVTUybNkdZM1t4La3kt2b+yOb2naU20JuUCwX1e/wBsDoKyrMlbMlC2GNiFCa58RxvLtkVc95zcae4CgAC57UVE+0Ki+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zZXg/c6nLA5tHAEEUIN4IIvBGYXKtJwxXrEgTQ+srQJ8g8zcmD9HJ4zRfwRJwO9hyOWByJ36xrYhrYOon/AD+/3/5KJcyZSzFNlO5r89CIsu0Wxm1Fzhyh8RzLKnyHKe46LZdqS66XetUSxX5sKLXsxsZu545J+B5vcqqeocp7i3a9kwV0u9ao1g/o93tjmnleqbWW6TcJGfcRArswojvsicGuP3ZyPk9GExDEolejm06THJjcuYrmth0G1wIqLwcFUWj6gCA5e1o6HRbMnOH40aXivL4cR5LjtEkuhxHG/bxIJ5QvxBpRHDpQuEv0s/qJ0M25O533M8pOabEYHNwPYdxUHMluXFos6rR1cuqlKbLep8Hky1tqzzFZQHjNvAyPMe9XaacpUWvBmBbVmxVsi6B96HWlse7k9hl2pXTCFC/0EZrYbnPJhPoG7b3G9kQ+dgGk40Dd1YrpJZkyb/1Ut3pLWslmt2frmc7ltwNwRK5/XIyDXrbJhSLYDTR0w+h/oh0c6n93BjoJUZ0XpetqnNeEC4vUuF5VOiuhuNZWHLbEFu93GPrw7KLaKqZpzHu1HQ7Cpez0UC2xd5+eHC4kFjkwEAQENbNluc4RYRpEFDcaE0wIORCzKaoUK0I8DV7dsSKpfXyPn2rP7+6Mx0V1xxIQEK0IbomzdwrKB/8Aew0DjzgjoOKhq7oxBMfWUsV1+x4eT2eGs0txxy3oTFc15M2NZmsGzI44k3Dad0Q8Ef8AyUr6qrW59i10n5pbfhr9ry4pkL2mQwJuG8VY9rh+FwPuUfFLjg+ZNeRVeeyoPQgCAIAgCA1B/wAQFmueJSKxpdThWOoCTfsObh0P61uHRSfDC5sETuwfun9DHnrBmtxak39wfYid62Xs9P8Av4onl0pq0rtCH0fM+/xWb+4/JE7152en/fxR78VVf7IfR8x/FZv7j8kTvTs9P+/ih8VVf7IfR8x/FZv7j8kTvTs9P+/ih8VVf7IfR8yxtIzEYguguFK4Mfn0rIk9TKvSi4oibRtKbXRQxTEldlf9WzrNmAXI3ieGIaydMIUhLkENiRooLYcJ14INznRB5g3eVhvImrFsyZWTlFe1DC7217Lf7YlqZGoUaH0cs91eFdcL9kC6tczTLmW91k9XdWjZejdlxqJVcepbFnve7LPHDHIiVHG6NpK9kDDkYtpTbJeVYHONwdgKeU95yYP3eaKZpZLlwa9pza3rRl1lR/DWqHVftf2y83tOqNFLEElKQZYRHROCaG7biSScTQE8VuQbkAAskgyWQBAWFuWRBm4D4EdofDeKOG7c4HIg0IPMgOXtKLAj2POGFEq+C++E+l0RlcRue3At+BBNifIU2HeStlWpHQzb8YXivqt6+xfQYoc0Oaag3gqFihcLuZ0yTNgnQKZA709pE27Ze39ZD5YxpnTdzhZlLUaPciwNdt6xu0QufJXfWKzXP3wyLbSHSePaAlmRzV0Jph7db3bThxnc9A0HfSqu0tBKo3Mil4Ra7srkaPLTnTIYM2l6syEBRp15JJXI+oehAEAQHhMykOJy2h3v9RxCrgmRwfKzFqaKnqVdOgT9/XFEZG0chHklzeojtv7VlQ10axV5BTui1LFrgicPFcdfEtXaMnKIPW2nxV1V62wmBH0Sj/TN9Yfuyv8Ag8yOTG/M8e5U9pkPGDgixF0Vqv0xw8eTH8KmjjHPtxD8E7RTrCDgjxdFavbHD6vkDYkc4xu1ydrlLCD2LnwpP/qLiUiwIowi/wCS97ZLf6R8Jz/6i9GVtsqabyY5H97x7l46infzQcEURdFapfLHDx5MuGRLUZyJuMP6Y8UfEK24aGP5pS/tRai6NV8ODT8G/qkSEvppbkH7Z7wMnNhxK9YLu1Y8dl2XN/Ql4Nr7GJMsi0Zavct+Vz9rycs/XVNwzSalob/6dqE7p420D1BYM7orTxq+TMa8bnyMGOKZLejMhue9Xe5nNg61bNmKB0Qy790YBo9sEtp0kKBqujtbI1qHSX+3Xwx9z2GbCzN2OBAIIIN4IvrXcoNpp3Mun1AEBA6Z6UQbPlzGiXuN0KHWhe7IcwGJOQ3mgMhZtnTK6cpcOpbXkvzBFEcahV5z0Yka0Jh0zNHaqegXYMaMmj931K6HdKo5KkSVdd+XveStiWRFWTOunLuLi8vDP0zunQFgHQkklciCtGYiTEVsrLNL3vcG0bi4nyRzbz8FJUlPd34vI0jpBbOm3TSHq/U893hnnhhj0Vqx0Eh2ZL0NHzMQAx4g7IbK+S3tN+4CQNRMzQBAEAQEHplovAtGWdAjClb4bwL2PAuc34jMVCA5hmpSPZk0+Vmm0occiDyYjDm09+BBCxKmn6xXrEn7Eth0cfVzP5b4PPmvMmga3hRB0ZNRK9YELaNlfWsisHltLx/cOMPis2TUdxy4sndyNYtGxkqqCqkr9ULiXmu9z9cybWEbQEAQBAEAQBAEAQBAEAQBAEAQFMSGHCjgCNxFV6m1rRRMlwTIdGNJrJq8i5uwIT+TxDzYdXdRZUusmQ46yBq+jdJOvcvuPdh6crj0sLSS0LKcODdtwa3w3Vcw330H2bucU9apqqGktGHvK6LPb9/zA1CtsyqoHfGr4c1h9vzE3roXpjL2jC24R2YjacLCcRtNP+5u5w7DctDtKzJ1DM0Y9aeD2Pk9xjwRqJaiR0gtqDJwHx47qMaMM3E4NaMyf3cCVj0dJMqpqlS1rfBZs9iiUKvZzna9qx7VmjGjcWGLmtBuY3Jjd5OZ/QLpEiRJs6QpUvHPN5vkZdlWZHaE6+LVAsX9Fv8AbHIlobA0AAUAuAWG2272dJly4ZcKggVyWwhrctIj6qFUvdQGl5vwaKZlZtJT6XfiwNX6QWz1KdNJfeeLyWXi+C34bv1PauhIQ/pEy0GbiDDHgmnyB+M+UfUMy6UNENloAgCAIAgCAxDWToPCtOX2bmx2AmXiHI+Y6l+w7PdccqEDnGRjRZWM6VmmljmOLSHYtO45EHIi68ZFYFXTaXfhxNr6P2z1TVNOfdeDy3eHt4YTyjDewgCAIAgCAIAgCAIAgCAIAgCAIAgCApewEEEVBxBRNp3oojghjhcMSvT2EE2JGs+YZMyri2huxIvxY8ZtI/daFZ7UutkuTOX5mt5z22rIdDH1sr5HweXhk/LxvtK9Jpi15gVHBwWchlahtcXON204/pvKs0NBJsyTq1xPF57tyMGhoptoT1BDqSxeS55L6Xl5LQGsaGtFAP3UqxHG44tJnS6aml08pSpauSLC27U4Juy3lnDmG9ZFNT9Y73gRFt2uqOX1ct/xHwWfI2bqV1cGHs2hON+scNqWhu8kH7V9fKPkjIGuJGzMJXHOYonE73izcyHgQBAEAQBAEAQGudb2rwWhC4aXaBNwxxcuFaPs3HzsdknO43GoA0VYlouqYMYFr2ktG1UGouLXA4EKMq6e7vwm89H7Z6xKmnvXsee578s/HGcWAbaeMxNNZTbNAcCcK7icvWq4JcUfymLUVcqnu613J7dl+V+zzuPRjw4VaQRvBqqWmtTL8uZBMh0oGms1rKl4VhAEAQBAEAQBAEAQBAEAQBAEB5TMAPaWuwIp+qqgjcESiRj1NPBUSopUeDX4/LE85CTbCYGt9Z3neqps1zItJlqgoZdHJUqDzebzPK1bQEFtcXHkj4nmVUiS5sV2wsWracFDK0nrieC+vgvsZXqc1dumogtCdFYQNYLHD+a4eW4fdtOAzI3Chm4YVCrkcxnTo50bmTHe3tOgl6WwgCAIAgCAIAgCAIDT2urVwYwdPybfrm3zENuL2tH8xoHljMZjnFHD1Np3o1XYdqcKNl3LH5hv6d6iKqn6t6UOB0Sw7YVXB1U1/wARcVn45+vhJR4TXtLXCoOIWLDE4XeicnyYJ0ty5ivTMPtGTfAfcTQ8lwu9RpmpmTNhnQ6/Q5raNBOs2d3Ync8Ilq8tW1GR2foxa8SE2NAaY0Jwq1zXwn9IIc7aBBqCCLiFHTq+z5cxy5r0Ylsaa+wlWtaEC7sxvxufveecWStaHc+Ujnn4B5HW0UXsM2z4/lmr+5fUy4OkdoQ43Pxh5XFs+fnWcuXcOmHEb71dUmmi+WPii9D0pq180EPo+Z4eEr84Y6yFX2CHZEXV0sm7Za9WVDSc/d/m/RedgX7uBcXS2LbK/wAvsVDSffD/ADf+q87B/u4Fa6XLbJ/y+xWNJmZsd1hedgizLq6WSdst+qKxpLC81/5e9U9gjzRcXSul2wRcOZW3SKCcnjpA+BXjoZm4uw9KKJ4qJeKX0bPVtuwPOI/td8AqHRzcuJkQ9IrPeMd3/bFyLhlpwThEb6zT3q26eYv0mXBa1FHhNXm7ve4uWPBvBB6L1baaxM6CZDGr4XetxUvCsIAgCAt56cbCYXO9Q3ncFclSnMi0UYddXS6OS5szyWbyL3VjoJEtaYMxM1Eqx3GxHCEXiEw5DziL795qJuXLUuHRRy+sq5lVNc2Y9b4LJHS8GE1rQ1oDWtADQAAAAKAADAAZKsxStAEAQBAEAQBAEAQBAEBoLXPq7dLvNoSTaQydqYY0fy3H7Ro8w5jI34Hi+RQqJXMuSpscqNRwO5raYdZFoiM3c4cofEcyhaiQ5UW46XZFqQV0q/CNYr6rc+GBcTkq2Iwtdgew7wrcuY5cWkjNrKOXVynKmLU+DzRToJpXFsmZMOLV0tEI4RoyyEVg3jMZgUyBFVp2fLtKRpQao1g/o93tjmc0q6SbQTnKmYZ5rM6AjWxLsgCYdGY2CQHCIXANIdhQ51yC57DSzopvUqF6WF2080ldeYDa2uiRhkiBDix6YOoIbT0bXG62qfkdFqqNXzIlDxfDVxLLnw7CHbrzaTxpG7P68HsMILM+EmsJ3+P/ANFPX7iYs3WzZUY0jQ3wed8Nr29bKnsWHO6OV8rXLiUXg7nxu9ypToXiZpIwZCZZtwmS0Zhza2G8dBuuPMVCzY6uni0Y3FC97aLq0XgfH6J2ecZKV/7ML5UVpViwmxf3PmNCHI8YmhNmnGTl/VDaPcFcVq1q/wBWL1Z51cORZxtXFlOxlGD+l0Rv+LgrsNuV8OE1+ifujzqociyi6p7JOEBzeiLF/wBzir8PSO0FjHf/ANq+iPOpgI2a1K2e7kRJhnNtMI7WV7VkwdKqxfNDC/J8zxyISDntSMRtXS04K+SIjC3rewn/ABWfK6WQRap0r0d/B8xDLjlvSgiufoYZa0tO2dFbCnGVa69jgdoOAuJY7Ol1Qb7xhUKap46WuluOnetbOa+uBNUPSCpp41DUPSh4+u3z4Em01FQsV6jf4YlEk1gz6hUecxHaxpc40AxVUEDjeiixUVEunluZMdyR4aF6LR7Zm6Xsl4dDFf5rT5La3F7qfHAUU1JkqVDcjmNp2jMrp2nFqSwWS55nT9lWbCloLIEBgZDhtDWNGQHaSTUkm8kklXiOLtAEAQBAEAQBAEAQBAEAQFMRgcC1wBBBBBFQQcQQcQgObNamgcSy4/0qVB+ivdcLzwTjjDdvafJPqN4BNEyBRw6MRkUtVMpZqmync1+XMjLPnGxWBzfWNx3KEmynLiuZ1Cz6+XWyVMg81k8im0pFsZmybj5J3HuXsmc5UV6KLSs6XXSeri1PY8nyzX1uMfhQJiIWyz3u4OEXODSSWt2sS0YX9/OpGKOTAnPhSveq/a7s/A0Omsaom1Tpo9Wjrb3ZrO/YTstZMFguYCd7rz24epYEdTMj2m8Uti0VOrlAm84tb46l5XFyZdnmt6grWnFmZzpZLVzgXoi0mLGgv8gNO9t3Zh2K9BVTYdt/iR1RYVDOXyaLzh1fbgWMCDNyT+GlIr2kY7ONNzm4PHMQehX4oqerh6ufCn4/R4o1av6O1FNfMkPSh4ry2+Xobg1c6y4c8RAmA2FM+TTkxKDya8l34fWNw062LBjpP4srXBxXjmt5Cy5ulqeJsNa6XggCAojRmsG09waBiXEAdZXsMMUTuhV54YnbesqzJYGscRXZNg/WV/uHEHrcFL01hVs9/JorOLVwx4FDmwo03plpTHtiOwBnBwYe1sDGm1SrnnMmguyp0k7nZ1nyrLlO93xRY+WxF2ko51fNUEtatr2L8yLxjaAAYAUHqVhu93nUYIFBCoVglcHvABJNALyUSbdyEccMELiidyW0irIsuYtabbLy4owXuccGNFzoj+ugHOBmpmmkKUteJza2rWirpl0PyLBZ739Ml5nT+i2jsCQlmS8u2jW3uJxe48p7zmT2AACgACySFJdAEAQBAEAQBAEAQBAEAQBAEBb2jIw48J8KMwPhvBa9pwIP7xyQHL+nOicexpvi1fLRCeCec25sfkHt3545kC1OlKZDczPs60JlFOUyDDas1+YM9JaO17Q5pqD+6KEjgcEWizqFNUy6iUpst3pnpsitc9/79apv2F3RV+ldrPqFQQBAEBBW1ZZBEaDUPBBIbUGoNzm0vBB3LOpqhXdXMw3+xqFvWJp/9RTw97bCtu9b888ccZxmse26AB2AAqYLKmmZq3FYLsOy777v8nzNchoK+LCVF/a17nk7Te3XfbOHRDgN/wBiqVk2VD+jjFzLqsm0ov8ATfBFpHte2YvLmozeiKWdkMq9DTWbL+WWv7b/AHL8HR+0Y8Vd4xL6XkfFsSPFO1GjbR3kueetyyIauVLV0uG5eS9jMl9FJ8X8yYl4XvkXMvo9Cbyqv6bh1DvVqOtmPDUS1P0YpJeuZfE9+pcOZKwobWijQANwuWLFE4nezYJUqCVDoS0kslqK14VkFEEaemGSkq0vL3UFMyLyScmtAJJ5qqVpafQWlFiaBb1s9pi6iS+4sXm+S445HSur/QyDZksIUOjojqGPFpe9wHY0VIAyqcySc01kydAEAQBAEAQBAEAQBAEAQBAEAQBARektgwJ6XfLzDaseMRi1w5L2HJwPcagkIDl+3LHmLIm3QI/Ghm9jwLntye3cciMsNxWPUSFNh3kxY9qxUM3XrgeK+q3+68iThvDgCDUG8FQzTTuZ0uXMhmQqOB3p7SpeFYQBAEAQBAEAQBAEAQEFa86+I8S8AF73kMo28kuNAxtMSTd2KRpKf9cXlzNM6Q2zjSyXuif/AI8/TM6A1V6vmWZB24gDpuIBwr8dgXHgmHcDSpzI3AUkTTDPEAQBAEAQBAEAQBAEAQBAEAQBAEAQBAY3p5ohBtOWMGJxXjjQYgFSx+/nacC3MbiAQBzQYUez5h8pNN2S005hXBzTm12P7Kw6qn01pQ4mx2DbHZYupmvuPg+T2+uZOBRJ0JO8i7YhxgNuC4gjlNxqN4Bz5v2cmnilt6MxeZBWxKrIIevpI3esYcdWaTv15rb44xUlbE087LG8I6hNAwuNBiaNWZMpZEK0oncvHmaxL6TV0Op3PxXK49n29GYaRIVDuIc3sKtqjlxa4IvZmVB0rnr55a8r1zA0nP3f5v0TsC/dwLy6Wxf0v8vsPCc/d/m/ROwf7uA+Ln/S/wAvsfBpFEcaMhgnIXu7AvexQQ64oi3F0snP5Za9W+RVOzs8xm2+C6GwmgcYbwK3mgLrq0Bu5l5Lk0scWjDFe8r19DEmdJq6Jarl4Lm2eVl8PMOq+I4MHKodmv4RRVT+qkrurWZVl9vtOZfNmPq1jc7r92q7zyXkZM1oAoLgMFGN362bxDCoUoYcEQ9u2rsDYYeOcT5oPxWZS0+m9KLA1u3rZ7NC5El994vJc8sscjceprVv9DYJyab/AKp4+ra4fyWuG7KIQb8wDTMqWOfm1UAQBAEAQBAEAQBAEAQBAEAQBAEAQBAEAQGD60tAWWnAqyjZqEDwL94xMJ/4TkfJN+ZBA57suafBiOlpgFj2OLaOuLSDQsPw/wDij6unv78PnzNw6PWzo3Us56v0v/x5emROqNN2IG0ZaJLxWzMs4scw7VW4tPnDmOY+BWfJmQToHJmq9PVr27jR7fsZym6qQtW1Zb1uzy8MN7avNM4dpQKmjY7ABGh+57K+Sew3bidEteyo6Cb3dcDwf0e/3xNelx6SMndKQzixh6WjuUUpkawb9Su4+NkoQwhs9lvcjmxv9T9RcjytOfgy0F8aK4Q4bBVx9wG8k0AGZIVciRNqJily1e2G0leznTSnSCNa81tGrIDKiGzzWnM5F7qX9G4LpFFRyrMp9Fa4ni83yRds6gmWhP0VqhWLyXN7C+gQWsaGtFAMFjxxOJ3s6XTyJciWpctXJFjbNpiC2gveeSN3OVep5DmvXgRVs2tDQy9GHXG8Flvf0zfmbA1KautottGdbWvHlWOzzEdwPW32vNKmUklcjm0ccUcTiid7e03ivSkIAgCAIAgCAIAgCAIAgCAIAgCAIAgCAIAgCA1frj1cCeYZqWb/AKpjeM0fbNaMP6wMDmLjlQDS1hWoXfVRLni4VxNMjzhRVVT6L04cDfrAtnr4VTzn31g81zXH1JkhYRs7SauZBiJGs+YbMyp2aHpF+LHDNp/dDQrPulVklyJyvv8Ay9bzntt2RFRzOukruPg8vDL0yv6F0N0og2hLiNDucLosOtSx2YO8Zg5jcagc8tKzplDOcuLWtjzX5iiKgjUSvJmYjtY1z3uDWtBc5xNAABUkk4ABYMEEUcShhV7ewqbuOedYGl8S1ZgQYFRLQySwGo2iLjFePcMgd5K6LZVmwWbJ05nzvH/1X1zFNTTa6cpUv/hZv83FElKNhMDW+s7zvKTJkUyLSZ0uiopVJJUqWvPN5s87Tn2wWbRvJ5I3nuVUmS5sVyLNp2jLoZOnFrbwWb5ZsyDVFq/daEX6bONrLtdxGkXRXNOFM4bTcciRTIqbggUC0UcwqKiZUTHNmO9s6KAVRZPqAIAgCAIAgCAIAgCAIAgCAIAgCAIAgCAIAgCAIDSeurVxXbtGSbR4481DbnS8xmAYEYuAx5WNa+NX6mVQxOFqKF3NGubFtMRW0PLGPPzhQ9TTuW71gdIsW14a2Xox/wAxY796+uRIxGBwIIqDcQsdNp3omZkuGZC4I1ensImyLUj2VNCNB40M3OaTc9ubHbiMj+oWZPkSrRkOVMxzyeaObWrZkdnzr4dcDwf0e/3xzJ7WNrBdaOxLSgc2AdkvrcXuoDsu3NafUSK5BYFkWNDQJzp1zi13blu3v21ZmDBBMqZilSle2RtmSDYLKC8nlHee5ZE+c5sV7wOkWZZsuhlaEOuJ4vN8sj1nJpsNhc7AdpyAVEuW5kWijIrKuXSSnNmPUuLyR7audDYtsTRiRqtlYRHCuFRXMQWHecScga4kVm5UpS4dFHMK+umVk5zZnkslkdNyksyGxsOG0MYwBrGtFAA0UAA3UVwwj1QBAEAQBAEAQBAEAQBAEAQBAEAQBAEAQBAEAQBAEAQHPGt/V4ZGJ9Okm0gF1YjGi6E5xxAyhuJpTAE0wIApihUSuZdkT45ExTJbuaMasu0GxmVFzhyhuPcoWfJcqK7YdOsu0pddJ01qiWKyfJ7C4mYDXtLXCoKtwRuB6SMypppdRLcqYr0y0sqy2wQc3HPmyAV6fUOb4EdZVjy6BNp3xPbu2Lnm/IvY0UNaXONALyVYhhcTuRJzp0EmBzJjuS2ljoto/HtmcEJlWQWXxX0uYyuJyL3UoB8ASpqRIUqG7acztW1I66bpYQrBfXxf2OorEsiDKQGQIDAyGwUaPeScyTUk5kq+RRfIAgCAIAgCAIAgCAIAgCAIAgCAIAgCAIAgCAIAgCAIAgPOZgMiMcyI0OY4Fr2uAIIcKEEHEEIDmbWVoREsiZEaBV0rEJEMmp2SbzBeegVBOIG8FW5stTIdFmXRVsyknKbL9M1kW0lNtisDm+sbjuKhJkty4tFnUKKtlVclTZb+zyZ7ONLzhmqErzJiiUKveBDScpHtOaZKyragnHIAcqI85NHcMSApimp+rV7xOdW3bDrI+rl/y1xefI6d0O0XgWdLNl4AwviPIve8i97vgMgAFlEATiAIAgCAIAgCAIAgCAIAgCAIAgCAIAgCAIAgCAIAgCAIAgCAsrYsuDNQXwI7A+HEFHNPYRuINCCLwQCgOX9L9G49jTmw6r4ESphP89oOByD21FRzjIhWZ8lTYbtpJ2XaUdDO0lrheKz+62EbNTESbislpVrnuiEAAYuJyvwAxJN1xrcFj0tNod6PElbctxVC6mnfc2vPd4Lbm+PSOrfQeFZkvsCj476GPE3nzW57Db6b7znQZxq5lyAIAgCAIAgCAIAgCAIAgCAIAgCAIAgCAIAgCAIAgCAIAgCAIAgIbS3RqBaEs6Xji43scMWOAOy9vOKnpBIwKAxjVbq3ZZjXxIpbEmXlzdsVo1m1xWsqK1IAJPqyqQNgIAgCAIAgCAIAgCAIAgCAIAgCAIAgCAIAgCAIAgCAIAgCAIAgCAIAgCAIAgCAIAgCAIAgCAIAgCAIAgCAI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41" name="AutoShape 17" descr="data:image/jpeg;base64,/9j/4AAQSkZJRgABAQAAAQABAAD/2wCEAAkGBxITEhUUEhQWFRUXGRYYExgYGRYYIBwcFBUXGxgYGBsYHCkgGR8lHBgUITEhJSkrLi4vGB82ODMsNygtLisBCgoKDg0OGxAQGzcmICQsLC84LS8sLC83Ny8sLCwsLC00NCwwLCwsNzQsLCwsLiw3LCwsLCwsLCw0NCwwNDAtOP/AABEIAMQBAgMBEQACEQEDEQH/xAAcAAEAAQUBAQAAAAAAAAAAAAAABQIEBgcIAwH/xABJEAABAgMEBAgKCAUCBwAAAAABAAIDBBEFITFBBgcSURMiMmFxkaHRFhdCUlSBkrHB0hQjQ1NiouHwFTNygrIkwghEY5Oj4vH/xAAbAQEAAQUBAAAAAAAAAAAAAAAABQIDBAYHAf/EAD4RAAIAAwQGCAUCBQMFAAAAAAABAgMEBRExURIhQWGh0QYTFCJxgZGxFjLB4fBCUiMzU5KiQ2LxJILC0uL/2gAMAwEAAhEDEQA/AN4oAgCAIAgCAxq1NPrMl4roMabhsiMue3jGh3HZBFeZAWnjQsf02H7MT5UA8aFj+mw/ZifKgHjQsf02H7MT5UA8aFj+mw/ZifKgHjQsf02H7MT5UA8aFj+mw/ZifKgHjQsf02H7MT5UA8aFj+mw/ZifKgHjQsf02H7MT5UA8aFj+mw/ZifKgHjQsf02H7MT5UA8aFj+mw/ZifKgHjQsf02H7MT5UA8aFj+mw/ZifKgHjQsf02H7MT5UA8aFj+mw/ZifKgHjQsf02H7MT5UA8aFj+mw/ZifKgHjPsf02H7MT5UBlsCM17WvY4Oa4BzXAgggioIIxBGaArQBAEAQBAEAQBAEAQBAap1u6zhKB0pJuBmSKRHi/ggch/wBQ9mO5AaVkbB2wXxy7aca4334lxOJKjp1a1FdAblZ3RmGOVp1Tab2LYt+p692wufByDvf1juVrt0zcSHwvRZxeq5Dwcg739Y7k7dM3D4Xos4vVch4OQd7+sdydumbh8L0WcXquQ8HIO9/WO5O3TNw+F6LOL1XIeDkHe/rHcnbpm4fC9FnF6rkPByDvf1juTt0zcPheizi9VyHg5B3v6x3J26ZuHwvRZxeq5Dwcg739Y7k7dM3D4Xos4vVch4OQd7+sdydumbh8L0WcXquQ8HIO9/WO5O3TNw+F6LOL1XIeDkHe/rHcnbpm4fC9FnF6rkPByDvf1juTt0zcPheizi9VyHg5B3v6x3J26ZuHwvRZxeq5Dwcg739Y7k7dM3D4Xos4vVch4OQd7+sdydumbh8L0WcXquQ8HIO9/WO5O3TNw+F6LOL1XIeDkHe/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dAsOCBxxaMJslVVS6aU5s13JflyIE6Tn7v836LP7Av3cDUn0tiv1Sv8vsfPCc/dj2v0XvYF+7gefFsf8AS/y+xeSNqRYvJhCnnFxA91/qVmbTy5eMXAkqG16ys1y5GrNxNL21+V5LtrnisNmxQ33d7E+oVFMSIGiriAN5NF6k3qRbmTIJcOlG0lm3cWMW2YDfLr0AntFyvw0s17CLm29QS3c5l/gm/bVxLZ2kkLIPPqHerioZmaMGLpVRp6oYn5LmfBpLC81/U3vXvYZmaKV0rpf2Rei5nozSGCcdodI7qql0U1F+DpNQxY3rxXK8u4FpwX8l7eg3dhVmKRMhxRISLWo53yTF56ve4u1aJAIelEUmh2QCcgbl7DdfrLc1xqBuWr3k9RAxdIntJa6FQjEbX6KQhoYYleojUZvSibKjcEcm5rZpfYo8Jz92Pa/Re9gX7uBb+LY/6X+X2JqzZvhYYfSla3Y4Giwp0vq49E2ezax1lOpzhuvv1eDuLpWjPKeEFdmt9K05t69ud15b6yHT0L9d1924s7Us5sZtDc4ck/A8yuyJ7lPcR1qWXLrpdz1RLB/TwMh1Vax32fEEnOk/RiaMcbzBJOI3wzmMsRmDNQRqNXo5rUU8ynmOXMVzR0VDiBwDmkFpALSDUEHAgjEKosFSAIAgCAIAgCA1drc1mtkWmVlHB024cZ1xEEEYne8jAZYnIEDStj2W4u4aPVz3EuG1UmpNS51cXE3/AK4RlVVX9yDDM3iwrC6u6oqF3tkOW978ls8cJeZmGsaXONAP3QLCggcb0UbNU1MunlubMdyRZaNaPzFrzOy2rILKcI/JgP8Ak85D4BZFZWSbMk6UWuJ4LN8jm9o2hNtCbe9UKwWX3M7010tlrKgiQs5jeGaKOfQO4MnEmvLiHG+4digbNs+faMztdU3ovZhfyXvxMKKJQ92HE1tZtjFx4WYJc5x2qEkkkmpLybySb/etknVShWhKw/MDarI6O3pTqteEPPl65E+0AXC4KPbvNxhhUKuS1FEeM1jS5xoBiVVDA4nci3Pny5EtzJjuSIUWlMTEQQpSG5zjhst2nHnoLmjnPYs3qJMiDrJ8SS8bkaXXdJp0x6FKtFZvW+S4+Rltj6nZ2PR85GbBB8n+a/oNCGj1OPQoio6T00ruyINLgufBGvzOunRaU2Jt73eZnZ2p2zYf8zhYx/G/ZHqEMNPaVCzuk9bH8l0Pgr/e88UmEnpbV/ZbBRsnCNPOBf2vJJWBHbNdG73Nflq9rivq4cj1doPZp/5OB6obR7lQrWrV/qxeo6uHIsJrVjZL8ZUNP4HxW9gdTsWRBb9oQf6l/ik/oeOVBkY5aupOUeCZePFhHIO2YjeinFd2lSUjpXUQ/wA2BRLdqf1XAochbDBLd0FtOzgXgcLBFSXQ6uAAzcwjabdiQKDep6ltehrnovuxPY9Xo8H+ajJpq6ro3/Ci1ZYr0LKy7abF4ruK/dkejuV6fSxS9a1o3OyrelVjUuNaMfB+HL3JVYpsBFW5ZYit2mjjjDnG7uWVTVHVu54EBblkKsl9ZLX8RcVlyLa0dLo8eRhSL2g8G8EP8pzWt2WQ3DOhJv8A6d1TelWdKk1UVTC8VhsTxb8+Zz1acTUtLXfd9iWkJfg4bWbhf0m89tVhzY9ONxHVbPpuzU0EnJccXxLhWzMMd0mjOZEhuaaEA0PrUjRQqKCJM0zpNOjk1EmZLdzSevzJOybSbGbueOUPiOZYs+Q5T3E5ZNrS66XlGsV9Vu9sD7atmtjN3OHJPwPMkie5T3Htq2VLrpdz1RLB/R7vYyTVTrIfIPElPE/R60hvN/BE++GezHepmCNRq9HNainmU8xy5iuaOh2PBAIIIIBBF4IOBBzVRZKkAQBAEAQGsdbes1si0y0qQ6bcOMbiIIIuJyLyLw3LE3UDgNJWRZji4xo5LnuJdxiSak1LnE3lxN9/vwjKqqv7kHqbvYVhaF1RULXshy3vfktnjhMTEdrGlzjQBYUEDjdyNoqKiXTy3MmO5IjtHrDmLXmeDh1ZBZfEeRUMacz5zzfQfAErJqqqTZkjTj1xPBZvlm/rcjm9pWjNtCbfhCsF9XvNn6b25AsSSZKSQDYzwdjAkA3Ojv3uNKCt1RubRavZtLNteqdRUfKvxQrdnzd5hRxKXDcjVNh2aa8NFqXuvFbzfftGuJK2upnr+XBgvy42/o/Y3VpVM9d54LLf45ZeOE4sE20ICHs+zItpzzZaGdloJ2nYhrW8t5GZyA3kC6tVmTqiXQUrnx4+7eC5nN7bro6uqctPuwu5eWL5bjobRrRuWkYQhS7A0XbTje55HlPdmceYZALnVbXTquZpzX5bF4GBDCoVciXWIVBAEAQBAEAQGp9amrdj2PnJJmzFbxo0JuDwMXsGTxiQOV047bYduxQxKnqHfC9Sb2bnu9vDCxMl3d6HE17YNpcK3Zdy24843rYaqR1cV6wZvlgWq6uU5cx9+His/o/uSqxTYCzh2bDEQxacY9QOZHOVec+NwKDYRsuyqeCqiqku8/RPa1ve1l4rJJBAY1pZymdB94UnQfKzR+lv82V4P3Mx1laAPknfTJIHgK1e0X8ET74Z7MFD2NbMNXD2eo+fPP7/APJrsEcymmKbKdzRC2VaTYzdzhyh8RzLMnyHKe46LZVqy66XetUSxX1W4+WtZrYzdzhyT8DzJInuU9xTa1lS66XlGsH9Hu9jKNU+sp8k8SU+TwFaQ3n7InInOGezowmYYlEr0c1nyJkiY5cxXNHQrHAgEGoN4IzBzCqLR9QBAEBrPW3rMbINMtKkOm3C83EQQRc5wwLyL2tPSbqBwGj7IsxznGPHJc9xLuMSSSTUvcTeSTfeo2qqr+5B6m7WFYWjdUVC17Ict735LZ44TMeM1jS5xoBisGGFxO5G1T58uRLcyY7kiMsKx5m1pkQoQ2YTb3vIq2G0+U7znG+jc+YAkZVTUybNkdZM1t4La3kt2b+yOb2naU20JuUCwX1e/wBsDoKyrMlbMlC2GNiFCa58RxvLtkVc95zcae4CgAC57UVE+0Ki+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zZXg/c6nLA5tHAEEUIN4IIvBGYXKtJwxXrEgTQ+srQJ8g8zcmD9HJ4zRfwRJwO9hyOWByJ36xrYhrYOon/AD+/3/5KJcyZSzFNlO5r89CIsu0Wxm1Fzhyh8RzLKnyHKe46LZdqS66XetUSxX5sKLXsxsZu545J+B5vcqqeocp7i3a9kwV0u9ao1g/o93tjmnleqbWW6TcJGfcRArswojvsicGuP3ZyPk9GExDEolejm06THJjcuYrmth0G1wIqLwcFUWj6gCA5e1o6HRbMnOH40aXivL4cR5LjtEkuhxHG/bxIJ5QvxBpRHDpQuEv0s/qJ0M25O533M8pOabEYHNwPYdxUHMluXFos6rR1cuqlKbLep8Hky1tqzzFZQHjNvAyPMe9XaacpUWvBmBbVmxVsi6B96HWlse7k9hl2pXTCFC/0EZrYbnPJhPoG7b3G9kQ+dgGk40Dd1YrpJZkyb/1Ut3pLWslmt2frmc7ltwNwRK5/XIyDXrbJhSLYDTR0w+h/oh0c6n93BjoJUZ0XpetqnNeEC4vUuF5VOiuhuNZWHLbEFu93GPrw7KLaKqZpzHu1HQ7Cpez0UC2xd5+eHC4kFjkwEAQENbNluc4RYRpEFDcaE0wIORCzKaoUK0I8DV7dsSKpfXyPn2rP7+6Mx0V1xxIQEK0IbomzdwrKB/8Aew0DjzgjoOKhq7oxBMfWUsV1+x4eT2eGs0txxy3oTFc15M2NZmsGzI44k3Dad0Q8Ef8AyUr6qrW59i10n5pbfhr9ry4pkL2mQwJuG8VY9rh+FwPuUfFLjg+ZNeRVeeyoPQgCAIAgCA1B/wAQFmueJSKxpdThWOoCTfsObh0P61uHRSfDC5sETuwfun9DHnrBmtxak39wfYid62Xs9P8Av4onl0pq0rtCH0fM+/xWb+4/JE7152en/fxR78VVf7IfR8x/FZv7j8kTvTs9P+/ih8VVf7IfR8x/FZv7j8kTvTs9P+/ih8VVf7IfR8yxtIzEYguguFK4Mfn0rIk9TKvSi4oibRtKbXRQxTEldlf9WzrNmAXI3ieGIaydMIUhLkENiRooLYcJ14INznRB5g3eVhvImrFsyZWTlFe1DC7217Lf7YlqZGoUaH0cs91eFdcL9kC6tczTLmW91k9XdWjZejdlxqJVcepbFnve7LPHDHIiVHG6NpK9kDDkYtpTbJeVYHONwdgKeU95yYP3eaKZpZLlwa9pza3rRl1lR/DWqHVftf2y83tOqNFLEElKQZYRHROCaG7biSScTQE8VuQbkAAskgyWQBAWFuWRBm4D4EdofDeKOG7c4HIg0IPMgOXtKLAj2POGFEq+C++E+l0RlcRue3At+BBNifIU2HeStlWpHQzb8YXivqt6+xfQYoc0Oaag3gqFihcLuZ0yTNgnQKZA709pE27Ze39ZD5YxpnTdzhZlLUaPciwNdt6xu0QufJXfWKzXP3wyLbSHSePaAlmRzV0Jph7db3bThxnc9A0HfSqu0tBKo3Mil4Ra7srkaPLTnTIYM2l6syEBRp15JJXI+oehAEAQHhMykOJy2h3v9RxCrgmRwfKzFqaKnqVdOgT9/XFEZG0chHklzeojtv7VlQ10axV5BTui1LFrgicPFcdfEtXaMnKIPW2nxV1V62wmBH0Sj/TN9Yfuyv8Ag8yOTG/M8e5U9pkPGDgixF0Vqv0xw8eTH8KmjjHPtxD8E7RTrCDgjxdFavbHD6vkDYkc4xu1ydrlLCD2LnwpP/qLiUiwIowi/wCS97ZLf6R8Jz/6i9GVtsqabyY5H97x7l46infzQcEURdFapfLHDx5MuGRLUZyJuMP6Y8UfEK24aGP5pS/tRai6NV8ODT8G/qkSEvppbkH7Z7wMnNhxK9YLu1Y8dl2XN/Ql4Nr7GJMsi0Zavct+Vz9rycs/XVNwzSalob/6dqE7p420D1BYM7orTxq+TMa8bnyMGOKZLejMhue9Xe5nNg61bNmKB0Qy790YBo9sEtp0kKBqujtbI1qHSX+3Xwx9z2GbCzN2OBAIIIN4IvrXcoNpp3Mun1AEBA6Z6UQbPlzGiXuN0KHWhe7IcwGJOQ3mgMhZtnTK6cpcOpbXkvzBFEcahV5z0Yka0Jh0zNHaqegXYMaMmj931K6HdKo5KkSVdd+XveStiWRFWTOunLuLi8vDP0zunQFgHQkklciCtGYiTEVsrLNL3vcG0bi4nyRzbz8FJUlPd34vI0jpBbOm3TSHq/U893hnnhhj0Vqx0Eh2ZL0NHzMQAx4g7IbK+S3tN+4CQNRMzQBAEAQEHplovAtGWdAjClb4bwL2PAuc34jMVCA5hmpSPZk0+Vmm0occiDyYjDm09+BBCxKmn6xXrEn7Eth0cfVzP5b4PPmvMmga3hRB0ZNRK9YELaNlfWsisHltLx/cOMPis2TUdxy4sndyNYtGxkqqCqkr9ULiXmu9z9cybWEbQEAQBAEAQBAEAQBAEAQBAEAQFMSGHCjgCNxFV6m1rRRMlwTIdGNJrJq8i5uwIT+TxDzYdXdRZUusmQ46yBq+jdJOvcvuPdh6crj0sLSS0LKcODdtwa3w3Vcw330H2bucU9apqqGktGHvK6LPb9/zA1CtsyqoHfGr4c1h9vzE3roXpjL2jC24R2YjacLCcRtNP+5u5w7DctDtKzJ1DM0Y9aeD2Pk9xjwRqJaiR0gtqDJwHx47qMaMM3E4NaMyf3cCVj0dJMqpqlS1rfBZs9iiUKvZzna9qx7VmjGjcWGLmtBuY3Jjd5OZ/QLpEiRJs6QpUvHPN5vkZdlWZHaE6+LVAsX9Fv8AbHIlobA0AAUAuAWG2272dJly4ZcKggVyWwhrctIj6qFUvdQGl5vwaKZlZtJT6XfiwNX6QWz1KdNJfeeLyWXi+C34bv1PauhIQ/pEy0GbiDDHgmnyB+M+UfUMy6UNENloAgCAIAgCAxDWToPCtOX2bmx2AmXiHI+Y6l+w7PdccqEDnGRjRZWM6VmmljmOLSHYtO45EHIi68ZFYFXTaXfhxNr6P2z1TVNOfdeDy3eHt4YTyjDewgCAIAgCAIAgCAIAgCAIAgCAIAgCApewEEEVBxBRNp3oojghjhcMSvT2EE2JGs+YZMyri2huxIvxY8ZtI/daFZ7UutkuTOX5mt5z22rIdDH1sr5HweXhk/LxvtK9Jpi15gVHBwWchlahtcXON204/pvKs0NBJsyTq1xPF57tyMGhoptoT1BDqSxeS55L6Xl5LQGsaGtFAP3UqxHG44tJnS6aml08pSpauSLC27U4Juy3lnDmG9ZFNT9Y73gRFt2uqOX1ct/xHwWfI2bqV1cGHs2hON+scNqWhu8kH7V9fKPkjIGuJGzMJXHOYonE73izcyHgQBAEAQBAEAQGudb2rwWhC4aXaBNwxxcuFaPs3HzsdknO43GoA0VYlouqYMYFr2ktG1UGouLXA4EKMq6e7vwm89H7Z6xKmnvXsee578s/HGcWAbaeMxNNZTbNAcCcK7icvWq4JcUfymLUVcqnu613J7dl+V+zzuPRjw4VaQRvBqqWmtTL8uZBMh0oGms1rKl4VhAEAQBAEAQBAEAQBAEAQBAEB5TMAPaWuwIp+qqgjcESiRj1NPBUSopUeDX4/LE85CTbCYGt9Z3neqps1zItJlqgoZdHJUqDzebzPK1bQEFtcXHkj4nmVUiS5sV2wsWracFDK0nrieC+vgvsZXqc1dumogtCdFYQNYLHD+a4eW4fdtOAzI3Chm4YVCrkcxnTo50bmTHe3tOgl6WwgCAIAgCAIAgCAIDT2urVwYwdPybfrm3zENuL2tH8xoHljMZjnFHD1Np3o1XYdqcKNl3LH5hv6d6iKqn6t6UOB0Sw7YVXB1U1/wARcVn45+vhJR4TXtLXCoOIWLDE4XeicnyYJ0ty5ivTMPtGTfAfcTQ8lwu9RpmpmTNhnQ6/Q5raNBOs2d3Ync8Ilq8tW1GR2foxa8SE2NAaY0Jwq1zXwn9IIc7aBBqCCLiFHTq+z5cxy5r0Ylsaa+wlWtaEC7sxvxufveecWStaHc+Ujnn4B5HW0UXsM2z4/lmr+5fUy4OkdoQ43Pxh5XFs+fnWcuXcOmHEb71dUmmi+WPii9D0pq180EPo+Z4eEr84Y6yFX2CHZEXV0sm7Za9WVDSc/d/m/RedgX7uBcXS2LbK/wAvsVDSffD/ADf+q87B/u4Fa6XLbJ/y+xWNJmZsd1hedgizLq6WSdst+qKxpLC81/5e9U9gjzRcXSul2wRcOZW3SKCcnjpA+BXjoZm4uw9KKJ4qJeKX0bPVtuwPOI/td8AqHRzcuJkQ9IrPeMd3/bFyLhlpwThEb6zT3q26eYv0mXBa1FHhNXm7ve4uWPBvBB6L1baaxM6CZDGr4XetxUvCsIAgCAt56cbCYXO9Q3ncFclSnMi0UYddXS6OS5szyWbyL3VjoJEtaYMxM1Eqx3GxHCEXiEw5DziL795qJuXLUuHRRy+sq5lVNc2Y9b4LJHS8GE1rQ1oDWtADQAAAAKAADAAZKsxStAEAQBAEAQBAEAQBAEBoLXPq7dLvNoSTaQydqYY0fy3H7Ro8w5jI34Hi+RQqJXMuSpscqNRwO5raYdZFoiM3c4cofEcyhaiQ5UW46XZFqQV0q/CNYr6rc+GBcTkq2Iwtdgew7wrcuY5cWkjNrKOXVynKmLU+DzRToJpXFsmZMOLV0tEI4RoyyEVg3jMZgUyBFVp2fLtKRpQao1g/o93tjmc0q6SbQTnKmYZ5rM6AjWxLsgCYdGY2CQHCIXANIdhQ51yC57DSzopvUqF6WF2080ldeYDa2uiRhkiBDix6YOoIbT0bXG62qfkdFqqNXzIlDxfDVxLLnw7CHbrzaTxpG7P68HsMILM+EmsJ3+P/ANFPX7iYs3WzZUY0jQ3wed8Nr29bKnsWHO6OV8rXLiUXg7nxu9ypToXiZpIwZCZZtwmS0Zhza2G8dBuuPMVCzY6uni0Y3FC97aLq0XgfH6J2ecZKV/7ML5UVpViwmxf3PmNCHI8YmhNmnGTl/VDaPcFcVq1q/wBWL1Z51cORZxtXFlOxlGD+l0Rv+LgrsNuV8OE1+ifujzqociyi6p7JOEBzeiLF/wBzir8PSO0FjHf/ANq+iPOpgI2a1K2e7kRJhnNtMI7WV7VkwdKqxfNDC/J8zxyISDntSMRtXS04K+SIjC3rewn/ABWfK6WQRap0r0d/B8xDLjlvSgiufoYZa0tO2dFbCnGVa69jgdoOAuJY7Ol1Qb7xhUKap46WuluOnetbOa+uBNUPSCpp41DUPSh4+u3z4Em01FQsV6jf4YlEk1gz6hUecxHaxpc40AxVUEDjeiixUVEunluZMdyR4aF6LR7Zm6Xsl4dDFf5rT5La3F7qfHAUU1JkqVDcjmNp2jMrp2nFqSwWS55nT9lWbCloLIEBgZDhtDWNGQHaSTUkm8kklXiOLtAEAQBAEAQBAEAQBAEAQFMRgcC1wBBBBBFQQcQQcQgObNamgcSy4/0qVB+ivdcLzwTjjDdvafJPqN4BNEyBRw6MRkUtVMpZqmync1+XMjLPnGxWBzfWNx3KEmynLiuZ1Cz6+XWyVMg81k8im0pFsZmybj5J3HuXsmc5UV6KLSs6XXSeri1PY8nyzX1uMfhQJiIWyz3u4OEXODSSWt2sS0YX9/OpGKOTAnPhSveq/a7s/A0Omsaom1Tpo9Wjrb3ZrO/YTstZMFguYCd7rz24epYEdTMj2m8Uti0VOrlAm84tb46l5XFyZdnmt6grWnFmZzpZLVzgXoi0mLGgv8gNO9t3Zh2K9BVTYdt/iR1RYVDOXyaLzh1fbgWMCDNyT+GlIr2kY7ONNzm4PHMQehX4oqerh6ufCn4/R4o1av6O1FNfMkPSh4ry2+Xobg1c6y4c8RAmA2FM+TTkxKDya8l34fWNw062LBjpP4srXBxXjmt5Cy5ulqeJsNa6XggCAojRmsG09waBiXEAdZXsMMUTuhV54YnbesqzJYGscRXZNg/WV/uHEHrcFL01hVs9/JorOLVwx4FDmwo03plpTHtiOwBnBwYe1sDGm1SrnnMmguyp0k7nZ1nyrLlO93xRY+WxF2ko51fNUEtatr2L8yLxjaAAYAUHqVhu93nUYIFBCoVglcHvABJNALyUSbdyEccMELiidyW0irIsuYtabbLy4owXuccGNFzoj+ugHOBmpmmkKUteJza2rWirpl0PyLBZ739Ml5nT+i2jsCQlmS8u2jW3uJxe48p7zmT2AACgACySFJdAEAQBAEAQBAEAQBAEAQBAEBb2jIw48J8KMwPhvBa9pwIP7xyQHL+nOicexpvi1fLRCeCec25sfkHt3545kC1OlKZDczPs60JlFOUyDDas1+YM9JaO17Q5pqD+6KEjgcEWizqFNUy6iUpst3pnpsitc9/79apv2F3RV+ldrPqFQQBAEBBW1ZZBEaDUPBBIbUGoNzm0vBB3LOpqhXdXMw3+xqFvWJp/9RTw97bCtu9b888ccZxmse26AB2AAqYLKmmZq3FYLsOy777v8nzNchoK+LCVF/a17nk7Te3XfbOHRDgN/wBiqVk2VD+jjFzLqsm0ov8ATfBFpHte2YvLmozeiKWdkMq9DTWbL+WWv7b/AHL8HR+0Y8Vd4xL6XkfFsSPFO1GjbR3kueetyyIauVLV0uG5eS9jMl9FJ8X8yYl4XvkXMvo9Cbyqv6bh1DvVqOtmPDUS1P0YpJeuZfE9+pcOZKwobWijQANwuWLFE4nezYJUqCVDoS0kslqK14VkFEEaemGSkq0vL3UFMyLyScmtAJJ5qqVpafQWlFiaBb1s9pi6iS+4sXm+S445HSur/QyDZksIUOjojqGPFpe9wHY0VIAyqcySc01kydAEAQBAEAQBAEAQBAEAQBAEAQBARektgwJ6XfLzDaseMRi1w5L2HJwPcagkIDl+3LHmLIm3QI/Ghm9jwLntye3cciMsNxWPUSFNh3kxY9qxUM3XrgeK+q3+68iThvDgCDUG8FQzTTuZ0uXMhmQqOB3p7SpeFYQBAEAQBAEAQBAEAQEFa86+I8S8AF73kMo28kuNAxtMSTd2KRpKf9cXlzNM6Q2zjSyXuif/AI8/TM6A1V6vmWZB24gDpuIBwr8dgXHgmHcDSpzI3AUkTTDPEAQBAEAQBAEAQBAEAQBAEAQBAEAQBAY3p5ohBtOWMGJxXjjQYgFSx+/nacC3MbiAQBzQYUez5h8pNN2S005hXBzTm12P7Kw6qn01pQ4mx2DbHZYupmvuPg+T2+uZOBRJ0JO8i7YhxgNuC4gjlNxqN4Bz5v2cmnilt6MxeZBWxKrIIevpI3esYcdWaTv15rb44xUlbE087LG8I6hNAwuNBiaNWZMpZEK0oncvHmaxL6TV0Op3PxXK49n29GYaRIVDuIc3sKtqjlxa4IvZmVB0rnr55a8r1zA0nP3f5v0TsC/dwLy6Wxf0v8vsPCc/d/m/ROwf7uA+Ln/S/wAvsfBpFEcaMhgnIXu7AvexQQ64oi3F0snP5Za9W+RVOzs8xm2+C6GwmgcYbwK3mgLrq0Bu5l5Lk0scWjDFe8r19DEmdJq6Jarl4Lm2eVl8PMOq+I4MHKodmv4RRVT+qkrurWZVl9vtOZfNmPq1jc7r92q7zyXkZM1oAoLgMFGN362bxDCoUoYcEQ9u2rsDYYeOcT5oPxWZS0+m9KLA1u3rZ7NC5El994vJc8sscjceprVv9DYJyab/AKp4+ra4fyWuG7KIQb8wDTMqWOfm1UAQBAEAQBAEAQBAEAQBAEAQBAEAQBAEAQGD60tAWWnAqyjZqEDwL94xMJ/4TkfJN+ZBA57suafBiOlpgFj2OLaOuLSDQsPw/wDij6unv78PnzNw6PWzo3Us56v0v/x5emROqNN2IG0ZaJLxWzMs4scw7VW4tPnDmOY+BWfJmQToHJmq9PVr27jR7fsZym6qQtW1Zb1uzy8MN7avNM4dpQKmjY7ABGh+57K+Sew3bidEteyo6Cb3dcDwf0e/3xNelx6SMndKQzixh6WjuUUpkawb9Su4+NkoQwhs9lvcjmxv9T9RcjytOfgy0F8aK4Q4bBVx9wG8k0AGZIVciRNqJily1e2G0leznTSnSCNa81tGrIDKiGzzWnM5F7qX9G4LpFFRyrMp9Fa4ni83yRds6gmWhP0VqhWLyXN7C+gQWsaGtFAMFjxxOJ3s6XTyJciWpctXJFjbNpiC2gveeSN3OVep5DmvXgRVs2tDQy9GHXG8Flvf0zfmbA1KautottGdbWvHlWOzzEdwPW32vNKmUklcjm0ccUcTiid7e03ivSkIAgCAIAgCAIAgCAIAgCAIAgCAIAgCAIAgCA1frj1cCeYZqWb/AKpjeM0fbNaMP6wMDmLjlQDS1hWoXfVRLni4VxNMjzhRVVT6L04cDfrAtnr4VTzn31g81zXH1JkhYRs7SauZBiJGs+YbMyp2aHpF+LHDNp/dDQrPulVklyJyvv8Ay9bzntt2RFRzOukruPg8vDL0yv6F0N0og2hLiNDucLosOtSx2YO8Zg5jcagc8tKzplDOcuLWtjzX5iiKgjUSvJmYjtY1z3uDWtBc5xNAABUkk4ABYMEEUcShhV7ewqbuOedYGl8S1ZgQYFRLQySwGo2iLjFePcMgd5K6LZVmwWbJ05nzvH/1X1zFNTTa6cpUv/hZv83FElKNhMDW+s7zvKTJkUyLSZ0uiopVJJUqWvPN5s87Tn2wWbRvJ5I3nuVUmS5sVyLNp2jLoZOnFrbwWb5ZsyDVFq/daEX6bONrLtdxGkXRXNOFM4bTcciRTIqbggUC0UcwqKiZUTHNmO9s6KAVRZPqAIAgCAIAgCAIAgCAIAgCAIAgCAIAgCAIAgCAIDSeurVxXbtGSbR4481DbnS8xmAYEYuAx5WNa+NX6mVQxOFqKF3NGubFtMRW0PLGPPzhQ9TTuW71gdIsW14a2Xox/wAxY796+uRIxGBwIIqDcQsdNp3omZkuGZC4I1ensImyLUj2VNCNB40M3OaTc9ubHbiMj+oWZPkSrRkOVMxzyeaObWrZkdnzr4dcDwf0e/3xzJ7WNrBdaOxLSgc2AdkvrcXuoDsu3NafUSK5BYFkWNDQJzp1zi13blu3v21ZmDBBMqZilSle2RtmSDYLKC8nlHee5ZE+c5sV7wOkWZZsuhlaEOuJ4vN8sj1nJpsNhc7AdpyAVEuW5kWijIrKuXSSnNmPUuLyR7audDYtsTRiRqtlYRHCuFRXMQWHecScga4kVm5UpS4dFHMK+umVk5zZnkslkdNyksyGxsOG0MYwBrGtFAA0UAA3UVwwj1QBAEAQBAEAQBAEAQBAEAQBAEAQBAEAQBAEAQBAEAQHPGt/V4ZGJ9Okm0gF1YjGi6E5xxAyhuJpTAE0wIApihUSuZdkT45ExTJbuaMasu0GxmVFzhyhuPcoWfJcqK7YdOsu0pddJ01qiWKyfJ7C4mYDXtLXCoKtwRuB6SMypppdRLcqYr0y0sqy2wQc3HPmyAV6fUOb4EdZVjy6BNp3xPbu2Lnm/IvY0UNaXONALyVYhhcTuRJzp0EmBzJjuS2ljoto/HtmcEJlWQWXxX0uYyuJyL3UoB8ASpqRIUqG7acztW1I66bpYQrBfXxf2OorEsiDKQGQIDAyGwUaPeScyTUk5kq+RRfIAgCAIAgCAIAgCAIAgCAIAgCAIAgCAIAgCAIAgCAIAgPOZgMiMcyI0OY4Fr2uAIIcKEEHEEIDmbWVoREsiZEaBV0rEJEMmp2SbzBeegVBOIG8FW5stTIdFmXRVsyknKbL9M1kW0lNtisDm+sbjuKhJkty4tFnUKKtlVclTZb+zyZ7ONLzhmqErzJiiUKveBDScpHtOaZKyragnHIAcqI85NHcMSApimp+rV7xOdW3bDrI+rl/y1xefI6d0O0XgWdLNl4AwviPIve8i97vgMgAFlEATiAIAgCAIAgCAIAgCAIAgCAIAgCAIAgCAIAgCAIAgCAIAgCAsrYsuDNQXwI7A+HEFHNPYRuINCCLwQCgOX9L9G49jTmw6r4ESphP89oOByD21FRzjIhWZ8lTYbtpJ2XaUdDO0lrheKz+62EbNTESbislpVrnuiEAAYuJyvwAxJN1xrcFj0tNod6PElbctxVC6mnfc2vPd4Lbm+PSOrfQeFZkvsCj476GPE3nzW57Db6b7znQZxq5lyAIAgCAIAgCAIAgCAIAgCAIAgCAIAgCAIAgCAIAgCAIAgCAIAgIbS3RqBaEs6Xji43scMWOAOy9vOKnpBIwKAxjVbq3ZZjXxIpbEmXlzdsVo1m1xWsqK1IAJPqyqQNgIAgCAIAgCAIAgCAIAgCAIAgCAIAgCAIAgCAIAgCAIAgCAIAgCAIAgCAIAgCAIAgCAIAgCAIAgCAIAgCAI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47" name="AutoShape 23" descr="data:image/jpeg;base64,/9j/4AAQSkZJRgABAQAAAQABAAD/2wCEAAkGBxISEhUUEBQVFRUVFBIUFBQUFBUXFBQVFBUWFhYUFBYZHCggGBolHBQUITEhJSkrLi4uFx8zODMsOCgtLisBCgoKDg0OGxAQGywkHyQsLCwsLC4sLCwsLCwsLCwsLCwsLCwsLCwsLCwsLCwsLCwsLCwsLCwsLC8sLCwsLCwsLP/AABEIALcBEwMBEQACEQEDEQH/xAAcAAABBQEBAQAAAAAAAAAAAAAAAgMEBQcBBgj/xAA/EAABAwIDBQQIBQMDBAMAAAABAAIDBBEFIVEGEjFBYTJxkbEHEyJCUoGhwRRDYnLRI4KSosLwM7Lh8hZTY//EABsBAQADAQEBAQAAAAAAAAAAAAABAgMEBQYH/8QANREAAgIBAQYCCQUBAAIDAAAAAAECAxEEBRIhMUFRE2EUIjJCcZGhseFSgcHR8BUj8QZisv/aAAwDAQACEQMRAD8A3FACAEAIDhcBxQDbqlg5+GfkhKTfIjTYpG3U9wUOSXU1jp7JckVtVtQ1vZjce8gfys3dFHVXs22XVIparbqUdmBvzeT5BZy1SXJHfXsLe9qz6fkpa70i1g7EUI7w8/cLP0vyOpf/AB6HWbf7I87WekvFOTom/tiH+4lPSpdkT/w6V3+f4KWo9ImLHjVOH7Y4h5MT0iQ/5FC936shP23xM8auX5EDyCjx5dx/zKf0kaXajEHcauo+Urx5FPHl3LLZ1S91EV+LVTu1UTnvmkP3UeNLuX9Bq/Svkhs1s54yyHvkd/KjxZdy60da91fIQZpDxe//ACd/KjxZdy60kP0r5HC554ud4lR4su5b0WP6V8hyKeRvZe8dziPIqfGn3fzD0db5xXyRKixmrb2aicd00g+6eNPuyPQav0L5InQ7WYg3hVT/ADeT5qfHn3KPZ2nfuImR7b4oOFVJ8w0+YTx59yr2Xpn7n3J1P6RcVb+eHfuiiPk0KVqJlJbH0z5Ra/dllB6U8RHabA7vjcD9HKfSpdkZvYlD5N/T+izp/SzU+/TRHue4fYq3pT7GT2FDpN/L8lpT+lS/bpT/AGyg+bVZapdjCWwpLlNfItKX0kU7u3FK3/Fw81daiHmYS2NeuTT/AH/Ba022VI/3nD9zHfZXV0H1OeWzNTH3fqiyhxiB3Zkb88vNXUk+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K2PPFoAQAgBACAEAIDwG0+1jXuMUJ9hp9pw94jkOgXFdfl7qPptnbJcY+LYuL5Lt+SibivVYeIeo9Idkxpre04C/C5A81ZTbM5aeMeZwYsHC4cD1BB8lDkTGhPkJOIKN81WnG3VyjeLKgYkqrqu8aRqwNzts3edYDUpgsrIp7pQ1NbG7s3PW1h9VTgdSUiGY2HiPqoyTuvuOsjiHuN+Yv5qxnJDzZmDgGj5BWMmOCrb08AhTAGqb08AhKG3yMPIeAUGiI0kcZ91vhZVLojuhZyHgULDkJYOJI7wpKNMtaVrXdkg9x+ysZN45kxsSFcixGgyDmG2XHqgyRJMR3D/AFI3DqHAj5ZJkncb5NC2Y5FpIPk0/dTvIh1WeX+/Yn4bi8Uj9xm9cNLsxbIEDXqrJ5MJxceDPS0Uq0izhuiejoJ1vFnk3QLqGccCtlI86dZJY/l4HX/yrmHIWgBACAEAIDMfSXtvu3paZ2fCaQHh/wDm066n5Lh1Oox6kf3Pq9h7IUsai5cPdX8v+DOoK0rgPqngmsndYudk0cT5AdSrpMwnZFcFzKKueZ3G/wD6jkApzg4b5PhXDjJ/5t+RYUDhEzdb3k6nVQ22d1dcYLBJ/HFQXwg/GlBhEKqxotNmcdeQ7lZIwlNPgiFUYo9/bJd38EeWUhGEeRGNUdU3TR2pDkc7jwuT0RpLmc9ushWvWeB0RPPGwVHbFHm2bWqXLLFCldzcfkFXx/I5ZbWb5R+o4KI6u8FX0n4Gb2nZ+lCvwDv1KPSfgR/07eyOfgXau8FPpK8i62rYvdQk0rxzPzCsr12NY7XfWP1GzHINCrK2DOmG1qnzyhLpCO0D4K6w+TO2vWVz9mSE745ZdynBv4hNp8ZlZz3xo7P68QpyyjjF+RdYdjUMpDXf03fqzae53L5qywzKSlHjzLmejc2xIyPA8iOh5qXHBnC6M+RGfGCLEXGhVTVMpMRwVoY90W9vAXa3iL6LNqe8scupha9QpJwlw6rBXbJSEVOfEseDfuv9lqjWXHBoVLOrJmVkMlFTbUuoq6aKUkwOlLhzMZks64/T7WYWilhnFKjxIJrmabSV4cAWkEEAgg3BB4EFbKR5k6SfFWrRTwc06MlpS1AeOo4/ytcp8UcM4OLwx9CoIAQHgfSVtt+FaaenP9d49pw/Kab5/vPLTjouXUX7i3VzPe2Nsv0iXi2L1F9X/X/oxQkuNzck5krzT7bJY4bBdwByHFxPAAcSVaKyzG6e7HJN2gxVsm7DALNHDUnm9y0nJJeR5Ep+jxdtr4v/AGEVcbAMh469VjxfFndo6ZRjvz9qXPy7L/dRd1J2HboBqrl3WEjjw8VaKMbpYWCo3lfBy7wbyYJ3jtMA54BNh/zJJtxjlHFqbpQg3FZZ63CMEfLkwWbqvI1GrjX7T4nz+J2vMmeqpNkGDtm68qzaUn7JtGhdSzhwCBvuhcstZa+poqooktwyIcGDwWbvsfUtuRF/gY/gHgFXxZ9yd1HDh8XwDwU+NPuRuIbfhEJ9weCstTYupHhxIk+zcDvdsto661dSrpiyrqtjmnsOXTDab6ozen7FFX7JSN92/UcV6FW04vqXhbfVyl/JQVWFyM1+a9GvVQkdte0+lix8CC4FpzFiuhNPkelXfGxZi8llS7RzxjdDrt+F2bfDl8lbLHhQb3upfYZjUc2XYf8ACef7Tz7kJ4rmWDlBdEM0TPWiUCzxcXHO4tnqhOMk6OayZG6eY23pC6f1jM7xxFw7mgXHgolalLDPIWo8O51y5Z4EnYbaswEQzO/pE+y4/lk/7T9OK2jLHBnTbRvrejz+5pra1abxxOnJKpMWLHA/TVXjZhmF2jVkcdT11LUNkaHNNwf+WXVzPCnBwk4y5jqFTyu3u1goYrR2M8gPq2/CP/scNBpzKxutVcfPoensvZ0tZZx4RXN/x8WYRPvyPc+Rxc5xLnOPEk5kleU228s++hCNcVGKwkLji5BQiZPHEKyq3RuMzuc7e+eXyC0XI4b7o1rxJ/sTafCzFTmaTi8hjepOZt0AuuB6hW3quPJcWeJpHLW6tSl7MeOPsQ12H1AIDqAbqYt5pA48R3hTF4ZldHejwKctK1OLAprLqMl1HI6KdRvE+Eiyw/E6iEWile0aXuPArnt01NvGcUzN6St80WcO11cPzQ790bPsAuaWy9K/dx+7KvQ1voS49uKscWxO/tI8isXsbTvk38zN6CHmSGekCYdqBh7nOH2KzexK+k38ij0C7kmL0hj36cj9sgP0LQspbDfuz+n5KPQvo/oTYdvqY9pkrf7QfIrCWxb1yaZm9FYuWCfT7X0T/wA3d/e1zfqRZc89l6qPu5+GGZvTWroWlNXxSf8ATkY79rgVyTpsh7UWv2MZQlHmiSsipxARqmgjkHtNC1hdOHJlXFM87ieyDXXMfgV6NG0pR9oy8JxeYPDPHYns7JFyNvovao18JnXVr5w4WrPmUclOWnRd6kmso9aq2FizB5LjCsdc32ZrubwDveb36hTk0Uex6FsocLtNweBCgukc31BbA/SgPnjDswY7eDnBebtNtQUkfP62GNR8UUG12zLoHGSIXYcyBy6hNBr1atyfM2017re7Ll0JGym0JsIZDwyjcf8AsP28F62eh6DrTeUepFcm8PBLrZnaH1Um68+w+wP6Tyct6bsPdfI8vaWzvEhvwXrL6o0QHRdp8uYDtfTVLaqT8XnITfez3XN931f6bcuS8nUb3iPe/wAj9E2U6JaaKo5Ln3z1z5/wUxasD0cHCxTkhxyRHxmJ7ZWjfa0jfYeO7fOx+6tKKsg45wzxNp6SU4nqNqMZiqWwCmP9Nse8Rza92Ra4cnAD6rytnaWyh2O32m8fFLr8GNjU7sJSffBQWXpns4CykgLIDqAZnpmu6HUfdSmZyrTGY6MjQqclVW0OCE6KCd0WIuiEnRGgwOCNCcB6sIMCTGEyRuoQ6IJkh1oQ6BTkq60NmDT6KclHWTqTF6qL/pzPA0JLh4OuuezSUWe1Bfb7GE9NCXNF7Q7c1DcpmMkGrbsd/C8+3YtUvYbX1RzT0MX7Lwekw/a+mkycTEdJLAf5DJeZdsrUV8Ut5eX9HLPSWR8/gXzHgi7SCDwINwfmvNaaeGc2MCZoWuFnAFTGTjxRDWTzOM7KMfcx5HRenptoyg8SM1GUHvQeGeHxHB3xGzmle/Tq4WI9GnaMcYt4Pv0K4xScrjoDwW/iRNv+jR+r6Cg2b4nf5FPEiP8ApULr9C/2XLxMzecXd5Jt0C87Xy3q2eTfqvSLVJLCR7/GJ4mQudOQGgfMnkAOZXz2mhZOxRr5m6rdj3UZhQ0TXvMpbus3yWt63uB/K+zgmopN5Pcpq3IKHNl5+IU5Nt06J1JGDTMDhxIQRgGMDdyEl98C+QdlpZelX4m6s4PjdXLRO+TSlz6Yx54LfajZ6Kti3H5PFzHJbNh+41CtbUrI4ZzaHXWaO3fhy6ro0YrimES08jopW2c3wI5ObqCvInXKDwz9C0urq1NasrfD7PsyGYSqHRwOeqKkhpNYYxDSBgIaMiSfFS5N8yldUa1iIsxqC+BBYpK4ObqEYOWQgUGqSMigzVCMnckIObyA6HlSMChIdUIwju93eAUE4OEDQIScMYQCDD1QCDGQpIOAhCjHGx35KSjF/hLqSrJmHVE0BvE8gc28WnvbwWF+lqvWJr9+vzMLKoT9pHscI2kbJZso9W/X3D8+XzXz+r2TZV61frL6r+zzrtJKPGPFF8vIOQiVtCyUWeAta7pVvKZEoqXMonbIR34rvW0pmPo6Of8AxCPUp/0pj0dEmPDqejYZXmwbzP0AHMrN3XamSrj1NqqOOFzPI4jUy1snrJLshZ2W6fy8/RfR6PRx00MderPborjXwXGTEufoLAZADgBouls7oxwhO+hbBpGwOyNt2pqW58Yozy0e4a6Bd2nox60j5Xa+1N7NFL4dX/C/k0Jdh82CAp9pcAjq47Oye2+4/mDodW9FnbUrFhnboddZpLN6PLqu5ktfh74XmOVu65vgdCDzC8ucHF4Z91p9TC+tWVvg/wDcSMWKuDfeEGIKMFt4adEFBbI2YwgyNuiCkjIgsCFcjbn6IMDTihJwuQCd9CDnrFIOiRAHrgoGTvrwhIoTBALEgQkUHIDtghDWR2Hd55eSsmYyg1yLSGkCtgwch8UrdFJXiBpxogyWmFYoY7Mfmzkebf8AwvH1+zI25nXwl9/yct+mU/Wjz+56NrgRcZgr5hpxeGebjHAEBHrqtkLHSSODWtFyT5DU9FpVVKyShBZbLRi5PCPCsrTXz70p3IIzcDkBqdXnRfX6HRQ08fPq/wCDv8J1QxHjJ/75DmNYg15DYm7rG5NH3OpXXOWeR2aTTutZk8tlVdUOw0DYDY/f3ampb7PGKM+9o9w00C7NPRn1pHze2Nq7uaKXx6v+F/Jpq7j5UEAIAQFNtLgDKtlsmyN7D9P0u1asralYsM7tDrp6SeVxT5rv+TKqyjfE8skbuuabEHzGoXmyg4vDPt6L4XQU4PKZGc1VNkxt4UF0xlwUFsjTghGSPKUJGHIMjLnIRkadIpwRvDbpEwV3hp1TopwRvCTOmBvB65ME7wCYKMDeQsThCd5C2zqC2R1syEpjrZULDzZdUIJ1FWlh1bzH3GhUp4MrK1Lj1PSMhuwPGbTwP2PVa44ZOHxFvbr5jZUF0MvKgukWOCYlun1bj7J7J0OncvE2rolJeNDmuf8AZw6yjh4i/cvK2rZEx0kjg1rRck/bqvn665WSUIrLZ56TfBGZ4ricmIS/BCzMA8Gj43auPIL67RaKOmj/APZ83/CPU09Kgs82xb3ANDGZMHAcyfidqV1t5PRrr3eL5jN1U1Pc7A7HmcioqRaIG7GH8wjmR8HmuvT0b3rS5Hz219q+EnTU/W6vt5fH7fE1UC3BegfIHUAIAQAgBAUe1GzzapmVmytHsO1/S7p5LK2pWLzO/Qa+elnlcYvmv91MmrYXxPcyQFrmmxBXmSi4vDPuKLoXQU4PKZEc9VNxpz0BHnqN0XNz3IQ3ghsrGu4KHhczlv11VLxN4/Zg94Ub0TH/AKmmfv8A0f8ARFkeeQKtvR7j/o6d++iPI53wlTmPcj06l8pIjvLtD4FW4dx6XW+Ul8xlzjofBWSRHpEe4j1qndI8c565TukeOHrk3R4531yjdJ8cW2ZRumkbx1kyq4m0bh+OoVWjeNiJMcyqapkiOVCT0WCY0Wj1buy76O5H7LSMuhw36ZOXiLmiW+VRkuojD5UyW3Rh8qh8eBO7ngyrxaunrHhjzuxx8vd/e7U6Bc+l0dWny4831/g8+rTbksLiPNDWtDGZNHiT8R6robyelXXu/EbJVTU9lsHseakiecWgB9lp/NI/2j6rq09G960uR4W19q+AnTU/X6v9P5+xrjGgAACwGQA4ADkF6J8Y3nizqAEAIAQAgBACA8/tZsyysZcWbK0ew/X9LunksralYvM9DZ+0J6SeVxi+a/3Ux+vpnxPdHK0tc02IPmNR1Xlyi4vDPuaboXQU4PKZDcVBqIKDBAqcPJO9FxHu/wAajorrEuDODV6eMotS5F5s/hkVUCA7claPajPG3xN1avH1ltumeWsx6P8Ahnztmj3X5Fq7Yo8nLjW1V2MvRhp2xb+TlZbUj2I9HY07Y2XUK62nWR6Oxp2yM6utpVEejyGH7LT/AA3V1tCruR4MiPJszNzjHgtFr6/1DcsRGk2dfzi+i1Wtj+onNq6siyYDrEfldaLWdpEq25dSO/BgPdcPFarVPui61dyGHYXo4jvCutR5GsdoTXNDTqJ44Wd5qytizsq2nH3uAhshGRBHerYT4o9anVRmuDJMUypg7FMnU8qgtnJeunvY6gH6ZqzKQXDA06ZQWwNOlQYG3SoBsyITk9lsJseaoiacEQA5DMGU9P09ea6aKN71pcjxNq7WVC8Kp+v/APn8/Y1+OMNADQAALADIADkF6J8a228sUhAIAQAgBACAEAIAQHn9rNmI6xnJsrR7Elv9LtW+SytqVi8z0NBtCeknlcYvmv8AdTGsRopIJHRytLXt4g/Qg8x1XmSi4vDPuaL4XQVlbymRSqmx2N5abjkhWUcrB2ukLnNkh/pzNzBblc/z04FXko2RcJrKZ5lmk3U8cUejwnb2LctVhzJBkS1hLXdRbMdy+d1OxLVP/wAPGPm8NHmyqknwLBu29CfzSO+OQf7VyvZGrXu/Vf2R4cuxIp9rKJ5DWzNuchcOHmFlLZuqisuDHhT7F2uEzBAcspBwsGgTLAl0DTxaPBTvS7kYQy+giPFg8FdXTXJkbiIk2AQO9wLWOstj1KuqLKev2Nac4zbouyracl7RlLTroeRxjBHx5SNy5Fevp9XGfGLMoudMsxPOhha4g8l6Sakso+m0t/iVqRNgKho7IyLgP9lvcFVm0OQhz0LDTnoUbGzIpKtntdgdinVZE1QCKcG7W8DMQeH7OvNdNFG960uR4u09q+AnXU/X79vz9jY4ow0BrQA0AAACwAHAAL0D5Btt5YtCAQAgBACAEAIAQAgBACAodrNmY62Oxs2VoPq5LcD8LtWrK2pWI79Br7NJPK4xfNd/yYxieHyU8jopm7rmn5EciDzBXlzi4PDPutPqK74Kyt5T/wBgiKpuIcFJRoakedVbLMnCPYjSFTllXGPYXQThjs7brsj06oU4ZNB2axnhDKc/y3n3h8J66ar5vaeg3W7q1w6rt5nn6vSOPrx5dT0y8Q88EAIAQAgBACAhYpRNljIcOWS2otdc00VnFSRjuKRbszm6WC+000t6tM7dmpqp/E5CzgFqz1Y8Syc5UOtLCGnvQq2NOepM2z3Po+2GNURPVAiAZsYcjN1OjPPuXVTRvetLkeHtPang5qqfrdX2/P2NkjYGgBoAAFgBkAByC7z5RvLyxSEAgBACAEAIAQAgBACAEAIAQFJtTs3FWx2d7L29iQcWnQ6t6LO2pWLDO3Q66zST3o8uq7/kxfF8LlppDHM2zhwPuuHxNPMLy51uDwz7vTaqvU1+JW+H1XxID1U2ZHkKkzZFkKkzbI5crGTZZ4bXgj1ch/a7ToSolHJpXalwlyPa4LtNu2jqj0bLy7pNO9fO63Zby50r9v6/o5NXs/36vl/R6xrgRcG4OYI4HuXhtY4M8nB1QQCAEAIAQEfEKpsUbnvIDWgkkrSquVk1GK4snDfBGZ4Zgs9X62oawBvtPL5DusAaOANszYL7ymhxrUVySO5XVaZRrk+L6LnxIG+XWJ42sqNns1V44sS5ygvIZc5SZNmhej7YEzbtRWNIiyMcRyMnMOeOTOnNdlNGfWkfPbT2ruZqpfHq+3w8zX2tAFgLAZADgAu0+XOoAQAgBACAEAIAQAgBACAEAIAQAgKraLAYqyPclGYvuPHaYdR/CpZWprDOrSayzS2b8H8V0Zie0WCS0cpjmHVjx2Xt1H8cl5llbg8M+50etr1Ve/D911RSSlURvIhTOVkYyZGc5WMWxBKko2WdHiVhuyZt5H3h/IUOKZpXfKHDmuxf4Vi00AvA8Pj5sNy0fLiwrz9VoKruMlx7ovZVRqPJ/X8npqHbKF2UzXRHu3meIz8QvEu2RdHjD1l8mcFmz7Y+zxLqnxSB/YlYf7guCenth7UX8jjlVOPNMfNSwcXt/wAgs9yXZld19iLPjNMztTRj+4HyWsdJfLlB/IuqbJcosrptrYMxFeQj+xnzc+2XdddtOx9RP2sRXmzZaOz3lj6/YkQYGKpjanEp2NpwbshYSIz+55sX/IL6bQ7Mp00d5vL7nJbqJVzdVEG59+vy6fuQtvNpIjCKajs2KwDt0btwPdA5N81133JrdjyOrZOzpxtd1/GXT+zPS5ch9Ixt7lKMpGmej30f33amublk6KF3PR8g8m+K7qKPekfL7T2rzqpfxf8AC/s1UBdh82dQAgBACAEAIAQAgBACAEAIAQAgBACAEBX43g8VXEYpm3B4H3mu5OaeRVZwU1hm+n1Nmnmp1vD+/kzDdrtmpqGTdk9pjr+rkA9lw0Ojui82ypwfkfaaPX16qGY8Gua/3Q8rMqm7IryrIxbE3UlGda5CuR+GYtN2kg6g2KFk88ybHijveAd1tY+IVGkdEJyXJizXRnizyKrg3V0uok1cXwfQKOPcurBP48Dgz6qC2+LgxV7TdoaCOBLQ63UB2V/kpTwVlFTWGLq8QlmdvTPc93IuN7dAOAHcolJvmTVVCtbsEkhovUGqOg3tbMnIAcSdEIk8LJq/o+9H/q92prW3fk6OI8GaOeObunLvXoUafHrSPkNqbX8TNVL4dX3+Hl9zS11nzwIAQAgBACAEAIAQAgBACAEAIAQAgBACAEAICJiuGxVMTop2hzHcQeR5EHkRqolFSWGaVWzqmpweGjA9uNjpaB983wOPsS2/0yW4O81wWUuHwPrdHtCGpjh8JdV/R494WZ1SGyVJRnN5SVwPCN5AIabHgQMlXJpGOeQm5GqgupI7vqMGm8dBUFkxQKgumLaVDNIseaVU2Q/DE5xDWAucSAGgXJJ5AIlngiJSUU5N4SNk9H+wIp7T1YDpuLGcWxD7v68l6NGn3PWlzPjtq7Xd/wD4quEOr6v8GgLqPBBACAEAIAQAgBACAEAIAQAgBACAEAIAQAgBACAEAxW0kczHRytD2OFnNcLghQ1ngy0ZODUovDRg/pD2BkoSZYLvpiePF0Vz2X6jR3j147Kd3iuR9Lotoq9bs+Evv+TwJKxPQEXUlclhg9eY3WObHH2hp+odUaTEbJQeUe3hpWRbrpGNkhkzDgMx1H3C8/WaaxrNbw/oyk669TmdfCXVD20DMOp4g/cD3PF42NObup0HVeTpXrbrNzOEub7HJGqTeMv5s8F73rJPZvm2NuVxy7m+a+kjFRjjmdlUZeynwGS6571VnfFjjFRm8CbQUr5XtjiaXvcbNaOJKhJt4ReyyNcXObwl1Ny2E2HZRNEk1n1BGZ4tjv7rOupXpU0KHF8z4rae1Zap7kOEO3fzf9Hs10HkAgBACAEAIAQAgBACAEAIAQAgBACAEAIAQAgBACAEAIBMsYcC1wBBBBBFwQeIIQJ4MR9JHo1dBvVFC0uh4viFy6Lq3Vnl3cOWynHGJ7+i2jv+pbz6Pv8AHzMuKwPUYneU4M3IucM2kkjbuO9qMnNv3boVLWVhmcXuy348zmI1cW/vxnfJA3biwZlzB4u+iqo7p0Tu8R5xgrjIXEkm5PEqrNYMcYVRnRBlpgeETVUrYqdhc4+DRzc48gNVEYOTwi9uoroh4ljwv9yN92L2NhoGXyfM4e3KR/pZo3zXo1UqteZ8btDaNmrlx4RXJf35np1secCAEAIAQAgBACAEAIAQAgBACAEAIAQAgBACAEAIAQAgBACACgMh9Jfox3t6pw9tjm6WBvA6uiA56t8NFhZVnij1tJr2vUs/Z/2YtICDY5HmFgem2JUlOotpVTWLHmKjOqB6LZLZievl9XCMhbfkPYjGp1Og5pGtzeEL9XXpob0+fRdz6E2W2ZgoIvVwjM235DbfedSdNByXfCtQWEfJ6rV2ame9N/BdEXSucwIAQAgBACAEAIAQAgBACAEAIAQAgBACAEAIAQAgBACAEAIAQAgBAZh6TfRo2qDqmiaGz5l8YybNqRyD/NZTrzxXM7tLq3D1Z8vsYPNE5ji14LXNJBBFiCOII5Fc56+c8UJaUZaLPZ7A7Dz4i++ccDT7cpGnusHN30CmNTkVv1saF3fY+h8FweGkibDTsDGN8SebnHmV1xiorCPnrbZ2y3pvLJ6kzBACAEAIAQAgBACAEAIAQAgBACAEAIAQAgBACAEAIAQAgBACAEAIAQAgM/8AST6Oo69pmp7MqQOPBs1uT9Dlk7x6UnBSOvTap1PD5Ge7AejGWqkL6v8ApwxvLXNa4F73Ntdg3Sd0anw1WMam3xO/Ua2MI4hxbN7oqSOFjY4mhjGANa1osAAulcDxpScnlj6EAgBACAEAIAQAgBACAEAIAQAgBAC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49" name="AutoShape 25" descr="data:image/jpeg;base64,/9j/4AAQSkZJRgABAQAAAQABAAD/2wCEAAkGBxISEhUUEBQVFRUVFBIUFBQUFBUXFBQVFBUWFhYUFBYZHCggGBolHBQUITEhJSkrLi4uFx8zODMsOCgtLisBCgoKDg0OGxAQGywkHyQsLCwsLC4sLCwsLCwsLCwsLCwsLCwsLCwsLCwsLCwsLCwsLCwsLCwsLC8sLCwsLCwsLP/AABEIALcBEwMBEQACEQEDEQH/xAAcAAABBQEBAQAAAAAAAAAAAAAAAgMEBQcBBgj/xAA/EAABAwIDBQQIBQMDBAMAAAABAAIDBBEFIVEGEjFBYTJxkbEHEyJCUoGhwRRDYnLRI4KSosLwM7Lh8hZTY//EABsBAQADAQEBAQAAAAAAAAAAAAABAgMEBQYH/8QANREAAgIBAQYCCQUBAAIDAAAAAAECAxEEBRIhMUFRE2EUIjJCcZGhseFSgcHR8BUj8QZisv/aAAwDAQACEQMRAD8A3FACAEAIDhcBxQDbqlg5+GfkhKTfIjTYpG3U9wUOSXU1jp7JckVtVtQ1vZjce8gfys3dFHVXs22XVIparbqUdmBvzeT5BZy1SXJHfXsLe9qz6fkpa70i1g7EUI7w8/cLP0vyOpf/AB6HWbf7I87WekvFOTom/tiH+4lPSpdkT/w6V3+f4KWo9ImLHjVOH7Y4h5MT0iQ/5FC936shP23xM8auX5EDyCjx5dx/zKf0kaXajEHcauo+Urx5FPHl3LLZ1S91EV+LVTu1UTnvmkP3UeNLuX9Bq/Svkhs1s54yyHvkd/KjxZdy60da91fIQZpDxe//ACd/KjxZdy60kP0r5HC554ud4lR4su5b0WP6V8hyKeRvZe8dziPIqfGn3fzD0db5xXyRKixmrb2aicd00g+6eNPuyPQav0L5InQ7WYg3hVT/ADeT5qfHn3KPZ2nfuImR7b4oOFVJ8w0+YTx59yr2Xpn7n3J1P6RcVb+eHfuiiPk0KVqJlJbH0z5Ra/dllB6U8RHabA7vjcD9HKfSpdkZvYlD5N/T+izp/SzU+/TRHue4fYq3pT7GT2FDpN/L8lpT+lS/bpT/AGyg+bVZapdjCWwpLlNfItKX0kU7u3FK3/Fw81daiHmYS2NeuTT/AH/Ba022VI/3nD9zHfZXV0H1OeWzNTH3fqiyhxiB3Zkb88vNXUk+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K2PPFoAQAgBACAEAIDwG0+1jXuMUJ9hp9pw94jkOgXFdfl7qPptnbJcY+LYuL5Lt+SibivVYeIeo9Idkxpre04C/C5A81ZTbM5aeMeZwYsHC4cD1BB8lDkTGhPkJOIKN81WnG3VyjeLKgYkqrqu8aRqwNzts3edYDUpgsrIp7pQ1NbG7s3PW1h9VTgdSUiGY2HiPqoyTuvuOsjiHuN+Yv5qxnJDzZmDgGj5BWMmOCrb08AhTAGqb08AhKG3yMPIeAUGiI0kcZ91vhZVLojuhZyHgULDkJYOJI7wpKNMtaVrXdkg9x+ysZN45kxsSFcixGgyDmG2XHqgyRJMR3D/AFI3DqHAj5ZJkncb5NC2Y5FpIPk0/dTvIh1WeX+/Yn4bi8Uj9xm9cNLsxbIEDXqrJ5MJxceDPS0Uq0izhuiejoJ1vFnk3QLqGccCtlI86dZJY/l4HX/yrmHIWgBACAEAIDMfSXtvu3paZ2fCaQHh/wDm066n5Lh1Oox6kf3Pq9h7IUsai5cPdX8v+DOoK0rgPqngmsndYudk0cT5AdSrpMwnZFcFzKKueZ3G/wD6jkApzg4b5PhXDjJ/5t+RYUDhEzdb3k6nVQ22d1dcYLBJ/HFQXwg/GlBhEKqxotNmcdeQ7lZIwlNPgiFUYo9/bJd38EeWUhGEeRGNUdU3TR2pDkc7jwuT0RpLmc9ushWvWeB0RPPGwVHbFHm2bWqXLLFCldzcfkFXx/I5ZbWb5R+o4KI6u8FX0n4Gb2nZ+lCvwDv1KPSfgR/07eyOfgXau8FPpK8i62rYvdQk0rxzPzCsr12NY7XfWP1GzHINCrK2DOmG1qnzyhLpCO0D4K6w+TO2vWVz9mSE745ZdynBv4hNp8ZlZz3xo7P68QpyyjjF+RdYdjUMpDXf03fqzae53L5qywzKSlHjzLmejc2xIyPA8iOh5qXHBnC6M+RGfGCLEXGhVTVMpMRwVoY90W9vAXa3iL6LNqe8scupha9QpJwlw6rBXbJSEVOfEseDfuv9lqjWXHBoVLOrJmVkMlFTbUuoq6aKUkwOlLhzMZks64/T7WYWilhnFKjxIJrmabSV4cAWkEEAgg3BB4EFbKR5k6SfFWrRTwc06MlpS1AeOo4/ytcp8UcM4OLwx9CoIAQHgfSVtt+FaaenP9d49pw/Kab5/vPLTjouXUX7i3VzPe2Nsv0iXi2L1F9X/X/oxQkuNzck5krzT7bJY4bBdwByHFxPAAcSVaKyzG6e7HJN2gxVsm7DALNHDUnm9y0nJJeR5Ep+jxdtr4v/AGEVcbAMh469VjxfFndo6ZRjvz9qXPy7L/dRd1J2HboBqrl3WEjjw8VaKMbpYWCo3lfBy7wbyYJ3jtMA54BNh/zJJtxjlHFqbpQg3FZZ63CMEfLkwWbqvI1GrjX7T4nz+J2vMmeqpNkGDtm68qzaUn7JtGhdSzhwCBvuhcstZa+poqooktwyIcGDwWbvsfUtuRF/gY/gHgFXxZ9yd1HDh8XwDwU+NPuRuIbfhEJ9weCstTYupHhxIk+zcDvdsto661dSrpiyrqtjmnsOXTDab6ozen7FFX7JSN92/UcV6FW04vqXhbfVyl/JQVWFyM1+a9GvVQkdte0+lix8CC4FpzFiuhNPkelXfGxZi8llS7RzxjdDrt+F2bfDl8lbLHhQb3upfYZjUc2XYf8ACef7Tz7kJ4rmWDlBdEM0TPWiUCzxcXHO4tnqhOMk6OayZG6eY23pC6f1jM7xxFw7mgXHgolalLDPIWo8O51y5Z4EnYbaswEQzO/pE+y4/lk/7T9OK2jLHBnTbRvrejz+5pra1abxxOnJKpMWLHA/TVXjZhmF2jVkcdT11LUNkaHNNwf+WXVzPCnBwk4y5jqFTyu3u1goYrR2M8gPq2/CP/scNBpzKxutVcfPoensvZ0tZZx4RXN/x8WYRPvyPc+Rxc5xLnOPEk5kleU228s++hCNcVGKwkLji5BQiZPHEKyq3RuMzuc7e+eXyC0XI4b7o1rxJ/sTafCzFTmaTi8hjepOZt0AuuB6hW3quPJcWeJpHLW6tSl7MeOPsQ12H1AIDqAbqYt5pA48R3hTF4ZldHejwKctK1OLAprLqMl1HI6KdRvE+Eiyw/E6iEWile0aXuPArnt01NvGcUzN6St80WcO11cPzQ790bPsAuaWy9K/dx+7KvQ1voS49uKscWxO/tI8isXsbTvk38zN6CHmSGekCYdqBh7nOH2KzexK+k38ij0C7kmL0hj36cj9sgP0LQspbDfuz+n5KPQvo/oTYdvqY9pkrf7QfIrCWxb1yaZm9FYuWCfT7X0T/wA3d/e1zfqRZc89l6qPu5+GGZvTWroWlNXxSf8ATkY79rgVyTpsh7UWv2MZQlHmiSsipxARqmgjkHtNC1hdOHJlXFM87ieyDXXMfgV6NG0pR9oy8JxeYPDPHYns7JFyNvovao18JnXVr5w4WrPmUclOWnRd6kmso9aq2FizB5LjCsdc32ZrubwDveb36hTk0Uex6FsocLtNweBCgukc31BbA/SgPnjDswY7eDnBebtNtQUkfP62GNR8UUG12zLoHGSIXYcyBy6hNBr1atyfM2017re7Ll0JGym0JsIZDwyjcf8AsP28F62eh6DrTeUepFcm8PBLrZnaH1Um68+w+wP6Tyct6bsPdfI8vaWzvEhvwXrL6o0QHRdp8uYDtfTVLaqT8XnITfez3XN931f6bcuS8nUb3iPe/wAj9E2U6JaaKo5Ln3z1z5/wUxasD0cHCxTkhxyRHxmJ7ZWjfa0jfYeO7fOx+6tKKsg45wzxNp6SU4nqNqMZiqWwCmP9Nse8Rza92Ra4cnAD6rytnaWyh2O32m8fFLr8GNjU7sJSffBQWXpns4CykgLIDqAZnpmu6HUfdSmZyrTGY6MjQqclVW0OCE6KCd0WIuiEnRGgwOCNCcB6sIMCTGEyRuoQ6IJkh1oQ6BTkq60NmDT6KclHWTqTF6qL/pzPA0JLh4OuuezSUWe1Bfb7GE9NCXNF7Q7c1DcpmMkGrbsd/C8+3YtUvYbX1RzT0MX7Lwekw/a+mkycTEdJLAf5DJeZdsrUV8Ut5eX9HLPSWR8/gXzHgi7SCDwINwfmvNaaeGc2MCZoWuFnAFTGTjxRDWTzOM7KMfcx5HRenptoyg8SM1GUHvQeGeHxHB3xGzmle/Tq4WI9GnaMcYt4Pv0K4xScrjoDwW/iRNv+jR+r6Cg2b4nf5FPEiP8ApULr9C/2XLxMzecXd5Jt0C87Xy3q2eTfqvSLVJLCR7/GJ4mQudOQGgfMnkAOZXz2mhZOxRr5m6rdj3UZhQ0TXvMpbus3yWt63uB/K+zgmopN5Pcpq3IKHNl5+IU5Nt06J1JGDTMDhxIQRgGMDdyEl98C+QdlpZelX4m6s4PjdXLRO+TSlz6Yx54LfajZ6Kti3H5PFzHJbNh+41CtbUrI4ZzaHXWaO3fhy6ro0YrimES08jopW2c3wI5ObqCvInXKDwz9C0urq1NasrfD7PsyGYSqHRwOeqKkhpNYYxDSBgIaMiSfFS5N8yldUa1iIsxqC+BBYpK4ObqEYOWQgUGqSMigzVCMnckIObyA6HlSMChIdUIwju93eAUE4OEDQIScMYQCDD1QCDGQpIOAhCjHGx35KSjF/hLqSrJmHVE0BvE8gc28WnvbwWF+lqvWJr9+vzMLKoT9pHscI2kbJZso9W/X3D8+XzXz+r2TZV61frL6r+zzrtJKPGPFF8vIOQiVtCyUWeAta7pVvKZEoqXMonbIR34rvW0pmPo6Of8AxCPUp/0pj0dEmPDqejYZXmwbzP0AHMrN3XamSrj1NqqOOFzPI4jUy1snrJLshZ2W6fy8/RfR6PRx00MderPborjXwXGTEufoLAZADgBouls7oxwhO+hbBpGwOyNt2pqW58Yozy0e4a6Bd2nox60j5Xa+1N7NFL4dX/C/k0Jdh82CAp9pcAjq47Oye2+4/mDodW9FnbUrFhnboddZpLN6PLqu5ktfh74XmOVu65vgdCDzC8ucHF4Z91p9TC+tWVvg/wDcSMWKuDfeEGIKMFt4adEFBbI2YwgyNuiCkjIgsCFcjbn6IMDTihJwuQCd9CDnrFIOiRAHrgoGTvrwhIoTBALEgQkUHIDtghDWR2Hd55eSsmYyg1yLSGkCtgwch8UrdFJXiBpxogyWmFYoY7Mfmzkebf8AwvH1+zI25nXwl9/yct+mU/Wjz+56NrgRcZgr5hpxeGebjHAEBHrqtkLHSSODWtFyT5DU9FpVVKyShBZbLRi5PCPCsrTXz70p3IIzcDkBqdXnRfX6HRQ08fPq/wCDv8J1QxHjJ/75DmNYg15DYm7rG5NH3OpXXOWeR2aTTutZk8tlVdUOw0DYDY/f3ampb7PGKM+9o9w00C7NPRn1pHze2Nq7uaKXx6v+F/Jpq7j5UEAIAQFNtLgDKtlsmyN7D9P0u1asralYsM7tDrp6SeVxT5rv+TKqyjfE8skbuuabEHzGoXmyg4vDPt6L4XQU4PKZGc1VNkxt4UF0xlwUFsjTghGSPKUJGHIMjLnIRkadIpwRvDbpEwV3hp1TopwRvCTOmBvB65ME7wCYKMDeQsThCd5C2zqC2R1syEpjrZULDzZdUIJ1FWlh1bzH3GhUp4MrK1Lj1PSMhuwPGbTwP2PVa44ZOHxFvbr5jZUF0MvKgukWOCYlun1bj7J7J0OncvE2rolJeNDmuf8AZw6yjh4i/cvK2rZEx0kjg1rRck/bqvn665WSUIrLZ56TfBGZ4ricmIS/BCzMA8Gj43auPIL67RaKOmj/APZ83/CPU09Kgs82xb3ANDGZMHAcyfidqV1t5PRrr3eL5jN1U1Pc7A7HmcioqRaIG7GH8wjmR8HmuvT0b3rS5Hz219q+EnTU/W6vt5fH7fE1UC3BegfIHUAIAQAgBAUe1GzzapmVmytHsO1/S7p5LK2pWLzO/Qa+elnlcYvmv91MmrYXxPcyQFrmmxBXmSi4vDPuKLoXQU4PKZEc9VNxpz0BHnqN0XNz3IQ3ghsrGu4KHhczlv11VLxN4/Zg94Ub0TH/AKmmfv8A0f8ARFkeeQKtvR7j/o6d++iPI53wlTmPcj06l8pIjvLtD4FW4dx6XW+Ul8xlzjofBWSRHpEe4j1qndI8c565TukeOHrk3R4531yjdJ8cW2ZRumkbx1kyq4m0bh+OoVWjeNiJMcyqapkiOVCT0WCY0Wj1buy76O5H7LSMuhw36ZOXiLmiW+VRkuojD5UyW3Rh8qh8eBO7ngyrxaunrHhjzuxx8vd/e7U6Bc+l0dWny4831/g8+rTbksLiPNDWtDGZNHiT8R6robyelXXu/EbJVTU9lsHseakiecWgB9lp/NI/2j6rq09G960uR4W19q+AnTU/X6v9P5+xrjGgAACwGQA4ADkF6J8Y3nizqAEAIAQAgBACA8/tZsyysZcWbK0ew/X9LunksralYvM9DZ+0J6SeVxi+a/3Ux+vpnxPdHK0tc02IPmNR1Xlyi4vDPuaboXQU4PKZDcVBqIKDBAqcPJO9FxHu/wAajorrEuDODV6eMotS5F5s/hkVUCA7claPajPG3xN1avH1ltumeWsx6P8Ahnztmj3X5Fq7Yo8nLjW1V2MvRhp2xb+TlZbUj2I9HY07Y2XUK62nWR6Oxp2yM6utpVEejyGH7LT/AA3V1tCruR4MiPJszNzjHgtFr6/1DcsRGk2dfzi+i1Wtj+onNq6siyYDrEfldaLWdpEq25dSO/BgPdcPFarVPui61dyGHYXo4jvCutR5GsdoTXNDTqJ44Wd5qytizsq2nH3uAhshGRBHerYT4o9anVRmuDJMUypg7FMnU8qgtnJeunvY6gH6ZqzKQXDA06ZQWwNOlQYG3SoBsyITk9lsJseaoiacEQA5DMGU9P09ea6aKN71pcjxNq7WVC8Kp+v/APn8/Y1+OMNADQAALADIADkF6J8a228sUhAIAQAgBACAEAIAQHn9rNmI6xnJsrR7Elv9LtW+SytqVi8z0NBtCeknlcYvmv8AdTGsRopIJHRytLXt4g/Qg8x1XmSi4vDPuaL4XQVlbymRSqmx2N5abjkhWUcrB2ukLnNkh/pzNzBblc/z04FXko2RcJrKZ5lmk3U8cUejwnb2LctVhzJBkS1hLXdRbMdy+d1OxLVP/wAPGPm8NHmyqknwLBu29CfzSO+OQf7VyvZGrXu/Vf2R4cuxIp9rKJ5DWzNuchcOHmFlLZuqisuDHhT7F2uEzBAcspBwsGgTLAl0DTxaPBTvS7kYQy+giPFg8FdXTXJkbiIk2AQO9wLWOstj1KuqLKev2Nac4zbouyracl7RlLTroeRxjBHx5SNy5Fevp9XGfGLMoudMsxPOhha4g8l6Sakso+m0t/iVqRNgKho7IyLgP9lvcFVm0OQhz0LDTnoUbGzIpKtntdgdinVZE1QCKcG7W8DMQeH7OvNdNFG960uR4u09q+AnXU/X79vz9jY4ow0BrQA0AAACwAHAAL0D5Btt5YtCAQAgBACAEAIAQAgBACAodrNmY62Oxs2VoPq5LcD8LtWrK2pWI79Br7NJPK4xfNd/yYxieHyU8jopm7rmn5EciDzBXlzi4PDPutPqK74Kyt5T/wBgiKpuIcFJRoakedVbLMnCPYjSFTllXGPYXQThjs7brsj06oU4ZNB2axnhDKc/y3n3h8J66ar5vaeg3W7q1w6rt5nn6vSOPrx5dT0y8Q88EAIAQAgBACAhYpRNljIcOWS2otdc00VnFSRjuKRbszm6WC+000t6tM7dmpqp/E5CzgFqz1Y8Syc5UOtLCGnvQq2NOepM2z3Po+2GNURPVAiAZsYcjN1OjPPuXVTRvetLkeHtPang5qqfrdX2/P2NkjYGgBoAAFgBkAByC7z5RvLyxSEAgBACAEAIAQAgBACAEAIAQFJtTs3FWx2d7L29iQcWnQ6t6LO2pWLDO3Q66zST3o8uq7/kxfF8LlppDHM2zhwPuuHxNPMLy51uDwz7vTaqvU1+JW+H1XxID1U2ZHkKkzZFkKkzbI5crGTZZ4bXgj1ch/a7ToSolHJpXalwlyPa4LtNu2jqj0bLy7pNO9fO63Zby50r9v6/o5NXs/36vl/R6xrgRcG4OYI4HuXhtY4M8nB1QQCAEAIAQEfEKpsUbnvIDWgkkrSquVk1GK4snDfBGZ4Zgs9X62oawBvtPL5DusAaOANszYL7ymhxrUVySO5XVaZRrk+L6LnxIG+XWJ42sqNns1V44sS5ygvIZc5SZNmhej7YEzbtRWNIiyMcRyMnMOeOTOnNdlNGfWkfPbT2ruZqpfHq+3w8zX2tAFgLAZADgAu0+XOoAQAgBACAEAIAQAgBACAEAIAQAgKraLAYqyPclGYvuPHaYdR/CpZWprDOrSayzS2b8H8V0Zie0WCS0cpjmHVjx2Xt1H8cl5llbg8M+50etr1Ve/D911RSSlURvIhTOVkYyZGc5WMWxBKko2WdHiVhuyZt5H3h/IUOKZpXfKHDmuxf4Vi00AvA8Pj5sNy0fLiwrz9VoKruMlx7ovZVRqPJ/X8npqHbKF2UzXRHu3meIz8QvEu2RdHjD1l8mcFmz7Y+zxLqnxSB/YlYf7guCenth7UX8jjlVOPNMfNSwcXt/wAgs9yXZld19iLPjNMztTRj+4HyWsdJfLlB/IuqbJcosrptrYMxFeQj+xnzc+2XdddtOx9RP2sRXmzZaOz3lj6/YkQYGKpjanEp2NpwbshYSIz+55sX/IL6bQ7Mp00d5vL7nJbqJVzdVEG59+vy6fuQtvNpIjCKajs2KwDt0btwPdA5N81133JrdjyOrZOzpxtd1/GXT+zPS5ch9Ixt7lKMpGmej30f33amublk6KF3PR8g8m+K7qKPekfL7T2rzqpfxf8AC/s1UBdh82dQAgBACAEAIAQAgBACAEAIAQAgBACAEBX43g8VXEYpm3B4H3mu5OaeRVZwU1hm+n1Nmnmp1vD+/kzDdrtmpqGTdk9pjr+rkA9lw0Ojui82ypwfkfaaPX16qGY8Gua/3Q8rMqm7IryrIxbE3UlGda5CuR+GYtN2kg6g2KFk88ybHijveAd1tY+IVGkdEJyXJizXRnizyKrg3V0uok1cXwfQKOPcurBP48Dgz6qC2+LgxV7TdoaCOBLQ63UB2V/kpTwVlFTWGLq8QlmdvTPc93IuN7dAOAHcolJvmTVVCtbsEkhovUGqOg3tbMnIAcSdEIk8LJq/o+9H/q92prW3fk6OI8GaOeObunLvXoUafHrSPkNqbX8TNVL4dX3+Hl9zS11nzwIAQAgBACAEAIAQAgBACAEAIAQAgBACAEAICJiuGxVMTop2hzHcQeR5EHkRqolFSWGaVWzqmpweGjA9uNjpaB983wOPsS2/0yW4O81wWUuHwPrdHtCGpjh8JdV/R494WZ1SGyVJRnN5SVwPCN5AIabHgQMlXJpGOeQm5GqgupI7vqMGm8dBUFkxQKgumLaVDNIseaVU2Q/DE5xDWAucSAGgXJJ5AIlngiJSUU5N4SNk9H+wIp7T1YDpuLGcWxD7v68l6NGn3PWlzPjtq7Xd/wD4quEOr6v8GgLqPBBACAEAIAQAgBACAEAIAQAgBACAEAIAQAgBACAEAxW0kczHRytD2OFnNcLghQ1ngy0ZODUovDRg/pD2BkoSZYLvpiePF0Vz2X6jR3j147Kd3iuR9Lotoq9bs+Evv+TwJKxPQEXUlclhg9eY3WObHH2hp+odUaTEbJQeUe3hpWRbrpGNkhkzDgMx1H3C8/WaaxrNbw/oyk669TmdfCXVD20DMOp4g/cD3PF42NObup0HVeTpXrbrNzOEub7HJGqTeMv5s8F73rJPZvm2NuVxy7m+a+kjFRjjmdlUZeynwGS6571VnfFjjFRm8CbQUr5XtjiaXvcbNaOJKhJt4ReyyNcXObwl1Ny2E2HZRNEk1n1BGZ4tjv7rOupXpU0KHF8z4rae1Zap7kOEO3fzf9Hs10HkAgBACAEAIAQAgBACAEAIAQAgBACAEAIAQAgBACAEAIBMsYcC1wBBBBBFwQeIIQJ4MR9JHo1dBvVFC0uh4viFy6Lq3Vnl3cOWynHGJ7+i2jv+pbz6Pv8AHzMuKwPUYneU4M3IucM2kkjbuO9qMnNv3boVLWVhmcXuy348zmI1cW/vxnfJA3biwZlzB4u+iqo7p0Tu8R5xgrjIXEkm5PEqrNYMcYVRnRBlpgeETVUrYqdhc4+DRzc48gNVEYOTwi9uoroh4ljwv9yN92L2NhoGXyfM4e3KR/pZo3zXo1UqteZ8btDaNmrlx4RXJf35np1secCAEAIAQAgBACAEAIAQAgBACAEAIAQAgBACAEAIAQAgBACACgMh9Jfox3t6pw9tjm6WBvA6uiA56t8NFhZVnij1tJr2vUs/Z/2YtICDY5HmFgem2JUlOotpVTWLHmKjOqB6LZLZievl9XCMhbfkPYjGp1Og5pGtzeEL9XXpob0+fRdz6E2W2ZgoIvVwjM235DbfedSdNByXfCtQWEfJ6rV2ame9N/BdEXSucwIAQAgBACAEAIAQAgBACAEAIAQAgBACAEAIAQAgBACAEAIAQAgBAZh6TfRo2qDqmiaGz5l8YybNqRyD/NZTrzxXM7tLq3D1Z8vsYPNE5ji14LXNJBBFiCOII5Fc56+c8UJaUZaLPZ7A7Dz4i++ccDT7cpGnusHN30CmNTkVv1saF3fY+h8FweGkibDTsDGN8SebnHmV1xiorCPnrbZ2y3pvLJ6kzBACAEAIAQAgBACAEAIAQAgBACAEAIAQAgBACAEAIAQAgBACAEAIAQAgM/8AST6Oo69pmp7MqQOPBs1uT9Dlk7x6UnBSOvTap1PD5Ge7AejGWqkL6v8ApwxvLXNa4F73Ntdg3Sd0anw1WMam3xO/Ua2MI4hxbN7oqSOFjY4mhjGANa1osAAulcDxpScnlj6EAgBACAEAIAQAgBACAEAIAQAgBAC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5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sp>
        <p:nvSpPr>
          <p:cNvPr id="25" name="TextBox 24"/>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2" name="Picture 1"/>
          <p:cNvPicPr>
            <a:picLocks noChangeAspect="1"/>
          </p:cNvPicPr>
          <p:nvPr/>
        </p:nvPicPr>
        <p:blipFill>
          <a:blip r:embed="rId7"/>
          <a:stretch>
            <a:fillRect/>
          </a:stretch>
        </p:blipFill>
        <p:spPr>
          <a:xfrm>
            <a:off x="1435360" y="54596"/>
            <a:ext cx="6273280" cy="2870348"/>
          </a:xfrm>
          <a:prstGeom prst="rect">
            <a:avLst/>
          </a:prstGeom>
        </p:spPr>
      </p:pic>
      <p:pic>
        <p:nvPicPr>
          <p:cNvPr id="3" name="Picture 2"/>
          <p:cNvPicPr>
            <a:picLocks noChangeAspect="1"/>
          </p:cNvPicPr>
          <p:nvPr/>
        </p:nvPicPr>
        <p:blipFill>
          <a:blip r:embed="rId8"/>
          <a:stretch>
            <a:fillRect/>
          </a:stretch>
        </p:blipFill>
        <p:spPr>
          <a:xfrm>
            <a:off x="1435360" y="2924944"/>
            <a:ext cx="6273280" cy="3927864"/>
          </a:xfrm>
          <a:prstGeom prst="rect">
            <a:avLst/>
          </a:prstGeom>
        </p:spPr>
      </p:pic>
    </p:spTree>
    <p:extLst>
      <p:ext uri="{BB962C8B-B14F-4D97-AF65-F5344CB8AC3E}">
        <p14:creationId xmlns:p14="http://schemas.microsoft.com/office/powerpoint/2010/main" val="3085456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10472"/>
            <a:ext cx="8964488" cy="5509315"/>
          </a:xfrm>
          <a:prstGeom prst="rect">
            <a:avLst/>
          </a:prstGeom>
        </p:spPr>
      </p:pic>
      <p:sp>
        <p:nvSpPr>
          <p:cNvPr id="5" name="Rectangle 4"/>
          <p:cNvSpPr/>
          <p:nvPr/>
        </p:nvSpPr>
        <p:spPr>
          <a:xfrm>
            <a:off x="183639" y="901678"/>
            <a:ext cx="8960221" cy="482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Rectangle 5"/>
          <p:cNvSpPr/>
          <p:nvPr/>
        </p:nvSpPr>
        <p:spPr>
          <a:xfrm>
            <a:off x="179512" y="410472"/>
            <a:ext cx="8964488" cy="491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79512" y="1384488"/>
            <a:ext cx="8964488" cy="1828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8" name="Rectangle 7"/>
          <p:cNvSpPr/>
          <p:nvPr/>
        </p:nvSpPr>
        <p:spPr>
          <a:xfrm>
            <a:off x="179512" y="3212976"/>
            <a:ext cx="89644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9" name="Rectangle 8"/>
          <p:cNvSpPr/>
          <p:nvPr/>
        </p:nvSpPr>
        <p:spPr>
          <a:xfrm>
            <a:off x="179512" y="3933056"/>
            <a:ext cx="8964488" cy="1986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6388"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Tree>
    <p:extLst>
      <p:ext uri="{BB962C8B-B14F-4D97-AF65-F5344CB8AC3E}">
        <p14:creationId xmlns:p14="http://schemas.microsoft.com/office/powerpoint/2010/main" val="1591158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5"/>
                                        </p:tgtEl>
                                      </p:cBhvr>
                                    </p:animEffect>
                                    <p:set>
                                      <p:cBhvr>
                                        <p:cTn id="13"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1640" y="3429000"/>
            <a:ext cx="7137644" cy="313481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661248"/>
            <a:ext cx="1435360" cy="954514"/>
          </a:xfrm>
          <a:prstGeom prst="rect">
            <a:avLst/>
          </a:prstGeom>
          <a:noFill/>
        </p:spPr>
      </p:pic>
      <p:pic>
        <p:nvPicPr>
          <p:cNvPr id="6" name="Picture 5"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524328" y="6214862"/>
            <a:ext cx="643138" cy="643138"/>
          </a:xfrm>
          <a:prstGeom prst="rect">
            <a:avLst/>
          </a:prstGeom>
          <a:noFill/>
        </p:spPr>
      </p:pic>
      <p:pic>
        <p:nvPicPr>
          <p:cNvPr id="2" name="Picture 1"/>
          <p:cNvPicPr>
            <a:picLocks noChangeAspect="1"/>
          </p:cNvPicPr>
          <p:nvPr/>
        </p:nvPicPr>
        <p:blipFill>
          <a:blip r:embed="rId8"/>
          <a:stretch>
            <a:fillRect/>
          </a:stretch>
        </p:blipFill>
        <p:spPr>
          <a:xfrm>
            <a:off x="1331640" y="44624"/>
            <a:ext cx="7137644" cy="3376082"/>
          </a:xfrm>
          <a:prstGeom prst="rect">
            <a:avLst/>
          </a:prstGeom>
        </p:spPr>
      </p:pic>
    </p:spTree>
    <p:extLst>
      <p:ext uri="{BB962C8B-B14F-4D97-AF65-F5344CB8AC3E}">
        <p14:creationId xmlns:p14="http://schemas.microsoft.com/office/powerpoint/2010/main" val="4228402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32770" name="Picture 2"/>
          <p:cNvPicPr>
            <a:picLocks noChangeAspect="1" noChangeArrowheads="1"/>
          </p:cNvPicPr>
          <p:nvPr/>
        </p:nvPicPr>
        <p:blipFill>
          <a:blip r:embed="rId4" cstate="print"/>
          <a:srcRect/>
          <a:stretch>
            <a:fillRect/>
          </a:stretch>
        </p:blipFill>
        <p:spPr bwMode="auto">
          <a:xfrm>
            <a:off x="1259632" y="0"/>
            <a:ext cx="6734175" cy="4638675"/>
          </a:xfrm>
          <a:prstGeom prst="rect">
            <a:avLst/>
          </a:prstGeom>
          <a:noFill/>
          <a:ln w="9525">
            <a:noFill/>
            <a:miter lim="800000"/>
            <a:headEnd/>
            <a:tailEnd/>
          </a:ln>
        </p:spPr>
      </p:pic>
      <p:pic>
        <p:nvPicPr>
          <p:cNvPr id="32771" name="Picture 3"/>
          <p:cNvPicPr>
            <a:picLocks noChangeAspect="1" noChangeArrowheads="1"/>
          </p:cNvPicPr>
          <p:nvPr/>
        </p:nvPicPr>
        <p:blipFill>
          <a:blip r:embed="rId5" cstate="print"/>
          <a:srcRect/>
          <a:stretch>
            <a:fillRect/>
          </a:stretch>
        </p:blipFill>
        <p:spPr bwMode="auto">
          <a:xfrm>
            <a:off x="1155526" y="4653136"/>
            <a:ext cx="6800850" cy="2371725"/>
          </a:xfrm>
          <a:prstGeom prst="rect">
            <a:avLst/>
          </a:prstGeom>
          <a:noFill/>
          <a:ln w="9525">
            <a:noFill/>
            <a:miter lim="800000"/>
            <a:headEnd/>
            <a:tailEnd/>
          </a:ln>
        </p:spPr>
      </p:pic>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9" name="Rectangle 8"/>
          <p:cNvSpPr/>
          <p:nvPr/>
        </p:nvSpPr>
        <p:spPr>
          <a:xfrm>
            <a:off x="1187624" y="0"/>
            <a:ext cx="6840760" cy="105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187624" y="1052736"/>
            <a:ext cx="684076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187624" y="1556792"/>
            <a:ext cx="6840760" cy="105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1187624" y="2636912"/>
            <a:ext cx="6840760" cy="2952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1187624" y="5589240"/>
            <a:ext cx="6840760"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7" name="Picture 6"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Tree>
    <p:extLst>
      <p:ext uri="{BB962C8B-B14F-4D97-AF65-F5344CB8AC3E}">
        <p14:creationId xmlns:p14="http://schemas.microsoft.com/office/powerpoint/2010/main" val="3812883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3" name="Picture 2"/>
          <p:cNvPicPr>
            <a:picLocks noChangeAspect="1"/>
          </p:cNvPicPr>
          <p:nvPr/>
        </p:nvPicPr>
        <p:blipFill>
          <a:blip r:embed="rId7"/>
          <a:stretch>
            <a:fillRect/>
          </a:stretch>
        </p:blipFill>
        <p:spPr>
          <a:xfrm>
            <a:off x="1403648" y="44625"/>
            <a:ext cx="6192688" cy="3337442"/>
          </a:xfrm>
          <a:prstGeom prst="rect">
            <a:avLst/>
          </a:prstGeom>
        </p:spPr>
      </p:pic>
      <p:pic>
        <p:nvPicPr>
          <p:cNvPr id="5" name="Picture 4"/>
          <p:cNvPicPr>
            <a:picLocks noChangeAspect="1"/>
          </p:cNvPicPr>
          <p:nvPr/>
        </p:nvPicPr>
        <p:blipFill>
          <a:blip r:embed="rId8"/>
          <a:stretch>
            <a:fillRect/>
          </a:stretch>
        </p:blipFill>
        <p:spPr>
          <a:xfrm>
            <a:off x="1386870" y="3375184"/>
            <a:ext cx="6209466" cy="3366184"/>
          </a:xfrm>
          <a:prstGeom prst="rect">
            <a:avLst/>
          </a:prstGeom>
        </p:spPr>
      </p:pic>
    </p:spTree>
    <p:extLst>
      <p:ext uri="{BB962C8B-B14F-4D97-AF65-F5344CB8AC3E}">
        <p14:creationId xmlns:p14="http://schemas.microsoft.com/office/powerpoint/2010/main" val="484051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4818" name="Picture 2"/>
          <p:cNvPicPr>
            <a:picLocks noChangeAspect="1" noChangeArrowheads="1"/>
          </p:cNvPicPr>
          <p:nvPr/>
        </p:nvPicPr>
        <p:blipFill>
          <a:blip r:embed="rId7" cstate="print"/>
          <a:srcRect/>
          <a:stretch>
            <a:fillRect/>
          </a:stretch>
        </p:blipFill>
        <p:spPr bwMode="auto">
          <a:xfrm>
            <a:off x="395536" y="836712"/>
            <a:ext cx="8434448" cy="4608512"/>
          </a:xfrm>
          <a:prstGeom prst="rect">
            <a:avLst/>
          </a:prstGeom>
          <a:noFill/>
          <a:ln w="9525">
            <a:noFill/>
            <a:miter lim="800000"/>
            <a:headEnd/>
            <a:tailEnd/>
          </a:ln>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
        <p:nvSpPr>
          <p:cNvPr id="9" name="Rectangle 8"/>
          <p:cNvSpPr/>
          <p:nvPr/>
        </p:nvSpPr>
        <p:spPr>
          <a:xfrm>
            <a:off x="395536" y="764704"/>
            <a:ext cx="8434448"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395536" y="1772816"/>
            <a:ext cx="8434448"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395536" y="2636912"/>
            <a:ext cx="8434448"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395536" y="4149080"/>
            <a:ext cx="8434448"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Tree>
    <p:extLst>
      <p:ext uri="{BB962C8B-B14F-4D97-AF65-F5344CB8AC3E}">
        <p14:creationId xmlns:p14="http://schemas.microsoft.com/office/powerpoint/2010/main" val="2954781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33256"/>
            <a:ext cx="1435360" cy="954514"/>
          </a:xfrm>
          <a:prstGeom prst="rect">
            <a:avLst/>
          </a:prstGeom>
          <a:noFill/>
        </p:spPr>
      </p:pic>
      <p:pic>
        <p:nvPicPr>
          <p:cNvPr id="10" name="Picture 9"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grpSp>
        <p:nvGrpSpPr>
          <p:cNvPr id="5" name="Group 4"/>
          <p:cNvGrpSpPr/>
          <p:nvPr/>
        </p:nvGrpSpPr>
        <p:grpSpPr>
          <a:xfrm>
            <a:off x="2555775" y="0"/>
            <a:ext cx="4833039" cy="6851258"/>
            <a:chOff x="2216956" y="24218"/>
            <a:chExt cx="4687308" cy="6827040"/>
          </a:xfrm>
        </p:grpSpPr>
        <p:pic>
          <p:nvPicPr>
            <p:cNvPr id="2" name="Picture 1"/>
            <p:cNvPicPr>
              <a:picLocks noChangeAspect="1"/>
            </p:cNvPicPr>
            <p:nvPr/>
          </p:nvPicPr>
          <p:blipFill>
            <a:blip r:embed="rId7"/>
            <a:stretch>
              <a:fillRect/>
            </a:stretch>
          </p:blipFill>
          <p:spPr>
            <a:xfrm>
              <a:off x="2216956" y="24218"/>
              <a:ext cx="4687308" cy="3614142"/>
            </a:xfrm>
            <a:prstGeom prst="rect">
              <a:avLst/>
            </a:prstGeom>
          </p:spPr>
        </p:pic>
        <p:pic>
          <p:nvPicPr>
            <p:cNvPr id="3" name="Picture 2"/>
            <p:cNvPicPr>
              <a:picLocks noChangeAspect="1"/>
            </p:cNvPicPr>
            <p:nvPr/>
          </p:nvPicPr>
          <p:blipFill>
            <a:blip r:embed="rId8"/>
            <a:stretch>
              <a:fillRect/>
            </a:stretch>
          </p:blipFill>
          <p:spPr>
            <a:xfrm>
              <a:off x="2216956" y="3628738"/>
              <a:ext cx="4664530" cy="3222520"/>
            </a:xfrm>
            <a:prstGeom prst="rect">
              <a:avLst/>
            </a:prstGeom>
          </p:spPr>
        </p:pic>
      </p:grpSp>
    </p:spTree>
    <p:extLst>
      <p:ext uri="{BB962C8B-B14F-4D97-AF65-F5344CB8AC3E}">
        <p14:creationId xmlns:p14="http://schemas.microsoft.com/office/powerpoint/2010/main" val="1922568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1266" name="Picture 2"/>
          <p:cNvPicPr>
            <a:picLocks noChangeAspect="1" noChangeArrowheads="1"/>
          </p:cNvPicPr>
          <p:nvPr/>
        </p:nvPicPr>
        <p:blipFill>
          <a:blip r:embed="rId4" cstate="print"/>
          <a:srcRect/>
          <a:stretch>
            <a:fillRect/>
          </a:stretch>
        </p:blipFill>
        <p:spPr bwMode="auto">
          <a:xfrm>
            <a:off x="531115" y="692697"/>
            <a:ext cx="8081772" cy="5472608"/>
          </a:xfrm>
          <a:prstGeom prst="rect">
            <a:avLst/>
          </a:prstGeom>
          <a:noFill/>
          <a:ln w="9525">
            <a:noFill/>
            <a:miter lim="800000"/>
            <a:headEnd/>
            <a:tailEnd/>
          </a:ln>
        </p:spPr>
      </p:pic>
      <p:sp>
        <p:nvSpPr>
          <p:cNvPr id="5" name="Rectangle 4"/>
          <p:cNvSpPr/>
          <p:nvPr/>
        </p:nvSpPr>
        <p:spPr>
          <a:xfrm>
            <a:off x="467544" y="620688"/>
            <a:ext cx="820891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467544" y="1124744"/>
            <a:ext cx="820891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467544" y="1844824"/>
            <a:ext cx="820891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8" name="Rectangle 7"/>
          <p:cNvSpPr/>
          <p:nvPr/>
        </p:nvSpPr>
        <p:spPr>
          <a:xfrm>
            <a:off x="467544" y="3212976"/>
            <a:ext cx="820891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9" name="Rectangle 8"/>
          <p:cNvSpPr/>
          <p:nvPr/>
        </p:nvSpPr>
        <p:spPr>
          <a:xfrm>
            <a:off x="467544" y="4221088"/>
            <a:ext cx="820891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0" name="Rectangle 9"/>
          <p:cNvSpPr/>
          <p:nvPr/>
        </p:nvSpPr>
        <p:spPr>
          <a:xfrm>
            <a:off x="467544" y="4941168"/>
            <a:ext cx="820891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
        <p:nvSpPr>
          <p:cNvPr id="11" name="Rectangle 10"/>
          <p:cNvSpPr/>
          <p:nvPr/>
        </p:nvSpPr>
        <p:spPr>
          <a:xfrm>
            <a:off x="467544" y="5517232"/>
            <a:ext cx="820891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a:t>
            </a:r>
            <a:endParaRPr lang="en-GB" sz="2800" b="1" dirty="0"/>
          </a:p>
        </p:txBody>
      </p:sp>
      <p:sp>
        <p:nvSpPr>
          <p:cNvPr id="12" name="TextBox 11"/>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68230"/>
            <a:ext cx="1187624" cy="789770"/>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593304" y="6021288"/>
            <a:ext cx="936104" cy="936104"/>
          </a:xfrm>
          <a:prstGeom prst="rect">
            <a:avLst/>
          </a:prstGeom>
          <a:noFill/>
        </p:spPr>
      </p:pic>
      <p:pic>
        <p:nvPicPr>
          <p:cNvPr id="15" name="Picture 14"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016938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1"/>
                                        </p:tgtEl>
                                      </p:cBhvr>
                                    </p:animEffect>
                                    <p:set>
                                      <p:cBhvr>
                                        <p:cTn id="4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386264"/>
            <a:ext cx="8640960" cy="60854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Rectangle 6"/>
          <p:cNvSpPr/>
          <p:nvPr/>
        </p:nvSpPr>
        <p:spPr>
          <a:xfrm>
            <a:off x="251520" y="369332"/>
            <a:ext cx="8640960" cy="6102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Tree>
    <p:extLst>
      <p:ext uri="{BB962C8B-B14F-4D97-AF65-F5344CB8AC3E}">
        <p14:creationId xmlns:p14="http://schemas.microsoft.com/office/powerpoint/2010/main" val="538123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0"/>
            <a:ext cx="9144000" cy="45720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0" y="1143000"/>
            <a:ext cx="914400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Rectangle 5"/>
          <p:cNvSpPr/>
          <p:nvPr/>
        </p:nvSpPr>
        <p:spPr>
          <a:xfrm>
            <a:off x="0" y="2223120"/>
            <a:ext cx="91440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7" name="Rectangle 6"/>
          <p:cNvSpPr/>
          <p:nvPr/>
        </p:nvSpPr>
        <p:spPr>
          <a:xfrm>
            <a:off x="0" y="3231232"/>
            <a:ext cx="9144000" cy="1204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8" name="Rectangle 7"/>
          <p:cNvSpPr/>
          <p:nvPr/>
        </p:nvSpPr>
        <p:spPr>
          <a:xfrm>
            <a:off x="0" y="4436096"/>
            <a:ext cx="9144000" cy="93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9" name="Rectangle 8"/>
          <p:cNvSpPr/>
          <p:nvPr/>
        </p:nvSpPr>
        <p:spPr>
          <a:xfrm>
            <a:off x="0" y="5373216"/>
            <a:ext cx="91440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120271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33256"/>
            <a:ext cx="1435360" cy="954514"/>
          </a:xfrm>
          <a:prstGeom prst="rect">
            <a:avLst/>
          </a:prstGeom>
          <a:noFill/>
        </p:spPr>
      </p:pic>
      <p:pic>
        <p:nvPicPr>
          <p:cNvPr id="7" name="Picture 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07505" y="332656"/>
            <a:ext cx="8928990" cy="5357396"/>
          </a:xfrm>
          <a:prstGeom prst="rect">
            <a:avLst/>
          </a:prstGeom>
        </p:spPr>
      </p:pic>
    </p:spTree>
    <p:extLst>
      <p:ext uri="{BB962C8B-B14F-4D97-AF65-F5344CB8AC3E}">
        <p14:creationId xmlns:p14="http://schemas.microsoft.com/office/powerpoint/2010/main" val="3087257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338" name="Picture 2"/>
          <p:cNvPicPr>
            <a:picLocks noChangeAspect="1" noChangeArrowheads="1"/>
          </p:cNvPicPr>
          <p:nvPr/>
        </p:nvPicPr>
        <p:blipFill>
          <a:blip r:embed="rId7" cstate="print"/>
          <a:srcRect/>
          <a:stretch>
            <a:fillRect/>
          </a:stretch>
        </p:blipFill>
        <p:spPr bwMode="auto">
          <a:xfrm>
            <a:off x="1115616" y="0"/>
            <a:ext cx="6991350" cy="2743200"/>
          </a:xfrm>
          <a:prstGeom prst="rect">
            <a:avLst/>
          </a:prstGeom>
          <a:noFill/>
          <a:ln w="9525">
            <a:noFill/>
            <a:miter lim="800000"/>
            <a:headEnd/>
            <a:tailEnd/>
          </a:ln>
        </p:spPr>
      </p:pic>
      <p:pic>
        <p:nvPicPr>
          <p:cNvPr id="14339" name="Picture 3"/>
          <p:cNvPicPr>
            <a:picLocks noChangeAspect="1" noChangeArrowheads="1"/>
          </p:cNvPicPr>
          <p:nvPr/>
        </p:nvPicPr>
        <p:blipFill>
          <a:blip r:embed="rId8" cstate="print"/>
          <a:srcRect/>
          <a:stretch>
            <a:fillRect/>
          </a:stretch>
        </p:blipFill>
        <p:spPr bwMode="auto">
          <a:xfrm>
            <a:off x="1128092" y="2708920"/>
            <a:ext cx="6972300" cy="3143250"/>
          </a:xfrm>
          <a:prstGeom prst="rect">
            <a:avLst/>
          </a:prstGeom>
          <a:noFill/>
          <a:ln w="9525">
            <a:noFill/>
            <a:miter lim="800000"/>
            <a:headEnd/>
            <a:tailEnd/>
          </a:ln>
        </p:spPr>
      </p:pic>
      <p:sp>
        <p:nvSpPr>
          <p:cNvPr id="8" name="Rectangle 7"/>
          <p:cNvSpPr/>
          <p:nvPr/>
        </p:nvSpPr>
        <p:spPr>
          <a:xfrm>
            <a:off x="1007096" y="0"/>
            <a:ext cx="716530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007096" y="476672"/>
            <a:ext cx="716530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007096" y="980728"/>
            <a:ext cx="716530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1007096" y="1844824"/>
            <a:ext cx="716530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2" name="Rectangle 11"/>
          <p:cNvSpPr/>
          <p:nvPr/>
        </p:nvSpPr>
        <p:spPr>
          <a:xfrm>
            <a:off x="1007096" y="2708920"/>
            <a:ext cx="716530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1007096" y="3501008"/>
            <a:ext cx="716530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1007096" y="5229200"/>
            <a:ext cx="716530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2" name="Picture 1"/>
          <p:cNvPicPr>
            <a:picLocks noChangeAspect="1"/>
          </p:cNvPicPr>
          <p:nvPr/>
        </p:nvPicPr>
        <p:blipFill>
          <a:blip r:embed="rId9"/>
          <a:stretch>
            <a:fillRect/>
          </a:stretch>
        </p:blipFill>
        <p:spPr>
          <a:xfrm>
            <a:off x="5220072" y="575704"/>
            <a:ext cx="247650" cy="333375"/>
          </a:xfrm>
          <a:prstGeom prst="rect">
            <a:avLst/>
          </a:prstGeom>
        </p:spPr>
      </p:pic>
    </p:spTree>
    <p:extLst>
      <p:ext uri="{BB962C8B-B14F-4D97-AF65-F5344CB8AC3E}">
        <p14:creationId xmlns:p14="http://schemas.microsoft.com/office/powerpoint/2010/main" val="495952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4"/>
                                        </p:tgtEl>
                                      </p:cBhvr>
                                    </p:animEffect>
                                    <p:set>
                                      <p:cBhvr>
                                        <p:cTn id="4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592" y="44624"/>
            <a:ext cx="8208912" cy="497845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733256"/>
            <a:ext cx="1435360" cy="954514"/>
          </a:xfrm>
          <a:prstGeom prst="rect">
            <a:avLst/>
          </a:prstGeom>
          <a:noFill/>
        </p:spPr>
      </p:pic>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8" name="Picture 7"/>
          <p:cNvPicPr>
            <a:picLocks noChangeAspect="1"/>
          </p:cNvPicPr>
          <p:nvPr/>
        </p:nvPicPr>
        <p:blipFill>
          <a:blip r:embed="rId8"/>
          <a:stretch>
            <a:fillRect/>
          </a:stretch>
        </p:blipFill>
        <p:spPr>
          <a:xfrm>
            <a:off x="899592" y="5010744"/>
            <a:ext cx="8214992" cy="559097"/>
          </a:xfrm>
          <a:prstGeom prst="rect">
            <a:avLst/>
          </a:prstGeom>
        </p:spPr>
      </p:pic>
    </p:spTree>
    <p:extLst>
      <p:ext uri="{BB962C8B-B14F-4D97-AF65-F5344CB8AC3E}">
        <p14:creationId xmlns:p14="http://schemas.microsoft.com/office/powerpoint/2010/main" val="3352179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386" name="Picture 2"/>
          <p:cNvPicPr>
            <a:picLocks noChangeAspect="1" noChangeArrowheads="1"/>
          </p:cNvPicPr>
          <p:nvPr/>
        </p:nvPicPr>
        <p:blipFill>
          <a:blip r:embed="rId4" cstate="print"/>
          <a:srcRect/>
          <a:stretch>
            <a:fillRect/>
          </a:stretch>
        </p:blipFill>
        <p:spPr bwMode="auto">
          <a:xfrm>
            <a:off x="971600" y="0"/>
            <a:ext cx="7691522" cy="5760640"/>
          </a:xfrm>
          <a:prstGeom prst="rect">
            <a:avLst/>
          </a:prstGeom>
          <a:noFill/>
          <a:ln w="9525">
            <a:noFill/>
            <a:miter lim="800000"/>
            <a:headEnd/>
            <a:tailEnd/>
          </a:ln>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Rectangle 7"/>
          <p:cNvSpPr/>
          <p:nvPr/>
        </p:nvSpPr>
        <p:spPr>
          <a:xfrm>
            <a:off x="971600" y="0"/>
            <a:ext cx="7704856" cy="980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971600" y="2564904"/>
            <a:ext cx="770485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971600" y="980728"/>
            <a:ext cx="7704856"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971600" y="3717032"/>
            <a:ext cx="7704856"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46749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35360" y="3846965"/>
            <a:ext cx="6273280" cy="29820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733256"/>
            <a:ext cx="1435360" cy="954514"/>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2" name="Picture 1"/>
          <p:cNvPicPr>
            <a:picLocks noChangeAspect="1"/>
          </p:cNvPicPr>
          <p:nvPr/>
        </p:nvPicPr>
        <p:blipFill>
          <a:blip r:embed="rId8"/>
          <a:stretch>
            <a:fillRect/>
          </a:stretch>
        </p:blipFill>
        <p:spPr>
          <a:xfrm>
            <a:off x="1435360" y="44624"/>
            <a:ext cx="6273280" cy="3848638"/>
          </a:xfrm>
          <a:prstGeom prst="rect">
            <a:avLst/>
          </a:prstGeom>
        </p:spPr>
      </p:pic>
    </p:spTree>
    <p:extLst>
      <p:ext uri="{BB962C8B-B14F-4D97-AF65-F5344CB8AC3E}">
        <p14:creationId xmlns:p14="http://schemas.microsoft.com/office/powerpoint/2010/main" val="3259907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978578"/>
            <a:ext cx="9144000" cy="49008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0" y="978578"/>
            <a:ext cx="9144000" cy="938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0" y="1916832"/>
            <a:ext cx="9144000" cy="470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0" y="2348880"/>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2577" y="2996952"/>
            <a:ext cx="914400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2" name="Rectangle 11"/>
          <p:cNvSpPr/>
          <p:nvPr/>
        </p:nvSpPr>
        <p:spPr>
          <a:xfrm>
            <a:off x="0" y="3933056"/>
            <a:ext cx="9144000" cy="1946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8" name="TextBox 17"/>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733256"/>
            <a:ext cx="1435360" cy="954514"/>
          </a:xfrm>
          <a:prstGeom prst="rect">
            <a:avLst/>
          </a:prstGeom>
          <a:noFill/>
        </p:spPr>
      </p:pic>
      <p:pic>
        <p:nvPicPr>
          <p:cNvPr id="21"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1331640" y="5660232"/>
            <a:ext cx="1197768" cy="1197768"/>
          </a:xfrm>
          <a:prstGeom prst="rect">
            <a:avLst/>
          </a:prstGeom>
          <a:noFill/>
        </p:spPr>
      </p:pic>
    </p:spTree>
    <p:extLst>
      <p:ext uri="{BB962C8B-B14F-4D97-AF65-F5344CB8AC3E}">
        <p14:creationId xmlns:p14="http://schemas.microsoft.com/office/powerpoint/2010/main" val="257493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1" grpId="0" animBg="1"/>
      <p:bldP spid="12" grpId="0" animBg="1"/>
    </p:bld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91704"/>
            <a:ext cx="9144000" cy="6274592"/>
          </a:xfrm>
          <a:prstGeom prst="rect">
            <a:avLst/>
          </a:prstGeom>
        </p:spPr>
      </p:pic>
      <p:sp>
        <p:nvSpPr>
          <p:cNvPr id="5" name="Rectangle 4"/>
          <p:cNvSpPr/>
          <p:nvPr/>
        </p:nvSpPr>
        <p:spPr>
          <a:xfrm>
            <a:off x="0" y="291704"/>
            <a:ext cx="9147484" cy="833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0" y="1124744"/>
            <a:ext cx="914748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0" y="1916832"/>
            <a:ext cx="9147484"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8" name="Rectangle 7"/>
          <p:cNvSpPr/>
          <p:nvPr/>
        </p:nvSpPr>
        <p:spPr>
          <a:xfrm>
            <a:off x="-3484" y="3068960"/>
            <a:ext cx="9147484"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9" name="Rectangle 8"/>
          <p:cNvSpPr/>
          <p:nvPr/>
        </p:nvSpPr>
        <p:spPr>
          <a:xfrm>
            <a:off x="-3484" y="4725144"/>
            <a:ext cx="9147484" cy="1864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0" name="Picture 9"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1"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spTree>
    <p:extLst>
      <p:ext uri="{BB962C8B-B14F-4D97-AF65-F5344CB8AC3E}">
        <p14:creationId xmlns:p14="http://schemas.microsoft.com/office/powerpoint/2010/main" val="3834856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9711" y="3068960"/>
            <a:ext cx="5235253" cy="381642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733256"/>
            <a:ext cx="1435360" cy="954514"/>
          </a:xfrm>
          <a:prstGeom prst="rect">
            <a:avLst/>
          </a:prstGeom>
          <a:noFill/>
        </p:spPr>
      </p:pic>
      <p:pic>
        <p:nvPicPr>
          <p:cNvPr id="3" name="Picture 2"/>
          <p:cNvPicPr>
            <a:picLocks noChangeAspect="1"/>
          </p:cNvPicPr>
          <p:nvPr/>
        </p:nvPicPr>
        <p:blipFill>
          <a:blip r:embed="rId8"/>
          <a:stretch>
            <a:fillRect/>
          </a:stretch>
        </p:blipFill>
        <p:spPr>
          <a:xfrm>
            <a:off x="1979711" y="-5037"/>
            <a:ext cx="5235253" cy="3068960"/>
          </a:xfrm>
          <a:prstGeom prst="rect">
            <a:avLst/>
          </a:prstGeom>
        </p:spPr>
      </p:pic>
    </p:spTree>
    <p:extLst>
      <p:ext uri="{BB962C8B-B14F-4D97-AF65-F5344CB8AC3E}">
        <p14:creationId xmlns:p14="http://schemas.microsoft.com/office/powerpoint/2010/main" val="1672221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1043608" y="0"/>
            <a:ext cx="7696200" cy="5314950"/>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1043608" y="5301208"/>
            <a:ext cx="7896225" cy="695325"/>
          </a:xfrm>
          <a:prstGeom prst="rect">
            <a:avLst/>
          </a:prstGeom>
          <a:noFill/>
          <a:ln w="9525">
            <a:noFill/>
            <a:miter lim="800000"/>
            <a:headEnd/>
            <a:tailEnd/>
          </a:ln>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sp>
        <p:nvSpPr>
          <p:cNvPr id="6" name="Rectangle 5"/>
          <p:cNvSpPr/>
          <p:nvPr/>
        </p:nvSpPr>
        <p:spPr>
          <a:xfrm>
            <a:off x="1043608" y="0"/>
            <a:ext cx="7704856" cy="62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043608" y="620688"/>
            <a:ext cx="7704856" cy="62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043608" y="1268760"/>
            <a:ext cx="770485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1043608" y="2420888"/>
            <a:ext cx="770485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1043608" y="3573016"/>
            <a:ext cx="7704856"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1" name="Rectangle 10"/>
          <p:cNvSpPr/>
          <p:nvPr/>
        </p:nvSpPr>
        <p:spPr>
          <a:xfrm>
            <a:off x="1043608" y="4869160"/>
            <a:ext cx="770485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733256"/>
            <a:ext cx="1435360" cy="954514"/>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1331640" y="5660232"/>
            <a:ext cx="1197768" cy="1197768"/>
          </a:xfrm>
          <a:prstGeom prst="rect">
            <a:avLst/>
          </a:prstGeom>
          <a:noFill/>
        </p:spPr>
      </p:pic>
    </p:spTree>
    <p:extLst>
      <p:ext uri="{BB962C8B-B14F-4D97-AF65-F5344CB8AC3E}">
        <p14:creationId xmlns:p14="http://schemas.microsoft.com/office/powerpoint/2010/main" val="4079487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323529" y="1052736"/>
            <a:ext cx="8496942" cy="3229690"/>
          </a:xfrm>
          <a:prstGeom prst="rect">
            <a:avLst/>
          </a:prstGeom>
        </p:spPr>
      </p:pic>
    </p:spTree>
    <p:extLst>
      <p:ext uri="{BB962C8B-B14F-4D97-AF65-F5344CB8AC3E}">
        <p14:creationId xmlns:p14="http://schemas.microsoft.com/office/powerpoint/2010/main" val="2626506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3074" name="Picture 2"/>
          <p:cNvPicPr>
            <a:picLocks noChangeAspect="1" noChangeArrowheads="1"/>
          </p:cNvPicPr>
          <p:nvPr/>
        </p:nvPicPr>
        <p:blipFill>
          <a:blip r:embed="rId4" cstate="print"/>
          <a:srcRect/>
          <a:stretch>
            <a:fillRect/>
          </a:stretch>
        </p:blipFill>
        <p:spPr bwMode="auto">
          <a:xfrm>
            <a:off x="100230" y="548680"/>
            <a:ext cx="9224298" cy="4896544"/>
          </a:xfrm>
          <a:prstGeom prst="rect">
            <a:avLst/>
          </a:prstGeom>
          <a:noFill/>
          <a:ln w="9525">
            <a:noFill/>
            <a:miter lim="800000"/>
            <a:headEnd/>
            <a:tailEnd/>
          </a:ln>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sp>
        <p:nvSpPr>
          <p:cNvPr id="6" name="Rectangle 5"/>
          <p:cNvSpPr/>
          <p:nvPr/>
        </p:nvSpPr>
        <p:spPr>
          <a:xfrm>
            <a:off x="0" y="512332"/>
            <a:ext cx="9396536" cy="756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0" y="1268760"/>
            <a:ext cx="9396536"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8" name="Rectangle 7"/>
          <p:cNvSpPr/>
          <p:nvPr/>
        </p:nvSpPr>
        <p:spPr>
          <a:xfrm>
            <a:off x="0" y="2636912"/>
            <a:ext cx="9396536"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9" name="Rectangle 8"/>
          <p:cNvSpPr/>
          <p:nvPr/>
        </p:nvSpPr>
        <p:spPr>
          <a:xfrm>
            <a:off x="0" y="4005064"/>
            <a:ext cx="939653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0" name="Rectangle 9"/>
          <p:cNvSpPr/>
          <p:nvPr/>
        </p:nvSpPr>
        <p:spPr>
          <a:xfrm>
            <a:off x="0" y="4869160"/>
            <a:ext cx="939653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11" name="Picture 10"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851463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363" y="4221088"/>
            <a:ext cx="6705274" cy="20790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7" name="Picture 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30870"/>
            <a:ext cx="1327077" cy="882506"/>
          </a:xfrm>
          <a:prstGeom prst="rect">
            <a:avLst/>
          </a:prstGeom>
          <a:noFill/>
        </p:spPr>
      </p:pic>
      <p:pic>
        <p:nvPicPr>
          <p:cNvPr id="2" name="Picture 1"/>
          <p:cNvPicPr>
            <a:picLocks noChangeAspect="1"/>
          </p:cNvPicPr>
          <p:nvPr/>
        </p:nvPicPr>
        <p:blipFill>
          <a:blip r:embed="rId8"/>
          <a:stretch>
            <a:fillRect/>
          </a:stretch>
        </p:blipFill>
        <p:spPr>
          <a:xfrm>
            <a:off x="1219362" y="44624"/>
            <a:ext cx="6705276" cy="4176464"/>
          </a:xfrm>
          <a:prstGeom prst="rect">
            <a:avLst/>
          </a:prstGeom>
        </p:spPr>
      </p:pic>
    </p:spTree>
    <p:extLst>
      <p:ext uri="{BB962C8B-B14F-4D97-AF65-F5344CB8AC3E}">
        <p14:creationId xmlns:p14="http://schemas.microsoft.com/office/powerpoint/2010/main" val="3048980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13314" name="Picture 2"/>
          <p:cNvPicPr>
            <a:picLocks noChangeAspect="1" noChangeArrowheads="1"/>
          </p:cNvPicPr>
          <p:nvPr/>
        </p:nvPicPr>
        <p:blipFill>
          <a:blip r:embed="rId4" cstate="print"/>
          <a:srcRect/>
          <a:stretch>
            <a:fillRect/>
          </a:stretch>
        </p:blipFill>
        <p:spPr bwMode="auto">
          <a:xfrm>
            <a:off x="0" y="767522"/>
            <a:ext cx="9144000" cy="5322956"/>
          </a:xfrm>
          <a:prstGeom prst="rect">
            <a:avLst/>
          </a:prstGeom>
          <a:noFill/>
          <a:ln w="9525">
            <a:noFill/>
            <a:miter lim="800000"/>
            <a:headEnd/>
            <a:tailEnd/>
          </a:ln>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0" y="764704"/>
            <a:ext cx="9144000"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0" y="2636912"/>
            <a:ext cx="9144000"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0" y="4077072"/>
            <a:ext cx="91440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0" y="4869160"/>
            <a:ext cx="9144000"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733256"/>
            <a:ext cx="1435360" cy="954514"/>
          </a:xfrm>
          <a:prstGeom prst="rect">
            <a:avLst/>
          </a:prstGeom>
          <a:noFill/>
        </p:spPr>
      </p:pic>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1331640" y="5660232"/>
            <a:ext cx="1197768" cy="1197768"/>
          </a:xfrm>
          <a:prstGeom prst="rect">
            <a:avLst/>
          </a:prstGeom>
          <a:noFill/>
        </p:spPr>
      </p:pic>
    </p:spTree>
    <p:extLst>
      <p:ext uri="{BB962C8B-B14F-4D97-AF65-F5344CB8AC3E}">
        <p14:creationId xmlns:p14="http://schemas.microsoft.com/office/powerpoint/2010/main" val="423285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14338" name="Picture 2"/>
          <p:cNvPicPr>
            <a:picLocks noChangeAspect="1" noChangeArrowheads="1"/>
          </p:cNvPicPr>
          <p:nvPr/>
        </p:nvPicPr>
        <p:blipFill>
          <a:blip r:embed="rId4" cstate="print"/>
          <a:srcRect/>
          <a:stretch>
            <a:fillRect/>
          </a:stretch>
        </p:blipFill>
        <p:spPr bwMode="auto">
          <a:xfrm>
            <a:off x="0" y="476672"/>
            <a:ext cx="9144000" cy="5617664"/>
          </a:xfrm>
          <a:prstGeom prst="rect">
            <a:avLst/>
          </a:prstGeom>
          <a:noFill/>
          <a:ln w="9525">
            <a:noFill/>
            <a:miter lim="800000"/>
            <a:headEnd/>
            <a:tailEnd/>
          </a:ln>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Rectangle 6"/>
          <p:cNvSpPr/>
          <p:nvPr/>
        </p:nvSpPr>
        <p:spPr>
          <a:xfrm>
            <a:off x="0" y="476672"/>
            <a:ext cx="9144000"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0" y="1916832"/>
            <a:ext cx="914400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0" y="3284984"/>
            <a:ext cx="9144000"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Rectangle 9"/>
          <p:cNvSpPr/>
          <p:nvPr/>
        </p:nvSpPr>
        <p:spPr>
          <a:xfrm>
            <a:off x="0" y="4725144"/>
            <a:ext cx="914400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858608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5362" name="Picture 2"/>
          <p:cNvPicPr>
            <a:picLocks noChangeAspect="1" noChangeArrowheads="1"/>
          </p:cNvPicPr>
          <p:nvPr/>
        </p:nvPicPr>
        <p:blipFill>
          <a:blip r:embed="rId4" cstate="print"/>
          <a:srcRect/>
          <a:stretch>
            <a:fillRect/>
          </a:stretch>
        </p:blipFill>
        <p:spPr bwMode="auto">
          <a:xfrm>
            <a:off x="971600" y="0"/>
            <a:ext cx="7265562" cy="5472608"/>
          </a:xfrm>
          <a:prstGeom prst="rect">
            <a:avLst/>
          </a:prstGeom>
          <a:noFill/>
          <a:ln w="9525">
            <a:noFill/>
            <a:miter lim="800000"/>
            <a:headEnd/>
            <a:tailEnd/>
          </a:ln>
        </p:spPr>
      </p:pic>
      <p:pic>
        <p:nvPicPr>
          <p:cNvPr id="15363" name="Picture 3"/>
          <p:cNvPicPr>
            <a:picLocks noChangeAspect="1" noChangeArrowheads="1"/>
          </p:cNvPicPr>
          <p:nvPr/>
        </p:nvPicPr>
        <p:blipFill>
          <a:blip r:embed="rId5" cstate="print"/>
          <a:srcRect/>
          <a:stretch>
            <a:fillRect/>
          </a:stretch>
        </p:blipFill>
        <p:spPr bwMode="auto">
          <a:xfrm>
            <a:off x="1187625" y="5445224"/>
            <a:ext cx="6664820" cy="1028724"/>
          </a:xfrm>
          <a:prstGeom prst="rect">
            <a:avLst/>
          </a:prstGeom>
          <a:noFill/>
          <a:ln w="9525">
            <a:noFill/>
            <a:miter lim="800000"/>
            <a:headEnd/>
            <a:tailEnd/>
          </a:ln>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5"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301208"/>
            <a:ext cx="1435360" cy="954514"/>
          </a:xfrm>
          <a:prstGeom prst="rect">
            <a:avLst/>
          </a:prstGeom>
          <a:noFill/>
        </p:spPr>
      </p:pic>
    </p:spTree>
    <p:extLst>
      <p:ext uri="{BB962C8B-B14F-4D97-AF65-F5344CB8AC3E}">
        <p14:creationId xmlns:p14="http://schemas.microsoft.com/office/powerpoint/2010/main" val="236252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16386" name="Picture 2"/>
          <p:cNvPicPr>
            <a:picLocks noChangeAspect="1" noChangeArrowheads="1"/>
          </p:cNvPicPr>
          <p:nvPr/>
        </p:nvPicPr>
        <p:blipFill>
          <a:blip r:embed="rId2" cstate="print"/>
          <a:srcRect/>
          <a:stretch>
            <a:fillRect/>
          </a:stretch>
        </p:blipFill>
        <p:spPr bwMode="auto">
          <a:xfrm>
            <a:off x="628650" y="419100"/>
            <a:ext cx="7886700" cy="6019800"/>
          </a:xfrm>
          <a:prstGeom prst="rect">
            <a:avLst/>
          </a:prstGeom>
          <a:noFill/>
          <a:ln w="9525">
            <a:noFill/>
            <a:miter lim="800000"/>
            <a:headEnd/>
            <a:tailEnd/>
          </a:ln>
        </p:spPr>
      </p:pic>
      <p:sp>
        <p:nvSpPr>
          <p:cNvPr id="5" name="Rectangle 4"/>
          <p:cNvSpPr/>
          <p:nvPr/>
        </p:nvSpPr>
        <p:spPr>
          <a:xfrm>
            <a:off x="611560" y="404664"/>
            <a:ext cx="7920880" cy="6048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531770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3688" y="3140968"/>
            <a:ext cx="5478780" cy="28620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2" name="Picture 1"/>
          <p:cNvPicPr>
            <a:picLocks noChangeAspect="1"/>
          </p:cNvPicPr>
          <p:nvPr/>
        </p:nvPicPr>
        <p:blipFill>
          <a:blip r:embed="rId8"/>
          <a:stretch>
            <a:fillRect/>
          </a:stretch>
        </p:blipFill>
        <p:spPr>
          <a:xfrm>
            <a:off x="1763688" y="34788"/>
            <a:ext cx="5472608" cy="3117130"/>
          </a:xfrm>
          <a:prstGeom prst="rect">
            <a:avLst/>
          </a:prstGeom>
        </p:spPr>
      </p:pic>
      <p:pic>
        <p:nvPicPr>
          <p:cNvPr id="5" name="Picture 4"/>
          <p:cNvPicPr>
            <a:picLocks noChangeAspect="1"/>
          </p:cNvPicPr>
          <p:nvPr/>
        </p:nvPicPr>
        <p:blipFill>
          <a:blip r:embed="rId9"/>
          <a:stretch>
            <a:fillRect/>
          </a:stretch>
        </p:blipFill>
        <p:spPr>
          <a:xfrm>
            <a:off x="1763689" y="5991043"/>
            <a:ext cx="5472608" cy="822333"/>
          </a:xfrm>
          <a:prstGeom prst="rect">
            <a:avLst/>
          </a:prstGeom>
        </p:spPr>
      </p:pic>
    </p:spTree>
    <p:extLst>
      <p:ext uri="{BB962C8B-B14F-4D97-AF65-F5344CB8AC3E}">
        <p14:creationId xmlns:p14="http://schemas.microsoft.com/office/powerpoint/2010/main" val="320274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611560" y="19692"/>
            <a:ext cx="7968430" cy="6217620"/>
          </a:xfrm>
          <a:prstGeom prst="rect">
            <a:avLst/>
          </a:prstGeom>
          <a:noFill/>
          <a:ln w="9525">
            <a:noFill/>
            <a:miter lim="800000"/>
            <a:headEnd/>
            <a:tailEnd/>
          </a:ln>
        </p:spPr>
      </p:pic>
      <p:pic>
        <p:nvPicPr>
          <p:cNvPr id="32771" name="Picture 3"/>
          <p:cNvPicPr>
            <a:picLocks noChangeAspect="1" noChangeArrowheads="1"/>
          </p:cNvPicPr>
          <p:nvPr/>
        </p:nvPicPr>
        <p:blipFill>
          <a:blip r:embed="rId3" cstate="print"/>
          <a:srcRect/>
          <a:stretch>
            <a:fillRect/>
          </a:stretch>
        </p:blipFill>
        <p:spPr bwMode="auto">
          <a:xfrm>
            <a:off x="7438198" y="6237312"/>
            <a:ext cx="1058821" cy="620688"/>
          </a:xfrm>
          <a:prstGeom prst="rect">
            <a:avLst/>
          </a:prstGeom>
          <a:noFill/>
          <a:ln w="9525">
            <a:noFill/>
            <a:miter lim="800000"/>
            <a:headEnd/>
            <a:tailEnd/>
          </a:ln>
        </p:spPr>
      </p:pic>
      <p:sp>
        <p:nvSpPr>
          <p:cNvPr id="7" name="TextBox 6"/>
          <p:cNvSpPr txBox="1"/>
          <p:nvPr/>
        </p:nvSpPr>
        <p:spPr>
          <a:xfrm rot="17808006">
            <a:off x="-249362" y="368078"/>
            <a:ext cx="1113318" cy="369332"/>
          </a:xfrm>
          <a:prstGeom prst="rect">
            <a:avLst/>
          </a:prstGeom>
          <a:noFill/>
        </p:spPr>
        <p:txBody>
          <a:bodyPr wrap="none" rtlCol="0">
            <a:spAutoFit/>
          </a:bodyPr>
          <a:lstStyle/>
          <a:p>
            <a:r>
              <a:rPr lang="en-GB" dirty="0" smtClean="0"/>
              <a:t>May 2008</a:t>
            </a:r>
            <a:endParaRPr lang="en-GB" dirty="0"/>
          </a:p>
        </p:txBody>
      </p:sp>
      <p:sp>
        <p:nvSpPr>
          <p:cNvPr id="8" name="Rectangle 7"/>
          <p:cNvSpPr/>
          <p:nvPr/>
        </p:nvSpPr>
        <p:spPr>
          <a:xfrm>
            <a:off x="611560" y="0"/>
            <a:ext cx="7992888" cy="260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611560" y="260648"/>
            <a:ext cx="7992888"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611560" y="1412776"/>
            <a:ext cx="799288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a:t>
            </a:r>
            <a:endParaRPr lang="en-GB" sz="2800" b="1" dirty="0"/>
          </a:p>
        </p:txBody>
      </p:sp>
      <p:sp>
        <p:nvSpPr>
          <p:cNvPr id="11" name="Rectangle 10"/>
          <p:cNvSpPr/>
          <p:nvPr/>
        </p:nvSpPr>
        <p:spPr>
          <a:xfrm>
            <a:off x="611560" y="2204864"/>
            <a:ext cx="7992888"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sp>
        <p:nvSpPr>
          <p:cNvPr id="12" name="Rectangle 11"/>
          <p:cNvSpPr/>
          <p:nvPr/>
        </p:nvSpPr>
        <p:spPr>
          <a:xfrm>
            <a:off x="611560" y="3501008"/>
            <a:ext cx="79928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611560" y="4149080"/>
            <a:ext cx="7992888" cy="2708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8500862" y="5589240"/>
            <a:ext cx="643138" cy="643138"/>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690724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9371" y="4437112"/>
            <a:ext cx="7305258" cy="23462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500862" y="5589240"/>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733256"/>
            <a:ext cx="1187624" cy="789770"/>
          </a:xfrm>
          <a:prstGeom prst="rect">
            <a:avLst/>
          </a:prstGeom>
          <a:noFill/>
        </p:spPr>
      </p:pic>
      <p:sp>
        <p:nvSpPr>
          <p:cNvPr id="7" name="TextBox 6"/>
          <p:cNvSpPr txBox="1"/>
          <p:nvPr/>
        </p:nvSpPr>
        <p:spPr>
          <a:xfrm>
            <a:off x="-36512" y="-27384"/>
            <a:ext cx="1011815" cy="369332"/>
          </a:xfrm>
          <a:prstGeom prst="rect">
            <a:avLst/>
          </a:prstGeom>
          <a:noFill/>
        </p:spPr>
        <p:txBody>
          <a:bodyPr wrap="none" rtlCol="0">
            <a:spAutoFit/>
          </a:bodyPr>
          <a:lstStyle/>
          <a:p>
            <a:r>
              <a:rPr lang="en-GB" dirty="0" smtClean="0"/>
              <a:t>Jan 2009</a:t>
            </a:r>
            <a:endParaRPr lang="en-GB" dirty="0"/>
          </a:p>
        </p:txBody>
      </p:sp>
      <p:pic>
        <p:nvPicPr>
          <p:cNvPr id="2" name="Picture 1"/>
          <p:cNvPicPr>
            <a:picLocks noChangeAspect="1"/>
          </p:cNvPicPr>
          <p:nvPr/>
        </p:nvPicPr>
        <p:blipFill>
          <a:blip r:embed="rId8"/>
          <a:stretch>
            <a:fillRect/>
          </a:stretch>
        </p:blipFill>
        <p:spPr>
          <a:xfrm>
            <a:off x="919371" y="44624"/>
            <a:ext cx="7305258" cy="4447826"/>
          </a:xfrm>
          <a:prstGeom prst="rect">
            <a:avLst/>
          </a:prstGeom>
        </p:spPr>
      </p:pic>
    </p:spTree>
    <p:extLst>
      <p:ext uri="{BB962C8B-B14F-4D97-AF65-F5344CB8AC3E}">
        <p14:creationId xmlns:p14="http://schemas.microsoft.com/office/powerpoint/2010/main" val="3481762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1" y="332656"/>
            <a:ext cx="9144000" cy="5948300"/>
          </a:xfrm>
          <a:prstGeom prst="rect">
            <a:avLst/>
          </a:prstGeom>
          <a:noFill/>
          <a:ln w="9525">
            <a:noFill/>
            <a:miter lim="800000"/>
            <a:headEnd/>
            <a:tailEnd/>
          </a:ln>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0" y="332656"/>
            <a:ext cx="91440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1340768"/>
            <a:ext cx="9144000"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0" y="3501008"/>
            <a:ext cx="9144000"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0" y="4797152"/>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0" y="5445224"/>
            <a:ext cx="91440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10"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6093296"/>
            <a:ext cx="1149930" cy="764703"/>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1431032" y="6021288"/>
            <a:ext cx="836712" cy="836712"/>
          </a:xfrm>
          <a:prstGeom prst="rect">
            <a:avLst/>
          </a:prstGeom>
          <a:noFill/>
        </p:spPr>
      </p:pic>
    </p:spTree>
    <p:extLst>
      <p:ext uri="{BB962C8B-B14F-4D97-AF65-F5344CB8AC3E}">
        <p14:creationId xmlns:p14="http://schemas.microsoft.com/office/powerpoint/2010/main" val="589639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836712"/>
            <a:ext cx="8640958" cy="31331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7" name="Rectangle 6"/>
          <p:cNvSpPr/>
          <p:nvPr/>
        </p:nvSpPr>
        <p:spPr>
          <a:xfrm>
            <a:off x="251520" y="836712"/>
            <a:ext cx="8640959"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251519" y="1340768"/>
            <a:ext cx="8640960" cy="1319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251519" y="2660526"/>
            <a:ext cx="8640960" cy="1332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3400864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8370" name="Picture 2"/>
          <p:cNvPicPr>
            <a:picLocks noChangeAspect="1" noChangeArrowheads="1"/>
          </p:cNvPicPr>
          <p:nvPr/>
        </p:nvPicPr>
        <p:blipFill>
          <a:blip r:embed="rId4" cstate="print"/>
          <a:srcRect/>
          <a:stretch>
            <a:fillRect/>
          </a:stretch>
        </p:blipFill>
        <p:spPr bwMode="auto">
          <a:xfrm>
            <a:off x="1" y="404664"/>
            <a:ext cx="9144000" cy="5592076"/>
          </a:xfrm>
          <a:prstGeom prst="rect">
            <a:avLst/>
          </a:prstGeom>
          <a:noFill/>
          <a:ln w="9525">
            <a:noFill/>
            <a:miter lim="800000"/>
            <a:headEnd/>
            <a:tailEnd/>
          </a:ln>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0" y="40466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1052736"/>
            <a:ext cx="9144000"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0" y="2924944"/>
            <a:ext cx="91440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0" y="3717032"/>
            <a:ext cx="9144000"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0" y="5013176"/>
            <a:ext cx="914400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10"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47807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2009</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4" y="908720"/>
            <a:ext cx="8928992" cy="4177714"/>
          </a:xfrm>
          <a:prstGeom prst="rect">
            <a:avLst/>
          </a:prstGeom>
        </p:spPr>
      </p:pic>
    </p:spTree>
    <p:extLst>
      <p:ext uri="{BB962C8B-B14F-4D97-AF65-F5344CB8AC3E}">
        <p14:creationId xmlns:p14="http://schemas.microsoft.com/office/powerpoint/2010/main" val="291223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194" name="Picture 2"/>
          <p:cNvPicPr>
            <a:picLocks noChangeAspect="1" noChangeArrowheads="1"/>
          </p:cNvPicPr>
          <p:nvPr/>
        </p:nvPicPr>
        <p:blipFill>
          <a:blip r:embed="rId4" cstate="print"/>
          <a:srcRect/>
          <a:stretch>
            <a:fillRect/>
          </a:stretch>
        </p:blipFill>
        <p:spPr bwMode="auto">
          <a:xfrm>
            <a:off x="0" y="1174488"/>
            <a:ext cx="9144000" cy="4509024"/>
          </a:xfrm>
          <a:prstGeom prst="rect">
            <a:avLst/>
          </a:prstGeom>
          <a:noFill/>
          <a:ln w="9525">
            <a:noFill/>
            <a:miter lim="800000"/>
            <a:headEnd/>
            <a:tailEnd/>
          </a:ln>
        </p:spPr>
      </p:pic>
      <p:sp>
        <p:nvSpPr>
          <p:cNvPr id="5" name="Rectangle 4"/>
          <p:cNvSpPr/>
          <p:nvPr/>
        </p:nvSpPr>
        <p:spPr>
          <a:xfrm>
            <a:off x="0" y="112474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0" y="1772816"/>
            <a:ext cx="9144000" cy="388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TextBox 7"/>
          <p:cNvSpPr txBox="1"/>
          <p:nvPr/>
        </p:nvSpPr>
        <p:spPr>
          <a:xfrm>
            <a:off x="0" y="0"/>
            <a:ext cx="1113318" cy="369332"/>
          </a:xfrm>
          <a:prstGeom prst="rect">
            <a:avLst/>
          </a:prstGeom>
          <a:noFill/>
        </p:spPr>
        <p:txBody>
          <a:bodyPr wrap="none" rtlCol="0">
            <a:spAutoFit/>
          </a:bodyPr>
          <a:lstStyle/>
          <a:p>
            <a:r>
              <a:rPr lang="en-GB" dirty="0" smtClean="0"/>
              <a:t>May 2009</a:t>
            </a:r>
            <a:endParaRPr lang="en-GB" dirty="0"/>
          </a:p>
        </p:txBody>
      </p:sp>
      <p:pic>
        <p:nvPicPr>
          <p:cNvPr id="9" name="Picture 8"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9"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439327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99052" y="3835832"/>
            <a:ext cx="6917364" cy="290553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2009</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500862" y="551723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8"/>
          <a:stretch>
            <a:fillRect/>
          </a:stretch>
        </p:blipFill>
        <p:spPr>
          <a:xfrm>
            <a:off x="1403648" y="44623"/>
            <a:ext cx="6912768" cy="3785995"/>
          </a:xfrm>
          <a:prstGeom prst="rect">
            <a:avLst/>
          </a:prstGeom>
        </p:spPr>
      </p:pic>
    </p:spTree>
    <p:extLst>
      <p:ext uri="{BB962C8B-B14F-4D97-AF65-F5344CB8AC3E}">
        <p14:creationId xmlns:p14="http://schemas.microsoft.com/office/powerpoint/2010/main" val="3918810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0242" name="Picture 2"/>
          <p:cNvPicPr>
            <a:picLocks noChangeAspect="1" noChangeArrowheads="1"/>
          </p:cNvPicPr>
          <p:nvPr/>
        </p:nvPicPr>
        <p:blipFill>
          <a:blip r:embed="rId4" cstate="print"/>
          <a:srcRect/>
          <a:stretch>
            <a:fillRect/>
          </a:stretch>
        </p:blipFill>
        <p:spPr bwMode="auto">
          <a:xfrm>
            <a:off x="1" y="404664"/>
            <a:ext cx="9144000" cy="5634818"/>
          </a:xfrm>
          <a:prstGeom prst="rect">
            <a:avLst/>
          </a:prstGeom>
          <a:noFill/>
          <a:ln w="9525">
            <a:noFill/>
            <a:miter lim="800000"/>
            <a:headEnd/>
            <a:tailEnd/>
          </a:ln>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2009</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93296"/>
            <a:ext cx="1149930" cy="764703"/>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431032" y="6021288"/>
            <a:ext cx="836712" cy="836712"/>
          </a:xfrm>
          <a:prstGeom prst="rect">
            <a:avLst/>
          </a:prstGeom>
          <a:noFill/>
        </p:spPr>
      </p:pic>
      <p:sp>
        <p:nvSpPr>
          <p:cNvPr id="8" name="Rectangle 7"/>
          <p:cNvSpPr/>
          <p:nvPr/>
        </p:nvSpPr>
        <p:spPr>
          <a:xfrm>
            <a:off x="0" y="404664"/>
            <a:ext cx="914400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0" y="1340768"/>
            <a:ext cx="9144000"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0" y="4005064"/>
            <a:ext cx="914400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0" y="5157192"/>
            <a:ext cx="91440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1544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1266" name="Picture 2"/>
          <p:cNvPicPr>
            <a:picLocks noChangeAspect="1" noChangeArrowheads="1"/>
          </p:cNvPicPr>
          <p:nvPr/>
        </p:nvPicPr>
        <p:blipFill>
          <a:blip r:embed="rId4" cstate="print"/>
          <a:srcRect/>
          <a:stretch>
            <a:fillRect/>
          </a:stretch>
        </p:blipFill>
        <p:spPr bwMode="auto">
          <a:xfrm>
            <a:off x="1" y="548680"/>
            <a:ext cx="9144000" cy="5122158"/>
          </a:xfrm>
          <a:prstGeom prst="rect">
            <a:avLst/>
          </a:prstGeom>
          <a:noFill/>
          <a:ln w="9525">
            <a:noFill/>
            <a:miter lim="800000"/>
            <a:headEnd/>
            <a:tailEnd/>
          </a:ln>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2009</a:t>
            </a:r>
            <a:endParaRPr lang="en-GB" dirty="0"/>
          </a:p>
        </p:txBody>
      </p:sp>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7" name="Rectangle 6"/>
          <p:cNvSpPr/>
          <p:nvPr/>
        </p:nvSpPr>
        <p:spPr>
          <a:xfrm>
            <a:off x="0" y="548680"/>
            <a:ext cx="9144000"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0" y="2276872"/>
            <a:ext cx="914400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0" y="3789040"/>
            <a:ext cx="91440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Rectangle 9"/>
          <p:cNvSpPr/>
          <p:nvPr/>
        </p:nvSpPr>
        <p:spPr>
          <a:xfrm>
            <a:off x="0" y="4077072"/>
            <a:ext cx="9144000"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10"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197621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27584" y="4365104"/>
            <a:ext cx="7601944" cy="2413757"/>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534191" y="6220345"/>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49280"/>
            <a:ext cx="1043608" cy="693999"/>
          </a:xfrm>
          <a:prstGeom prst="rect">
            <a:avLst/>
          </a:prstGeom>
          <a:noFill/>
        </p:spPr>
      </p:pic>
      <p:pic>
        <p:nvPicPr>
          <p:cNvPr id="3" name="Picture 2"/>
          <p:cNvPicPr>
            <a:picLocks noChangeAspect="1"/>
          </p:cNvPicPr>
          <p:nvPr/>
        </p:nvPicPr>
        <p:blipFill>
          <a:blip r:embed="rId8"/>
          <a:stretch>
            <a:fillRect/>
          </a:stretch>
        </p:blipFill>
        <p:spPr>
          <a:xfrm>
            <a:off x="827583" y="44624"/>
            <a:ext cx="7601943" cy="4346911"/>
          </a:xfrm>
          <a:prstGeom prst="rect">
            <a:avLst/>
          </a:prstGeom>
        </p:spPr>
      </p:pic>
      <p:sp>
        <p:nvSpPr>
          <p:cNvPr id="7" name="TextBox 6"/>
          <p:cNvSpPr txBox="1"/>
          <p:nvPr/>
        </p:nvSpPr>
        <p:spPr>
          <a:xfrm>
            <a:off x="-40215" y="395372"/>
            <a:ext cx="1011815" cy="369332"/>
          </a:xfrm>
          <a:prstGeom prst="rect">
            <a:avLst/>
          </a:prstGeom>
          <a:noFill/>
        </p:spPr>
        <p:txBody>
          <a:bodyPr wrap="none" rtlCol="0">
            <a:spAutoFit/>
          </a:bodyPr>
          <a:lstStyle/>
          <a:p>
            <a:r>
              <a:rPr lang="en-GB" dirty="0" smtClean="0"/>
              <a:t>Jan 2010</a:t>
            </a:r>
            <a:endParaRPr lang="en-GB" dirty="0"/>
          </a:p>
        </p:txBody>
      </p:sp>
    </p:spTree>
    <p:extLst>
      <p:ext uri="{BB962C8B-B14F-4D97-AF65-F5344CB8AC3E}">
        <p14:creationId xmlns:p14="http://schemas.microsoft.com/office/powerpoint/2010/main" val="239505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882850"/>
            <a:ext cx="9144000" cy="5092300"/>
          </a:xfrm>
          <a:prstGeom prst="rect">
            <a:avLst/>
          </a:prstGeom>
        </p:spPr>
      </p:pic>
      <p:sp>
        <p:nvSpPr>
          <p:cNvPr id="5" name="Rectangle 4"/>
          <p:cNvSpPr/>
          <p:nvPr/>
        </p:nvSpPr>
        <p:spPr>
          <a:xfrm>
            <a:off x="0" y="882850"/>
            <a:ext cx="9144000" cy="673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0" y="1556792"/>
            <a:ext cx="9144000" cy="673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0" y="2230734"/>
            <a:ext cx="9144000" cy="982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8" name="Rectangle 7"/>
          <p:cNvSpPr/>
          <p:nvPr/>
        </p:nvSpPr>
        <p:spPr>
          <a:xfrm>
            <a:off x="0" y="3212976"/>
            <a:ext cx="9144000" cy="276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 y="5805264"/>
            <a:ext cx="1583061" cy="1052735"/>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431032" y="5661248"/>
            <a:ext cx="1196752" cy="1196752"/>
          </a:xfrm>
          <a:prstGeom prst="rect">
            <a:avLst/>
          </a:prstGeom>
          <a:noFill/>
        </p:spPr>
      </p:pic>
      <p:pic>
        <p:nvPicPr>
          <p:cNvPr id="11" name="Picture 10"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Tree>
    <p:extLst>
      <p:ext uri="{BB962C8B-B14F-4D97-AF65-F5344CB8AC3E}">
        <p14:creationId xmlns:p14="http://schemas.microsoft.com/office/powerpoint/2010/main" val="2522567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 y="741219"/>
            <a:ext cx="9143998" cy="5375562"/>
          </a:xfrm>
          <a:prstGeom prst="rect">
            <a:avLst/>
          </a:prstGeom>
        </p:spPr>
      </p:pic>
      <p:sp>
        <p:nvSpPr>
          <p:cNvPr id="5" name="Rectangle 4"/>
          <p:cNvSpPr/>
          <p:nvPr/>
        </p:nvSpPr>
        <p:spPr>
          <a:xfrm>
            <a:off x="12613" y="741218"/>
            <a:ext cx="9144000" cy="1247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Rectangle 5"/>
          <p:cNvSpPr/>
          <p:nvPr/>
        </p:nvSpPr>
        <p:spPr>
          <a:xfrm>
            <a:off x="0" y="1988838"/>
            <a:ext cx="9144000" cy="1224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7" name="Rectangle 6"/>
          <p:cNvSpPr/>
          <p:nvPr/>
        </p:nvSpPr>
        <p:spPr>
          <a:xfrm>
            <a:off x="0" y="3212975"/>
            <a:ext cx="9144000" cy="2903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8" name="Picture 7"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9" name="Picture 8"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Tree>
    <p:extLst>
      <p:ext uri="{BB962C8B-B14F-4D97-AF65-F5344CB8AC3E}">
        <p14:creationId xmlns:p14="http://schemas.microsoft.com/office/powerpoint/2010/main" val="1425315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5" grpId="0" animBg="1"/>
      <p:bldP spid="6" grpId="0" animBg="1"/>
      <p:bldP spid="7" grpId="0" animBg="1"/>
    </p:bld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62414" y="4581128"/>
            <a:ext cx="7326010" cy="21264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405536" y="6191248"/>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49280"/>
            <a:ext cx="1149931" cy="764704"/>
          </a:xfrm>
          <a:prstGeom prst="rect">
            <a:avLst/>
          </a:prstGeom>
          <a:noFill/>
        </p:spPr>
      </p:pic>
      <p:sp>
        <p:nvSpPr>
          <p:cNvPr id="7" name="TextBox 6"/>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3" name="Picture 2"/>
          <p:cNvPicPr>
            <a:picLocks noChangeAspect="1"/>
          </p:cNvPicPr>
          <p:nvPr/>
        </p:nvPicPr>
        <p:blipFill>
          <a:blip r:embed="rId8"/>
          <a:stretch>
            <a:fillRect/>
          </a:stretch>
        </p:blipFill>
        <p:spPr>
          <a:xfrm>
            <a:off x="1062412" y="116632"/>
            <a:ext cx="7326012" cy="4464496"/>
          </a:xfrm>
          <a:prstGeom prst="rect">
            <a:avLst/>
          </a:prstGeom>
        </p:spPr>
      </p:pic>
    </p:spTree>
    <p:extLst>
      <p:ext uri="{BB962C8B-B14F-4D97-AF65-F5344CB8AC3E}">
        <p14:creationId xmlns:p14="http://schemas.microsoft.com/office/powerpoint/2010/main" val="2336782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251521" y="800630"/>
            <a:ext cx="8640958" cy="4428570"/>
          </a:xfrm>
          <a:prstGeom prst="rect">
            <a:avLst/>
          </a:prstGeom>
        </p:spPr>
      </p:pic>
    </p:spTree>
    <p:extLst>
      <p:ext uri="{BB962C8B-B14F-4D97-AF65-F5344CB8AC3E}">
        <p14:creationId xmlns:p14="http://schemas.microsoft.com/office/powerpoint/2010/main" val="1197805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 y="1704134"/>
            <a:ext cx="9143998" cy="3449732"/>
          </a:xfrm>
          <a:prstGeom prst="rect">
            <a:avLst/>
          </a:prstGeom>
        </p:spPr>
      </p:pic>
      <p:sp>
        <p:nvSpPr>
          <p:cNvPr id="5" name="Rectangle 4"/>
          <p:cNvSpPr/>
          <p:nvPr/>
        </p:nvSpPr>
        <p:spPr>
          <a:xfrm>
            <a:off x="3252" y="1704135"/>
            <a:ext cx="9144000" cy="500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3252" y="2226088"/>
            <a:ext cx="9144000" cy="626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3252" y="2852936"/>
            <a:ext cx="914400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8" name="Rectangle 7"/>
          <p:cNvSpPr/>
          <p:nvPr/>
        </p:nvSpPr>
        <p:spPr>
          <a:xfrm>
            <a:off x="4556" y="3573016"/>
            <a:ext cx="914400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9" name="Rectangle 8"/>
          <p:cNvSpPr/>
          <p:nvPr/>
        </p:nvSpPr>
        <p:spPr>
          <a:xfrm>
            <a:off x="3252" y="4077071"/>
            <a:ext cx="9144000" cy="1098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 y="5805264"/>
            <a:ext cx="1583061" cy="1052735"/>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431032" y="5661248"/>
            <a:ext cx="1196752" cy="1196752"/>
          </a:xfrm>
          <a:prstGeom prst="rect">
            <a:avLst/>
          </a:prstGeom>
          <a:noFill/>
        </p:spPr>
      </p:pic>
      <p:pic>
        <p:nvPicPr>
          <p:cNvPr id="13" name="Picture 12"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026487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1109870"/>
            <a:ext cx="9144000" cy="4638260"/>
          </a:xfrm>
          <a:prstGeom prst="rect">
            <a:avLst/>
          </a:prstGeom>
        </p:spPr>
      </p:pic>
      <p:sp>
        <p:nvSpPr>
          <p:cNvPr id="5" name="Rectangle 4"/>
          <p:cNvSpPr/>
          <p:nvPr/>
        </p:nvSpPr>
        <p:spPr>
          <a:xfrm>
            <a:off x="7414" y="1109870"/>
            <a:ext cx="9144000" cy="374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Rectangle 5"/>
          <p:cNvSpPr/>
          <p:nvPr/>
        </p:nvSpPr>
        <p:spPr>
          <a:xfrm>
            <a:off x="6254" y="1484784"/>
            <a:ext cx="914400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7" name="Rectangle 6"/>
          <p:cNvSpPr/>
          <p:nvPr/>
        </p:nvSpPr>
        <p:spPr>
          <a:xfrm>
            <a:off x="7414" y="2824130"/>
            <a:ext cx="9144000" cy="964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8" name="Rectangle 7"/>
          <p:cNvSpPr/>
          <p:nvPr/>
        </p:nvSpPr>
        <p:spPr>
          <a:xfrm>
            <a:off x="7414" y="3803674"/>
            <a:ext cx="9144000" cy="1944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9" name="TextBox 8"/>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10" name="Picture 9"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0"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339139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11560" y="3886664"/>
            <a:ext cx="7848280" cy="2926711"/>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524328" y="6179390"/>
            <a:ext cx="643138" cy="643138"/>
          </a:xfrm>
          <a:prstGeom prst="rect">
            <a:avLst/>
          </a:prstGeom>
          <a:noFill/>
        </p:spPr>
      </p:pic>
      <p:sp>
        <p:nvSpPr>
          <p:cNvPr id="7" name="TextBox 6"/>
          <p:cNvSpPr txBox="1"/>
          <p:nvPr/>
        </p:nvSpPr>
        <p:spPr>
          <a:xfrm rot="17868540">
            <a:off x="-285228" y="294462"/>
            <a:ext cx="1113318" cy="369332"/>
          </a:xfrm>
          <a:prstGeom prst="rect">
            <a:avLst/>
          </a:prstGeom>
          <a:noFill/>
        </p:spPr>
        <p:txBody>
          <a:bodyPr wrap="none" rtlCol="0">
            <a:spAutoFit/>
          </a:bodyPr>
          <a:lstStyle/>
          <a:p>
            <a:r>
              <a:rPr lang="en-GB" dirty="0" smtClean="0"/>
              <a:t>May 2010</a:t>
            </a:r>
            <a:endParaRPr lang="en-GB" dirty="0"/>
          </a:p>
        </p:txBody>
      </p:sp>
      <p:pic>
        <p:nvPicPr>
          <p:cNvPr id="8" name="Picture 7"/>
          <p:cNvPicPr>
            <a:picLocks noChangeAspect="1"/>
          </p:cNvPicPr>
          <p:nvPr/>
        </p:nvPicPr>
        <p:blipFill>
          <a:blip r:embed="rId7"/>
          <a:stretch>
            <a:fillRect/>
          </a:stretch>
        </p:blipFill>
        <p:spPr>
          <a:xfrm>
            <a:off x="611560" y="44624"/>
            <a:ext cx="7848280" cy="3845178"/>
          </a:xfrm>
          <a:prstGeom prst="rect">
            <a:avLst/>
          </a:prstGeom>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157192"/>
            <a:ext cx="971600" cy="646113"/>
          </a:xfrm>
          <a:prstGeom prst="rect">
            <a:avLst/>
          </a:prstGeom>
          <a:noFill/>
        </p:spPr>
      </p:pic>
    </p:spTree>
    <p:extLst>
      <p:ext uri="{BB962C8B-B14F-4D97-AF65-F5344CB8AC3E}">
        <p14:creationId xmlns:p14="http://schemas.microsoft.com/office/powerpoint/2010/main" val="122454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 y="332656"/>
            <a:ext cx="9144002" cy="58459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sp>
        <p:nvSpPr>
          <p:cNvPr id="6" name="Rectangle 5"/>
          <p:cNvSpPr/>
          <p:nvPr/>
        </p:nvSpPr>
        <p:spPr>
          <a:xfrm>
            <a:off x="0" y="322198"/>
            <a:ext cx="9144000" cy="524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850956"/>
            <a:ext cx="9144000" cy="1353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5191" y="2195311"/>
            <a:ext cx="914400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a:t>
            </a:r>
          </a:p>
        </p:txBody>
      </p:sp>
      <p:sp>
        <p:nvSpPr>
          <p:cNvPr id="9" name="Rectangle 8"/>
          <p:cNvSpPr/>
          <p:nvPr/>
        </p:nvSpPr>
        <p:spPr>
          <a:xfrm>
            <a:off x="5191" y="4005064"/>
            <a:ext cx="9144000" cy="81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5191" y="4823095"/>
            <a:ext cx="9144000" cy="1364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82977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107505" y="427488"/>
            <a:ext cx="8928990" cy="5377776"/>
          </a:xfrm>
          <a:prstGeom prst="rect">
            <a:avLst/>
          </a:prstGeom>
        </p:spPr>
      </p:pic>
    </p:spTree>
    <p:extLst>
      <p:ext uri="{BB962C8B-B14F-4D97-AF65-F5344CB8AC3E}">
        <p14:creationId xmlns:p14="http://schemas.microsoft.com/office/powerpoint/2010/main" val="3552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683568" y="0"/>
            <a:ext cx="8460432" cy="5833688"/>
          </a:xfrm>
          <a:prstGeom prst="rect">
            <a:avLst/>
          </a:prstGeom>
        </p:spPr>
      </p:pic>
      <p:pic>
        <p:nvPicPr>
          <p:cNvPr id="7" name="Picture 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683568" y="0"/>
            <a:ext cx="8460432" cy="126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3870" y="116632"/>
            <a:ext cx="1011815" cy="369332"/>
          </a:xfrm>
          <a:prstGeom prst="rect">
            <a:avLst/>
          </a:prstGeom>
          <a:noFill/>
        </p:spPr>
        <p:txBody>
          <a:bodyPr wrap="none" rtlCol="0">
            <a:spAutoFit/>
          </a:bodyPr>
          <a:lstStyle/>
          <a:p>
            <a:r>
              <a:rPr lang="en-GB" dirty="0" smtClean="0"/>
              <a:t>Jan 2011</a:t>
            </a:r>
            <a:endParaRPr lang="en-GB" dirty="0"/>
          </a:p>
        </p:txBody>
      </p:sp>
      <p:sp>
        <p:nvSpPr>
          <p:cNvPr id="9" name="Rectangle 8"/>
          <p:cNvSpPr/>
          <p:nvPr/>
        </p:nvSpPr>
        <p:spPr>
          <a:xfrm>
            <a:off x="683568" y="1268760"/>
            <a:ext cx="846043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683568" y="2195736"/>
            <a:ext cx="8460432" cy="1881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Rectangle 10"/>
          <p:cNvSpPr/>
          <p:nvPr/>
        </p:nvSpPr>
        <p:spPr>
          <a:xfrm>
            <a:off x="683568" y="4077296"/>
            <a:ext cx="8460432" cy="1756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204645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9" name="Picture 8"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pic>
        <p:nvPicPr>
          <p:cNvPr id="6" name="Picture 5"/>
          <p:cNvPicPr>
            <a:picLocks noChangeAspect="1"/>
          </p:cNvPicPr>
          <p:nvPr/>
        </p:nvPicPr>
        <p:blipFill>
          <a:blip r:embed="rId7"/>
          <a:stretch>
            <a:fillRect/>
          </a:stretch>
        </p:blipFill>
        <p:spPr>
          <a:xfrm>
            <a:off x="1364646" y="25152"/>
            <a:ext cx="6159682" cy="3471920"/>
          </a:xfrm>
          <a:prstGeom prst="rect">
            <a:avLst/>
          </a:prstGeom>
        </p:spPr>
      </p:pic>
      <p:pic>
        <p:nvPicPr>
          <p:cNvPr id="11" name="Picture 10"/>
          <p:cNvPicPr>
            <a:picLocks noChangeAspect="1"/>
          </p:cNvPicPr>
          <p:nvPr/>
        </p:nvPicPr>
        <p:blipFill>
          <a:blip r:embed="rId8"/>
          <a:stretch>
            <a:fillRect/>
          </a:stretch>
        </p:blipFill>
        <p:spPr>
          <a:xfrm>
            <a:off x="1364647" y="5773219"/>
            <a:ext cx="6159681" cy="1040157"/>
          </a:xfrm>
          <a:prstGeom prst="rect">
            <a:avLst/>
          </a:prstGeom>
        </p:spPr>
      </p:pic>
      <p:pic>
        <p:nvPicPr>
          <p:cNvPr id="12" name="Picture 11"/>
          <p:cNvPicPr>
            <a:picLocks noChangeAspect="1"/>
          </p:cNvPicPr>
          <p:nvPr/>
        </p:nvPicPr>
        <p:blipFill>
          <a:blip r:embed="rId9"/>
          <a:stretch>
            <a:fillRect/>
          </a:stretch>
        </p:blipFill>
        <p:spPr>
          <a:xfrm>
            <a:off x="2555448" y="3212976"/>
            <a:ext cx="3384704" cy="2520280"/>
          </a:xfrm>
          <a:prstGeom prst="rect">
            <a:avLst/>
          </a:prstGeom>
        </p:spPr>
      </p:pic>
    </p:spTree>
    <p:extLst>
      <p:ext uri="{BB962C8B-B14F-4D97-AF65-F5344CB8AC3E}">
        <p14:creationId xmlns:p14="http://schemas.microsoft.com/office/powerpoint/2010/main" val="1738017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611560" y="0"/>
            <a:ext cx="8532440" cy="6179422"/>
          </a:xfrm>
          <a:prstGeom prst="rect">
            <a:avLst/>
          </a:prstGeom>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611560" y="14882"/>
            <a:ext cx="8532440" cy="3846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605854" y="3879745"/>
            <a:ext cx="8538145"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605853" y="4815848"/>
            <a:ext cx="8538145" cy="1363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5" name="TextBox 4"/>
          <p:cNvSpPr txBox="1"/>
          <p:nvPr/>
        </p:nvSpPr>
        <p:spPr>
          <a:xfrm>
            <a:off x="0" y="116632"/>
            <a:ext cx="1011815" cy="369332"/>
          </a:xfrm>
          <a:prstGeom prst="rect">
            <a:avLst/>
          </a:prstGeom>
          <a:noFill/>
        </p:spPr>
        <p:txBody>
          <a:bodyPr wrap="none" rtlCol="0">
            <a:spAutoFit/>
          </a:bodyPr>
          <a:lstStyle/>
          <a:p>
            <a:r>
              <a:rPr lang="en-GB" dirty="0" smtClean="0"/>
              <a:t>Jan 2011</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 y="5805264"/>
            <a:ext cx="1583061" cy="1052735"/>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1431032" y="5661248"/>
            <a:ext cx="1196752" cy="1196752"/>
          </a:xfrm>
          <a:prstGeom prst="rect">
            <a:avLst/>
          </a:prstGeom>
          <a:noFill/>
        </p:spPr>
      </p:pic>
    </p:spTree>
    <p:extLst>
      <p:ext uri="{BB962C8B-B14F-4D97-AF65-F5344CB8AC3E}">
        <p14:creationId xmlns:p14="http://schemas.microsoft.com/office/powerpoint/2010/main" val="2043637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314"/>
            <a:ext cx="9144000" cy="6137754"/>
          </a:xfrm>
          <a:prstGeom prst="rect">
            <a:avLst/>
          </a:prstGeom>
        </p:spPr>
      </p:pic>
      <p:sp>
        <p:nvSpPr>
          <p:cNvPr id="8" name="Rectangle 7"/>
          <p:cNvSpPr/>
          <p:nvPr/>
        </p:nvSpPr>
        <p:spPr>
          <a:xfrm>
            <a:off x="0" y="37520"/>
            <a:ext cx="9144000" cy="3679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sp>
        <p:nvSpPr>
          <p:cNvPr id="9" name="Rectangle 8"/>
          <p:cNvSpPr/>
          <p:nvPr/>
        </p:nvSpPr>
        <p:spPr>
          <a:xfrm>
            <a:off x="0" y="3717032"/>
            <a:ext cx="9144000" cy="1632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0" y="5369503"/>
            <a:ext cx="9144000" cy="817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6030416"/>
            <a:ext cx="827584" cy="827584"/>
          </a:xfrm>
          <a:prstGeom prst="rect">
            <a:avLst/>
          </a:prstGeom>
          <a:noFill/>
        </p:spPr>
      </p:pic>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062014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11816" y="4267376"/>
            <a:ext cx="7120368" cy="189792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8"/>
          <a:stretch>
            <a:fillRect/>
          </a:stretch>
        </p:blipFill>
        <p:spPr>
          <a:xfrm>
            <a:off x="1011816" y="260648"/>
            <a:ext cx="7120368" cy="4010324"/>
          </a:xfrm>
          <a:prstGeom prst="rect">
            <a:avLst/>
          </a:prstGeom>
        </p:spPr>
      </p:pic>
    </p:spTree>
    <p:extLst>
      <p:ext uri="{BB962C8B-B14F-4D97-AF65-F5344CB8AC3E}">
        <p14:creationId xmlns:p14="http://schemas.microsoft.com/office/powerpoint/2010/main" val="324818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51519" y="1340768"/>
            <a:ext cx="8640962" cy="323647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7" name="Rectangle 6"/>
          <p:cNvSpPr/>
          <p:nvPr/>
        </p:nvSpPr>
        <p:spPr>
          <a:xfrm>
            <a:off x="251520" y="1340768"/>
            <a:ext cx="8640959" cy="467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251519" y="1808148"/>
            <a:ext cx="8640960" cy="1404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251519" y="3212976"/>
            <a:ext cx="8640960" cy="1364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05264"/>
            <a:ext cx="1435360" cy="954514"/>
          </a:xfrm>
          <a:prstGeom prst="rect">
            <a:avLst/>
          </a:prstGeom>
          <a:noFill/>
        </p:spPr>
      </p:pic>
    </p:spTree>
    <p:extLst>
      <p:ext uri="{BB962C8B-B14F-4D97-AF65-F5344CB8AC3E}">
        <p14:creationId xmlns:p14="http://schemas.microsoft.com/office/powerpoint/2010/main" val="3375773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1373372"/>
            <a:ext cx="9144000" cy="4111256"/>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 y="5805264"/>
            <a:ext cx="1583061" cy="1052735"/>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431032" y="5661248"/>
            <a:ext cx="1196752" cy="1196752"/>
          </a:xfrm>
          <a:prstGeom prst="rect">
            <a:avLst/>
          </a:prstGeom>
          <a:noFill/>
        </p:spPr>
      </p:pic>
      <p:pic>
        <p:nvPicPr>
          <p:cNvPr id="8" name="Picture 7"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9" name="Rectangle 8"/>
          <p:cNvSpPr/>
          <p:nvPr/>
        </p:nvSpPr>
        <p:spPr>
          <a:xfrm>
            <a:off x="0" y="1373371"/>
            <a:ext cx="9144000" cy="1632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 y="3015936"/>
            <a:ext cx="9144000" cy="1709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0" y="4725144"/>
            <a:ext cx="9144000" cy="759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6533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0"/>
            <a:ext cx="8070136" cy="6480720"/>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sp>
        <p:nvSpPr>
          <p:cNvPr id="8" name="Rectangle 7"/>
          <p:cNvSpPr/>
          <p:nvPr/>
        </p:nvSpPr>
        <p:spPr>
          <a:xfrm>
            <a:off x="899592" y="-41017"/>
            <a:ext cx="8070136" cy="1165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899592" y="1119064"/>
            <a:ext cx="8070136" cy="1877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899592" y="2996952"/>
            <a:ext cx="8070136" cy="3483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8523312" y="5503624"/>
            <a:ext cx="620688" cy="620688"/>
          </a:xfrm>
          <a:prstGeom prst="rect">
            <a:avLst/>
          </a:prstGeom>
          <a:noFill/>
        </p:spPr>
      </p:pic>
    </p:spTree>
    <p:extLst>
      <p:ext uri="{BB962C8B-B14F-4D97-AF65-F5344CB8AC3E}">
        <p14:creationId xmlns:p14="http://schemas.microsoft.com/office/powerpoint/2010/main" val="3900530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10" grpId="0" animBg="1"/>
      <p:bldP spid="11" grpId="0" animBg="1"/>
    </p:bld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35496" y="35332"/>
            <a:ext cx="1113318" cy="369332"/>
          </a:xfrm>
          <a:prstGeom prst="rect">
            <a:avLst/>
          </a:prstGeom>
          <a:noFill/>
        </p:spPr>
        <p:txBody>
          <a:bodyPr wrap="none" rtlCol="0">
            <a:spAutoFit/>
          </a:bodyPr>
          <a:lstStyle/>
          <a:p>
            <a:r>
              <a:rPr lang="en-GB" dirty="0" smtClean="0"/>
              <a:t>May 2011</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8" name="Picture 7"/>
          <p:cNvPicPr>
            <a:picLocks noChangeAspect="1"/>
          </p:cNvPicPr>
          <p:nvPr/>
        </p:nvPicPr>
        <p:blipFill>
          <a:blip r:embed="rId7"/>
          <a:stretch>
            <a:fillRect/>
          </a:stretch>
        </p:blipFill>
        <p:spPr>
          <a:xfrm>
            <a:off x="1547663" y="44624"/>
            <a:ext cx="6264697" cy="3811620"/>
          </a:xfrm>
          <a:prstGeom prst="rect">
            <a:avLst/>
          </a:prstGeom>
        </p:spPr>
      </p:pic>
      <p:pic>
        <p:nvPicPr>
          <p:cNvPr id="9" name="Picture 8"/>
          <p:cNvPicPr>
            <a:picLocks noChangeAspect="1"/>
          </p:cNvPicPr>
          <p:nvPr/>
        </p:nvPicPr>
        <p:blipFill>
          <a:blip r:embed="rId8"/>
          <a:stretch>
            <a:fillRect/>
          </a:stretch>
        </p:blipFill>
        <p:spPr>
          <a:xfrm>
            <a:off x="1547663" y="3861048"/>
            <a:ext cx="6264697" cy="2942593"/>
          </a:xfrm>
          <a:prstGeom prst="rect">
            <a:avLst/>
          </a:prstGeom>
        </p:spPr>
      </p:pic>
    </p:spTree>
    <p:extLst>
      <p:ext uri="{BB962C8B-B14F-4D97-AF65-F5344CB8AC3E}">
        <p14:creationId xmlns:p14="http://schemas.microsoft.com/office/powerpoint/2010/main" val="159076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914401"/>
            <a:ext cx="9144000" cy="5029198"/>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36512" y="932130"/>
            <a:ext cx="9289032" cy="768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6512" y="1700808"/>
            <a:ext cx="9289032" cy="1016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6512" y="2717134"/>
            <a:ext cx="9289032" cy="1503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36512" y="4221089"/>
            <a:ext cx="9289032" cy="644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36512" y="4869160"/>
            <a:ext cx="9289032" cy="109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 y="5805264"/>
            <a:ext cx="1583061" cy="1052735"/>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1431032" y="5661248"/>
            <a:ext cx="1196752" cy="1196752"/>
          </a:xfrm>
          <a:prstGeom prst="rect">
            <a:avLst/>
          </a:prstGeom>
          <a:noFill/>
        </p:spPr>
      </p:pic>
      <p:pic>
        <p:nvPicPr>
          <p:cNvPr id="13" name="Picture 12"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37417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672709" y="0"/>
            <a:ext cx="7776862" cy="4851748"/>
          </a:xfrm>
          <a:prstGeom prst="rect">
            <a:avLst/>
          </a:prstGeom>
        </p:spPr>
      </p:pic>
      <p:pic>
        <p:nvPicPr>
          <p:cNvPr id="3" name="Picture 2"/>
          <p:cNvPicPr>
            <a:picLocks noChangeAspect="1"/>
          </p:cNvPicPr>
          <p:nvPr/>
        </p:nvPicPr>
        <p:blipFill>
          <a:blip r:embed="rId5"/>
          <a:stretch>
            <a:fillRect/>
          </a:stretch>
        </p:blipFill>
        <p:spPr>
          <a:xfrm>
            <a:off x="672709" y="4851748"/>
            <a:ext cx="7776862" cy="1135001"/>
          </a:xfrm>
          <a:prstGeom prst="rect">
            <a:avLst/>
          </a:prstGeom>
        </p:spPr>
      </p:pic>
      <p:sp>
        <p:nvSpPr>
          <p:cNvPr id="6" name="Rectangle 5"/>
          <p:cNvSpPr/>
          <p:nvPr/>
        </p:nvSpPr>
        <p:spPr>
          <a:xfrm>
            <a:off x="672708" y="-13800"/>
            <a:ext cx="777686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672708" y="900600"/>
            <a:ext cx="7776863" cy="630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672708" y="1545060"/>
            <a:ext cx="7776863" cy="2855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672708" y="4425585"/>
            <a:ext cx="7776863" cy="439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672708" y="4851746"/>
            <a:ext cx="7776863" cy="1109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3351826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1793" y="1592311"/>
            <a:ext cx="2564704" cy="459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7" name="Picture 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pic>
        <p:nvPicPr>
          <p:cNvPr id="5" name="Picture 4"/>
          <p:cNvPicPr>
            <a:picLocks noChangeAspect="1"/>
          </p:cNvPicPr>
          <p:nvPr/>
        </p:nvPicPr>
        <p:blipFill>
          <a:blip r:embed="rId8"/>
          <a:stretch>
            <a:fillRect/>
          </a:stretch>
        </p:blipFill>
        <p:spPr>
          <a:xfrm>
            <a:off x="107504" y="718532"/>
            <a:ext cx="8928992" cy="550228"/>
          </a:xfrm>
          <a:prstGeom prst="rect">
            <a:avLst/>
          </a:prstGeom>
        </p:spPr>
      </p:pic>
      <p:pic>
        <p:nvPicPr>
          <p:cNvPr id="9" name="Picture 8"/>
          <p:cNvPicPr>
            <a:picLocks noChangeAspect="1"/>
          </p:cNvPicPr>
          <p:nvPr/>
        </p:nvPicPr>
        <p:blipFill>
          <a:blip r:embed="rId9"/>
          <a:stretch>
            <a:fillRect/>
          </a:stretch>
        </p:blipFill>
        <p:spPr>
          <a:xfrm>
            <a:off x="107504" y="2152606"/>
            <a:ext cx="6364288" cy="2860570"/>
          </a:xfrm>
          <a:prstGeom prst="rect">
            <a:avLst/>
          </a:prstGeom>
        </p:spPr>
      </p:pic>
    </p:spTree>
    <p:extLst>
      <p:ext uri="{BB962C8B-B14F-4D97-AF65-F5344CB8AC3E}">
        <p14:creationId xmlns:p14="http://schemas.microsoft.com/office/powerpoint/2010/main" val="3681062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1772816"/>
            <a:ext cx="9144000" cy="2245658"/>
          </a:xfrm>
          <a:prstGeom prst="rect">
            <a:avLst/>
          </a:prstGeom>
        </p:spPr>
      </p:pic>
      <p:pic>
        <p:nvPicPr>
          <p:cNvPr id="3" name="Picture 2"/>
          <p:cNvPicPr>
            <a:picLocks noChangeAspect="1"/>
          </p:cNvPicPr>
          <p:nvPr/>
        </p:nvPicPr>
        <p:blipFill>
          <a:blip r:embed="rId5"/>
          <a:stretch>
            <a:fillRect/>
          </a:stretch>
        </p:blipFill>
        <p:spPr>
          <a:xfrm>
            <a:off x="0" y="4551829"/>
            <a:ext cx="9144000" cy="1260691"/>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0" y="1772816"/>
            <a:ext cx="9144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2687216"/>
            <a:ext cx="9144000" cy="1331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0" y="4553837"/>
            <a:ext cx="9144000" cy="60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0" y="5157192"/>
            <a:ext cx="9144000" cy="655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9"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1" name="Picture 10"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2709296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115616" y="5445224"/>
            <a:ext cx="6912768" cy="122882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7" name="Picture 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09228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49280"/>
            <a:ext cx="1258214" cy="836712"/>
          </a:xfrm>
          <a:prstGeom prst="rect">
            <a:avLst/>
          </a:prstGeom>
          <a:noFill/>
        </p:spPr>
      </p:pic>
      <p:pic>
        <p:nvPicPr>
          <p:cNvPr id="9" name="Picture 8"/>
          <p:cNvPicPr>
            <a:picLocks noChangeAspect="1"/>
          </p:cNvPicPr>
          <p:nvPr/>
        </p:nvPicPr>
        <p:blipFill>
          <a:blip r:embed="rId8"/>
          <a:stretch>
            <a:fillRect/>
          </a:stretch>
        </p:blipFill>
        <p:spPr>
          <a:xfrm>
            <a:off x="1115617" y="102878"/>
            <a:ext cx="6912766" cy="2822066"/>
          </a:xfrm>
          <a:prstGeom prst="rect">
            <a:avLst/>
          </a:prstGeom>
        </p:spPr>
      </p:pic>
      <p:pic>
        <p:nvPicPr>
          <p:cNvPr id="10" name="Picture 9"/>
          <p:cNvPicPr>
            <a:picLocks noChangeAspect="1"/>
          </p:cNvPicPr>
          <p:nvPr/>
        </p:nvPicPr>
        <p:blipFill>
          <a:blip r:embed="rId9"/>
          <a:stretch>
            <a:fillRect/>
          </a:stretch>
        </p:blipFill>
        <p:spPr>
          <a:xfrm>
            <a:off x="1115618" y="2924944"/>
            <a:ext cx="6912764" cy="2509464"/>
          </a:xfrm>
          <a:prstGeom prst="rect">
            <a:avLst/>
          </a:prstGeom>
        </p:spPr>
      </p:pic>
    </p:spTree>
    <p:extLst>
      <p:ext uri="{BB962C8B-B14F-4D97-AF65-F5344CB8AC3E}">
        <p14:creationId xmlns:p14="http://schemas.microsoft.com/office/powerpoint/2010/main" val="3049099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4"/>
          <a:stretch>
            <a:fillRect/>
          </a:stretch>
        </p:blipFill>
        <p:spPr>
          <a:xfrm>
            <a:off x="0" y="332656"/>
            <a:ext cx="8847672" cy="5858592"/>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0" y="332656"/>
            <a:ext cx="884767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764704"/>
            <a:ext cx="884767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0" y="1700809"/>
            <a:ext cx="8847672"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0" y="3429000"/>
            <a:ext cx="8847672"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0" y="4725144"/>
            <a:ext cx="8847672" cy="146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1655927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2699793" y="101940"/>
            <a:ext cx="4248470" cy="3139396"/>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433999" y="5518108"/>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pic>
        <p:nvPicPr>
          <p:cNvPr id="8" name="Picture 7"/>
          <p:cNvPicPr>
            <a:picLocks noChangeAspect="1"/>
          </p:cNvPicPr>
          <p:nvPr/>
        </p:nvPicPr>
        <p:blipFill>
          <a:blip r:embed="rId8"/>
          <a:stretch>
            <a:fillRect/>
          </a:stretch>
        </p:blipFill>
        <p:spPr>
          <a:xfrm>
            <a:off x="1475658" y="3293099"/>
            <a:ext cx="6696742" cy="2872205"/>
          </a:xfrm>
          <a:prstGeom prst="rect">
            <a:avLst/>
          </a:prstGeom>
        </p:spPr>
      </p:pic>
      <p:pic>
        <p:nvPicPr>
          <p:cNvPr id="9" name="Picture 8"/>
          <p:cNvPicPr>
            <a:picLocks noChangeAspect="1"/>
          </p:cNvPicPr>
          <p:nvPr/>
        </p:nvPicPr>
        <p:blipFill>
          <a:blip r:embed="rId9"/>
          <a:stretch>
            <a:fillRect/>
          </a:stretch>
        </p:blipFill>
        <p:spPr>
          <a:xfrm>
            <a:off x="1475658" y="6165304"/>
            <a:ext cx="6696742" cy="585398"/>
          </a:xfrm>
          <a:prstGeom prst="rect">
            <a:avLst/>
          </a:prstGeom>
        </p:spPr>
      </p:pic>
    </p:spTree>
    <p:extLst>
      <p:ext uri="{BB962C8B-B14F-4D97-AF65-F5344CB8AC3E}">
        <p14:creationId xmlns:p14="http://schemas.microsoft.com/office/powerpoint/2010/main" val="57353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836712"/>
            <a:ext cx="8640962" cy="443338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7" name="Rectangle 6"/>
          <p:cNvSpPr/>
          <p:nvPr/>
        </p:nvSpPr>
        <p:spPr>
          <a:xfrm>
            <a:off x="251520" y="836712"/>
            <a:ext cx="8640959" cy="4433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05264"/>
            <a:ext cx="1435360" cy="954514"/>
          </a:xfrm>
          <a:prstGeom prst="rect">
            <a:avLst/>
          </a:prstGeom>
          <a:noFill/>
        </p:spPr>
      </p:pic>
    </p:spTree>
    <p:extLst>
      <p:ext uri="{BB962C8B-B14F-4D97-AF65-F5344CB8AC3E}">
        <p14:creationId xmlns:p14="http://schemas.microsoft.com/office/powerpoint/2010/main" val="2296298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257472"/>
            <a:ext cx="9144000" cy="5979840"/>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6512" y="257472"/>
            <a:ext cx="9289032" cy="1803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6512" y="2060847"/>
            <a:ext cx="9289032" cy="1369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6512" y="3429949"/>
            <a:ext cx="9289032" cy="892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36512" y="4322204"/>
            <a:ext cx="9289032" cy="718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36512" y="5040522"/>
            <a:ext cx="9289032" cy="1196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2153516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8" grpId="0" animBg="1"/>
      <p:bldP spid="9" grpId="0" animBg="1"/>
      <p:bldP spid="10" grpId="0" animBg="1"/>
    </p:bld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835696" y="4383838"/>
            <a:ext cx="5688632" cy="2389569"/>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TextBox 5"/>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pic>
        <p:nvPicPr>
          <p:cNvPr id="9" name="Picture 8"/>
          <p:cNvPicPr>
            <a:picLocks noChangeAspect="1"/>
          </p:cNvPicPr>
          <p:nvPr/>
        </p:nvPicPr>
        <p:blipFill>
          <a:blip r:embed="rId8"/>
          <a:stretch>
            <a:fillRect/>
          </a:stretch>
        </p:blipFill>
        <p:spPr>
          <a:xfrm>
            <a:off x="1835694" y="130188"/>
            <a:ext cx="5688633" cy="2578732"/>
          </a:xfrm>
          <a:prstGeom prst="rect">
            <a:avLst/>
          </a:prstGeom>
        </p:spPr>
      </p:pic>
      <p:pic>
        <p:nvPicPr>
          <p:cNvPr id="10" name="Picture 9"/>
          <p:cNvPicPr>
            <a:picLocks noChangeAspect="1"/>
          </p:cNvPicPr>
          <p:nvPr/>
        </p:nvPicPr>
        <p:blipFill>
          <a:blip r:embed="rId9"/>
          <a:stretch>
            <a:fillRect/>
          </a:stretch>
        </p:blipFill>
        <p:spPr>
          <a:xfrm>
            <a:off x="1835695" y="2708920"/>
            <a:ext cx="5688631" cy="1670097"/>
          </a:xfrm>
          <a:prstGeom prst="rect">
            <a:avLst/>
          </a:prstGeom>
        </p:spPr>
      </p:pic>
      <p:pic>
        <p:nvPicPr>
          <p:cNvPr id="5" name="Picture 4"/>
          <p:cNvPicPr>
            <a:picLocks noChangeAspect="1"/>
          </p:cNvPicPr>
          <p:nvPr/>
        </p:nvPicPr>
        <p:blipFill>
          <a:blip r:embed="rId10"/>
          <a:stretch>
            <a:fillRect/>
          </a:stretch>
        </p:blipFill>
        <p:spPr>
          <a:xfrm>
            <a:off x="3544441" y="4267944"/>
            <a:ext cx="1171575" cy="457200"/>
          </a:xfrm>
          <a:prstGeom prst="rect">
            <a:avLst/>
          </a:prstGeom>
        </p:spPr>
      </p:pic>
    </p:spTree>
    <p:extLst>
      <p:ext uri="{BB962C8B-B14F-4D97-AF65-F5344CB8AC3E}">
        <p14:creationId xmlns:p14="http://schemas.microsoft.com/office/powerpoint/2010/main" val="3430269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415258" y="10336"/>
            <a:ext cx="8693246" cy="6180912"/>
          </a:xfrm>
          <a:prstGeom prst="rect">
            <a:avLst/>
          </a:prstGeom>
        </p:spPr>
      </p:pic>
      <p:sp>
        <p:nvSpPr>
          <p:cNvPr id="6" name="Rectangle 5"/>
          <p:cNvSpPr/>
          <p:nvPr/>
        </p:nvSpPr>
        <p:spPr>
          <a:xfrm>
            <a:off x="420448" y="17445"/>
            <a:ext cx="8723551" cy="1323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420448" y="1340768"/>
            <a:ext cx="8723551" cy="1102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415257" y="2443161"/>
            <a:ext cx="8723551" cy="120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a:t>
            </a:r>
          </a:p>
        </p:txBody>
      </p:sp>
      <p:sp>
        <p:nvSpPr>
          <p:cNvPr id="9" name="Rectangle 8"/>
          <p:cNvSpPr/>
          <p:nvPr/>
        </p:nvSpPr>
        <p:spPr>
          <a:xfrm>
            <a:off x="425639" y="3645026"/>
            <a:ext cx="8723551" cy="851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425639" y="4496497"/>
            <a:ext cx="8723551" cy="97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5" name="TextBox 4"/>
          <p:cNvSpPr txBox="1"/>
          <p:nvPr/>
        </p:nvSpPr>
        <p:spPr>
          <a:xfrm>
            <a:off x="0" y="251356"/>
            <a:ext cx="1011815" cy="369332"/>
          </a:xfrm>
          <a:prstGeom prst="rect">
            <a:avLst/>
          </a:prstGeom>
          <a:noFill/>
        </p:spPr>
        <p:txBody>
          <a:bodyPr wrap="none" rtlCol="0">
            <a:spAutoFit/>
          </a:bodyPr>
          <a:lstStyle/>
          <a:p>
            <a:r>
              <a:rPr lang="en-GB" dirty="0" smtClean="0"/>
              <a:t>Jan 2013</a:t>
            </a:r>
            <a:endParaRPr lang="en-GB" dirty="0"/>
          </a:p>
        </p:txBody>
      </p:sp>
      <p:sp>
        <p:nvSpPr>
          <p:cNvPr id="11" name="Rectangle 10"/>
          <p:cNvSpPr/>
          <p:nvPr/>
        </p:nvSpPr>
        <p:spPr>
          <a:xfrm>
            <a:off x="395536" y="5445225"/>
            <a:ext cx="8723551" cy="74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2103478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6"/>
          <p:cNvPicPr>
            <a:picLocks noChangeAspect="1"/>
          </p:cNvPicPr>
          <p:nvPr/>
        </p:nvPicPr>
        <p:blipFill>
          <a:blip r:embed="rId6"/>
          <a:stretch>
            <a:fillRect/>
          </a:stretch>
        </p:blipFill>
        <p:spPr>
          <a:xfrm>
            <a:off x="1619672" y="44624"/>
            <a:ext cx="5904656" cy="165412"/>
          </a:xfrm>
          <a:prstGeom prst="rect">
            <a:avLst/>
          </a:prstGeom>
        </p:spPr>
      </p:pic>
      <p:pic>
        <p:nvPicPr>
          <p:cNvPr id="8" name="Picture 7"/>
          <p:cNvPicPr>
            <a:picLocks noChangeAspect="1"/>
          </p:cNvPicPr>
          <p:nvPr/>
        </p:nvPicPr>
        <p:blipFill>
          <a:blip r:embed="rId7"/>
          <a:stretch>
            <a:fillRect/>
          </a:stretch>
        </p:blipFill>
        <p:spPr>
          <a:xfrm>
            <a:off x="2843808" y="260648"/>
            <a:ext cx="3168350" cy="1794808"/>
          </a:xfrm>
          <a:prstGeom prst="rect">
            <a:avLst/>
          </a:prstGeom>
        </p:spPr>
      </p:pic>
      <p:pic>
        <p:nvPicPr>
          <p:cNvPr id="9" name="Picture 8"/>
          <p:cNvPicPr>
            <a:picLocks noChangeAspect="1"/>
          </p:cNvPicPr>
          <p:nvPr/>
        </p:nvPicPr>
        <p:blipFill>
          <a:blip r:embed="rId8"/>
          <a:stretch>
            <a:fillRect/>
          </a:stretch>
        </p:blipFill>
        <p:spPr>
          <a:xfrm>
            <a:off x="6156176" y="1009423"/>
            <a:ext cx="853826" cy="297258"/>
          </a:xfrm>
          <a:prstGeom prst="rect">
            <a:avLst/>
          </a:prstGeom>
        </p:spPr>
      </p:pic>
      <p:pic>
        <p:nvPicPr>
          <p:cNvPr id="10" name="Picture 9"/>
          <p:cNvPicPr>
            <a:picLocks noChangeAspect="1"/>
          </p:cNvPicPr>
          <p:nvPr/>
        </p:nvPicPr>
        <p:blipFill>
          <a:blip r:embed="rId9"/>
          <a:stretch>
            <a:fillRect/>
          </a:stretch>
        </p:blipFill>
        <p:spPr>
          <a:xfrm>
            <a:off x="1619673" y="2077230"/>
            <a:ext cx="5904654" cy="343658"/>
          </a:xfrm>
          <a:prstGeom prst="rect">
            <a:avLst/>
          </a:prstGeom>
        </p:spPr>
      </p:pic>
      <p:pic>
        <p:nvPicPr>
          <p:cNvPr id="11" name="Picture 10"/>
          <p:cNvPicPr>
            <a:picLocks noChangeAspect="1"/>
          </p:cNvPicPr>
          <p:nvPr/>
        </p:nvPicPr>
        <p:blipFill>
          <a:blip r:embed="rId10"/>
          <a:stretch>
            <a:fillRect/>
          </a:stretch>
        </p:blipFill>
        <p:spPr>
          <a:xfrm>
            <a:off x="1619672" y="2420888"/>
            <a:ext cx="5904656" cy="329520"/>
          </a:xfrm>
          <a:prstGeom prst="rect">
            <a:avLst/>
          </a:prstGeom>
        </p:spPr>
      </p:pic>
      <p:pic>
        <p:nvPicPr>
          <p:cNvPr id="12" name="Picture 11"/>
          <p:cNvPicPr>
            <a:picLocks noChangeAspect="1"/>
          </p:cNvPicPr>
          <p:nvPr/>
        </p:nvPicPr>
        <p:blipFill>
          <a:blip r:embed="rId11"/>
          <a:stretch>
            <a:fillRect/>
          </a:stretch>
        </p:blipFill>
        <p:spPr>
          <a:xfrm>
            <a:off x="3491880" y="2636912"/>
            <a:ext cx="2160240" cy="1712298"/>
          </a:xfrm>
          <a:prstGeom prst="rect">
            <a:avLst/>
          </a:prstGeom>
        </p:spPr>
      </p:pic>
      <p:pic>
        <p:nvPicPr>
          <p:cNvPr id="13" name="Picture 12"/>
          <p:cNvPicPr>
            <a:picLocks noChangeAspect="1"/>
          </p:cNvPicPr>
          <p:nvPr/>
        </p:nvPicPr>
        <p:blipFill>
          <a:blip r:embed="rId12"/>
          <a:stretch>
            <a:fillRect/>
          </a:stretch>
        </p:blipFill>
        <p:spPr>
          <a:xfrm>
            <a:off x="1619673" y="4358618"/>
            <a:ext cx="5904654" cy="366526"/>
          </a:xfrm>
          <a:prstGeom prst="rect">
            <a:avLst/>
          </a:prstGeom>
        </p:spPr>
      </p:pic>
      <p:pic>
        <p:nvPicPr>
          <p:cNvPr id="14" name="Picture 13"/>
          <p:cNvPicPr>
            <a:picLocks noChangeAspect="1"/>
          </p:cNvPicPr>
          <p:nvPr/>
        </p:nvPicPr>
        <p:blipFill>
          <a:blip r:embed="rId13"/>
          <a:stretch>
            <a:fillRect/>
          </a:stretch>
        </p:blipFill>
        <p:spPr>
          <a:xfrm>
            <a:off x="1619672" y="4725144"/>
            <a:ext cx="5904656" cy="2014582"/>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4" cstate="print"/>
          <a:srcRect/>
          <a:stretch>
            <a:fillRect/>
          </a:stretch>
        </p:blipFill>
        <p:spPr bwMode="auto">
          <a:xfrm>
            <a:off x="0" y="5780558"/>
            <a:ext cx="1403648" cy="933426"/>
          </a:xfrm>
          <a:prstGeom prst="rect">
            <a:avLst/>
          </a:prstGeom>
          <a:noFill/>
        </p:spPr>
      </p:pic>
    </p:spTree>
    <p:extLst>
      <p:ext uri="{BB962C8B-B14F-4D97-AF65-F5344CB8AC3E}">
        <p14:creationId xmlns:p14="http://schemas.microsoft.com/office/powerpoint/2010/main" val="3710386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335" y="260648"/>
            <a:ext cx="8835663" cy="5976664"/>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294810" y="269939"/>
            <a:ext cx="8834456" cy="360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294810" y="629980"/>
            <a:ext cx="8834456" cy="818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294810" y="1448013"/>
            <a:ext cx="8834456" cy="3565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308333" y="5013175"/>
            <a:ext cx="8834456" cy="1233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0472"/>
            <a:ext cx="699332" cy="699332"/>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2991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171510" y="4581128"/>
            <a:ext cx="6800980" cy="22379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406462" y="5443814"/>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780558"/>
            <a:ext cx="1403648" cy="933426"/>
          </a:xfrm>
          <a:prstGeom prst="rect">
            <a:avLst/>
          </a:prstGeom>
          <a:noFill/>
        </p:spPr>
      </p:pic>
      <p:pic>
        <p:nvPicPr>
          <p:cNvPr id="8" name="Picture 7"/>
          <p:cNvPicPr>
            <a:picLocks noChangeAspect="1"/>
          </p:cNvPicPr>
          <p:nvPr/>
        </p:nvPicPr>
        <p:blipFill>
          <a:blip r:embed="rId8"/>
          <a:stretch>
            <a:fillRect/>
          </a:stretch>
        </p:blipFill>
        <p:spPr>
          <a:xfrm>
            <a:off x="1171509" y="55848"/>
            <a:ext cx="6800982" cy="2941104"/>
          </a:xfrm>
          <a:prstGeom prst="rect">
            <a:avLst/>
          </a:prstGeom>
        </p:spPr>
      </p:pic>
      <p:pic>
        <p:nvPicPr>
          <p:cNvPr id="9" name="Picture 8"/>
          <p:cNvPicPr>
            <a:picLocks noChangeAspect="1"/>
          </p:cNvPicPr>
          <p:nvPr/>
        </p:nvPicPr>
        <p:blipFill>
          <a:blip r:embed="rId9"/>
          <a:stretch>
            <a:fillRect/>
          </a:stretch>
        </p:blipFill>
        <p:spPr>
          <a:xfrm>
            <a:off x="1171509" y="2996952"/>
            <a:ext cx="6800982" cy="1611436"/>
          </a:xfrm>
          <a:prstGeom prst="rect">
            <a:avLst/>
          </a:prstGeom>
        </p:spPr>
      </p:pic>
    </p:spTree>
    <p:extLst>
      <p:ext uri="{BB962C8B-B14F-4D97-AF65-F5344CB8AC3E}">
        <p14:creationId xmlns:p14="http://schemas.microsoft.com/office/powerpoint/2010/main" val="4112428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260648"/>
            <a:ext cx="9144000" cy="5959168"/>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14734" y="260648"/>
            <a:ext cx="9144000" cy="20435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4734" y="2304150"/>
            <a:ext cx="9144000" cy="908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4734" y="3212975"/>
            <a:ext cx="9144000" cy="792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1211" y="4005063"/>
            <a:ext cx="9144000" cy="695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6157" y="4725144"/>
            <a:ext cx="9144000" cy="475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1" name="Rectangle 10"/>
          <p:cNvSpPr/>
          <p:nvPr/>
        </p:nvSpPr>
        <p:spPr>
          <a:xfrm>
            <a:off x="14734" y="5191649"/>
            <a:ext cx="9144000" cy="1038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356132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0" y="44624"/>
            <a:ext cx="5268200" cy="3024338"/>
          </a:xfrm>
          <a:prstGeom prst="rect">
            <a:avLst/>
          </a:prstGeom>
        </p:spPr>
      </p:pic>
      <p:pic>
        <p:nvPicPr>
          <p:cNvPr id="3" name="Picture 2"/>
          <p:cNvPicPr>
            <a:picLocks noChangeAspect="1"/>
          </p:cNvPicPr>
          <p:nvPr/>
        </p:nvPicPr>
        <p:blipFill>
          <a:blip r:embed="rId3"/>
          <a:stretch>
            <a:fillRect/>
          </a:stretch>
        </p:blipFill>
        <p:spPr>
          <a:xfrm>
            <a:off x="971600" y="3068960"/>
            <a:ext cx="5268200" cy="383511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6" name="Picture 5"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42246"/>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229200"/>
            <a:ext cx="1403648" cy="933426"/>
          </a:xfrm>
          <a:prstGeom prst="rect">
            <a:avLst/>
          </a:prstGeom>
          <a:noFill/>
        </p:spPr>
      </p:pic>
      <p:pic>
        <p:nvPicPr>
          <p:cNvPr id="11" name="Picture 10"/>
          <p:cNvPicPr>
            <a:picLocks noChangeAspect="1"/>
          </p:cNvPicPr>
          <p:nvPr/>
        </p:nvPicPr>
        <p:blipFill>
          <a:blip r:embed="rId9"/>
          <a:stretch>
            <a:fillRect/>
          </a:stretch>
        </p:blipFill>
        <p:spPr>
          <a:xfrm>
            <a:off x="6084168" y="2098016"/>
            <a:ext cx="3030091" cy="2483112"/>
          </a:xfrm>
          <a:prstGeom prst="rect">
            <a:avLst/>
          </a:prstGeom>
        </p:spPr>
      </p:pic>
    </p:spTree>
    <p:extLst>
      <p:ext uri="{BB962C8B-B14F-4D97-AF65-F5344CB8AC3E}">
        <p14:creationId xmlns:p14="http://schemas.microsoft.com/office/powerpoint/2010/main" val="240835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332656"/>
            <a:ext cx="8496944" cy="52671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332655"/>
            <a:ext cx="8496944" cy="9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28" y="1279536"/>
            <a:ext cx="8496944" cy="2653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23528" y="3933056"/>
            <a:ext cx="8496944" cy="1666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2014</a:t>
            </a:r>
            <a:endParaRPr lang="en-GB" dirty="0"/>
          </a:p>
        </p:txBody>
      </p:sp>
    </p:spTree>
    <p:extLst>
      <p:ext uri="{BB962C8B-B14F-4D97-AF65-F5344CB8AC3E}">
        <p14:creationId xmlns:p14="http://schemas.microsoft.com/office/powerpoint/2010/main" val="2605416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42246"/>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879950"/>
            <a:ext cx="1403648" cy="933426"/>
          </a:xfrm>
          <a:prstGeom prst="rect">
            <a:avLst/>
          </a:prstGeom>
          <a:noFill/>
        </p:spPr>
      </p:pic>
      <p:pic>
        <p:nvPicPr>
          <p:cNvPr id="8" name="Picture 7"/>
          <p:cNvPicPr>
            <a:picLocks noChangeAspect="1"/>
          </p:cNvPicPr>
          <p:nvPr/>
        </p:nvPicPr>
        <p:blipFill>
          <a:blip r:embed="rId7"/>
          <a:stretch>
            <a:fillRect/>
          </a:stretch>
        </p:blipFill>
        <p:spPr>
          <a:xfrm>
            <a:off x="204787" y="1772816"/>
            <a:ext cx="8734425" cy="2238375"/>
          </a:xfrm>
          <a:prstGeom prst="rect">
            <a:avLst/>
          </a:prstGeom>
        </p:spPr>
      </p:pic>
    </p:spTree>
    <p:extLst>
      <p:ext uri="{BB962C8B-B14F-4D97-AF65-F5344CB8AC3E}">
        <p14:creationId xmlns:p14="http://schemas.microsoft.com/office/powerpoint/2010/main" val="350338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251520" y="692696"/>
            <a:ext cx="8640960" cy="4496950"/>
          </a:xfrm>
          <a:prstGeom prst="rect">
            <a:avLst/>
          </a:prstGeom>
        </p:spPr>
      </p:pic>
    </p:spTree>
    <p:extLst>
      <p:ext uri="{BB962C8B-B14F-4D97-AF65-F5344CB8AC3E}">
        <p14:creationId xmlns:p14="http://schemas.microsoft.com/office/powerpoint/2010/main" val="2685629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988142"/>
            <a:ext cx="8496944" cy="28817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23528" y="1988142"/>
            <a:ext cx="8496944" cy="288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2014</a:t>
            </a:r>
            <a:endParaRPr lang="en-GB" dirty="0"/>
          </a:p>
        </p:txBody>
      </p:sp>
    </p:spTree>
    <p:extLst>
      <p:ext uri="{BB962C8B-B14F-4D97-AF65-F5344CB8AC3E}">
        <p14:creationId xmlns:p14="http://schemas.microsoft.com/office/powerpoint/2010/main" val="834892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42246"/>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879950"/>
            <a:ext cx="1403648" cy="933426"/>
          </a:xfrm>
          <a:prstGeom prst="rect">
            <a:avLst/>
          </a:prstGeom>
          <a:noFill/>
        </p:spPr>
      </p:pic>
      <p:pic>
        <p:nvPicPr>
          <p:cNvPr id="2" name="Picture 1"/>
          <p:cNvPicPr>
            <a:picLocks noChangeAspect="1"/>
          </p:cNvPicPr>
          <p:nvPr/>
        </p:nvPicPr>
        <p:blipFill>
          <a:blip r:embed="rId7"/>
          <a:stretch>
            <a:fillRect/>
          </a:stretch>
        </p:blipFill>
        <p:spPr>
          <a:xfrm>
            <a:off x="1979712" y="48770"/>
            <a:ext cx="5184576" cy="3536534"/>
          </a:xfrm>
          <a:prstGeom prst="rect">
            <a:avLst/>
          </a:prstGeom>
        </p:spPr>
      </p:pic>
      <p:pic>
        <p:nvPicPr>
          <p:cNvPr id="3" name="Picture 2"/>
          <p:cNvPicPr>
            <a:picLocks noChangeAspect="1"/>
          </p:cNvPicPr>
          <p:nvPr/>
        </p:nvPicPr>
        <p:blipFill>
          <a:blip r:embed="rId8"/>
          <a:stretch>
            <a:fillRect/>
          </a:stretch>
        </p:blipFill>
        <p:spPr>
          <a:xfrm>
            <a:off x="1979712" y="3557946"/>
            <a:ext cx="5184576" cy="3255430"/>
          </a:xfrm>
          <a:prstGeom prst="rect">
            <a:avLst/>
          </a:prstGeom>
        </p:spPr>
      </p:pic>
    </p:spTree>
    <p:extLst>
      <p:ext uri="{BB962C8B-B14F-4D97-AF65-F5344CB8AC3E}">
        <p14:creationId xmlns:p14="http://schemas.microsoft.com/office/powerpoint/2010/main" val="938640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29120" y="116632"/>
            <a:ext cx="7735368" cy="4432406"/>
          </a:xfrm>
          <a:prstGeom prst="rect">
            <a:avLst/>
          </a:prstGeom>
        </p:spPr>
      </p:pic>
      <p:pic>
        <p:nvPicPr>
          <p:cNvPr id="7" name="Picture 6"/>
          <p:cNvPicPr>
            <a:picLocks noChangeAspect="1"/>
          </p:cNvPicPr>
          <p:nvPr/>
        </p:nvPicPr>
        <p:blipFill>
          <a:blip r:embed="rId3"/>
          <a:stretch>
            <a:fillRect/>
          </a:stretch>
        </p:blipFill>
        <p:spPr>
          <a:xfrm>
            <a:off x="1229120" y="4578959"/>
            <a:ext cx="7735368" cy="152126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p:cNvSpPr/>
          <p:nvPr/>
        </p:nvSpPr>
        <p:spPr>
          <a:xfrm>
            <a:off x="1229120" y="116632"/>
            <a:ext cx="7735368"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180472"/>
            <a:ext cx="699332" cy="699332"/>
          </a:xfrm>
          <a:prstGeom prst="rect">
            <a:avLst/>
          </a:prstGeom>
          <a:noFill/>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2014</a:t>
            </a:r>
            <a:endParaRPr lang="en-GB" dirty="0"/>
          </a:p>
        </p:txBody>
      </p:sp>
      <p:sp>
        <p:nvSpPr>
          <p:cNvPr id="10" name="Rectangle 9"/>
          <p:cNvSpPr/>
          <p:nvPr/>
        </p:nvSpPr>
        <p:spPr>
          <a:xfrm>
            <a:off x="1229120" y="1556792"/>
            <a:ext cx="7735368"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229120" y="2780928"/>
            <a:ext cx="7735368" cy="1768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1229120" y="4549038"/>
            <a:ext cx="7735368" cy="1551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Tree>
    <p:extLst>
      <p:ext uri="{BB962C8B-B14F-4D97-AF65-F5344CB8AC3E}">
        <p14:creationId xmlns:p14="http://schemas.microsoft.com/office/powerpoint/2010/main" val="3156460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0" grpId="0" animBg="1"/>
      <p:bldP spid="11" grpId="0" animBg="1"/>
      <p:bldP spid="14" grpId="0" animBg="1"/>
    </p:bld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59632" y="116632"/>
            <a:ext cx="4078122" cy="2428032"/>
          </a:xfrm>
          <a:prstGeom prst="rect">
            <a:avLst/>
          </a:prstGeom>
        </p:spPr>
      </p:pic>
      <p:pic>
        <p:nvPicPr>
          <p:cNvPr id="9" name="Picture 8"/>
          <p:cNvPicPr>
            <a:picLocks noChangeAspect="1"/>
          </p:cNvPicPr>
          <p:nvPr/>
        </p:nvPicPr>
        <p:blipFill>
          <a:blip r:embed="rId3"/>
          <a:stretch>
            <a:fillRect/>
          </a:stretch>
        </p:blipFill>
        <p:spPr>
          <a:xfrm>
            <a:off x="1259632" y="2564904"/>
            <a:ext cx="4078122" cy="426239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5"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42246"/>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879950"/>
            <a:ext cx="1403648" cy="933426"/>
          </a:xfrm>
          <a:prstGeom prst="rect">
            <a:avLst/>
          </a:prstGeom>
          <a:noFill/>
        </p:spPr>
      </p:pic>
      <p:pic>
        <p:nvPicPr>
          <p:cNvPr id="10" name="Picture 9"/>
          <p:cNvPicPr>
            <a:picLocks noChangeAspect="1"/>
          </p:cNvPicPr>
          <p:nvPr/>
        </p:nvPicPr>
        <p:blipFill>
          <a:blip r:embed="rId9"/>
          <a:stretch>
            <a:fillRect/>
          </a:stretch>
        </p:blipFill>
        <p:spPr>
          <a:xfrm>
            <a:off x="5580112" y="4873396"/>
            <a:ext cx="3456384" cy="1219900"/>
          </a:xfrm>
          <a:prstGeom prst="rect">
            <a:avLst/>
          </a:prstGeom>
        </p:spPr>
      </p:pic>
    </p:spTree>
    <p:extLst>
      <p:ext uri="{BB962C8B-B14F-4D97-AF65-F5344CB8AC3E}">
        <p14:creationId xmlns:p14="http://schemas.microsoft.com/office/powerpoint/2010/main" val="2757330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44624"/>
            <a:ext cx="7776864" cy="620556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1113318" y="44624"/>
            <a:ext cx="7779162" cy="657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
        <p:nvSpPr>
          <p:cNvPr id="5" name="TextBox 4"/>
          <p:cNvSpPr txBox="1"/>
          <p:nvPr/>
        </p:nvSpPr>
        <p:spPr>
          <a:xfrm>
            <a:off x="0" y="35332"/>
            <a:ext cx="1138453" cy="369332"/>
          </a:xfrm>
          <a:prstGeom prst="rect">
            <a:avLst/>
          </a:prstGeom>
          <a:noFill/>
        </p:spPr>
        <p:txBody>
          <a:bodyPr wrap="none" rtlCol="0">
            <a:spAutoFit/>
          </a:bodyPr>
          <a:lstStyle/>
          <a:p>
            <a:r>
              <a:rPr lang="en-GB" dirty="0" smtClean="0"/>
              <a:t>June 2015</a:t>
            </a:r>
            <a:endParaRPr lang="en-GB" dirty="0"/>
          </a:p>
        </p:txBody>
      </p:sp>
      <p:sp>
        <p:nvSpPr>
          <p:cNvPr id="10" name="Rectangle 9"/>
          <p:cNvSpPr/>
          <p:nvPr/>
        </p:nvSpPr>
        <p:spPr>
          <a:xfrm>
            <a:off x="1113318" y="701988"/>
            <a:ext cx="7779162" cy="494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113318" y="1196752"/>
            <a:ext cx="7779162" cy="657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1113318" y="1854116"/>
            <a:ext cx="7779162" cy="710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5" name="Rectangle 14"/>
          <p:cNvSpPr/>
          <p:nvPr/>
        </p:nvSpPr>
        <p:spPr>
          <a:xfrm>
            <a:off x="1113318" y="2564904"/>
            <a:ext cx="7779162" cy="25224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6" name="Rectangle 15"/>
          <p:cNvSpPr/>
          <p:nvPr/>
        </p:nvSpPr>
        <p:spPr>
          <a:xfrm>
            <a:off x="1113318" y="5087318"/>
            <a:ext cx="7779162" cy="1172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879950"/>
            <a:ext cx="1403648" cy="933426"/>
          </a:xfrm>
          <a:prstGeom prst="rect">
            <a:avLst/>
          </a:prstGeom>
          <a:noFill/>
        </p:spPr>
      </p:pic>
    </p:spTree>
    <p:extLst>
      <p:ext uri="{BB962C8B-B14F-4D97-AF65-F5344CB8AC3E}">
        <p14:creationId xmlns:p14="http://schemas.microsoft.com/office/powerpoint/2010/main" val="118765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6"/>
                                        </p:tgtEl>
                                      </p:cBhvr>
                                    </p:animEffect>
                                    <p:set>
                                      <p:cBhvr>
                                        <p:cTn id="3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10" grpId="0" animBg="1"/>
      <p:bldP spid="11" grpId="0" animBg="1"/>
      <p:bldP spid="14" grpId="0" animBg="1"/>
      <p:bldP spid="15" grpId="0" animBg="1"/>
      <p:bldP spid="16" grpId="0" animBg="1"/>
    </p:bld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537676"/>
            <a:ext cx="8784976" cy="51235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
        <p:nvSpPr>
          <p:cNvPr id="5" name="TextBox 4"/>
          <p:cNvSpPr txBox="1"/>
          <p:nvPr/>
        </p:nvSpPr>
        <p:spPr>
          <a:xfrm>
            <a:off x="0" y="35332"/>
            <a:ext cx="1138453" cy="369332"/>
          </a:xfrm>
          <a:prstGeom prst="rect">
            <a:avLst/>
          </a:prstGeom>
          <a:noFill/>
        </p:spPr>
        <p:txBody>
          <a:bodyPr wrap="none" rtlCol="0">
            <a:spAutoFit/>
          </a:bodyPr>
          <a:lstStyle/>
          <a:p>
            <a:r>
              <a:rPr lang="en-GB" dirty="0" smtClean="0"/>
              <a:t>June 2015</a:t>
            </a:r>
            <a:endParaRPr lang="en-GB" dirty="0"/>
          </a:p>
        </p:txBody>
      </p:sp>
      <p:sp>
        <p:nvSpPr>
          <p:cNvPr id="11" name="Rectangle 10"/>
          <p:cNvSpPr/>
          <p:nvPr/>
        </p:nvSpPr>
        <p:spPr>
          <a:xfrm>
            <a:off x="179512" y="488239"/>
            <a:ext cx="8784976" cy="1183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Rectangle 13"/>
          <p:cNvSpPr/>
          <p:nvPr/>
        </p:nvSpPr>
        <p:spPr>
          <a:xfrm>
            <a:off x="179512" y="1671667"/>
            <a:ext cx="8784976" cy="1111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5" name="Rectangle 14"/>
          <p:cNvSpPr/>
          <p:nvPr/>
        </p:nvSpPr>
        <p:spPr>
          <a:xfrm>
            <a:off x="179512" y="2783606"/>
            <a:ext cx="8784976" cy="1725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sp>
        <p:nvSpPr>
          <p:cNvPr id="16" name="Rectangle 15"/>
          <p:cNvSpPr/>
          <p:nvPr/>
        </p:nvSpPr>
        <p:spPr>
          <a:xfrm>
            <a:off x="179512" y="4509120"/>
            <a:ext cx="878497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notes</a:t>
            </a:r>
            <a:endParaRPr lang="en-GB" sz="2800" b="1" dirty="0"/>
          </a:p>
        </p:txBody>
      </p:sp>
    </p:spTree>
    <p:extLst>
      <p:ext uri="{BB962C8B-B14F-4D97-AF65-F5344CB8AC3E}">
        <p14:creationId xmlns:p14="http://schemas.microsoft.com/office/powerpoint/2010/main" val="1420534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animBg="1"/>
      <p:bldP spid="14" grpId="0" animBg="1"/>
      <p:bldP spid="15" grpId="0" animBg="1"/>
      <p:bldP spid="16" grpId="0" animBg="1"/>
    </p:bld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8453" y="200248"/>
            <a:ext cx="6867094" cy="4029454"/>
          </a:xfrm>
          <a:prstGeom prst="rect">
            <a:avLst/>
          </a:prstGeom>
        </p:spPr>
      </p:pic>
      <p:pic>
        <p:nvPicPr>
          <p:cNvPr id="9" name="Picture 8"/>
          <p:cNvPicPr>
            <a:picLocks noChangeAspect="1"/>
          </p:cNvPicPr>
          <p:nvPr/>
        </p:nvPicPr>
        <p:blipFill>
          <a:blip r:embed="rId3"/>
          <a:stretch>
            <a:fillRect/>
          </a:stretch>
        </p:blipFill>
        <p:spPr>
          <a:xfrm>
            <a:off x="1138453" y="4232696"/>
            <a:ext cx="6867094" cy="2004616"/>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93258"/>
            <a:ext cx="1259632" cy="837655"/>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293018"/>
            <a:ext cx="596812" cy="564982"/>
          </a:xfrm>
          <a:prstGeom prst="rect">
            <a:avLst/>
          </a:prstGeom>
          <a:noFill/>
        </p:spPr>
      </p:pic>
      <p:pic>
        <p:nvPicPr>
          <p:cNvPr id="8" name="Picture 7"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70107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401210"/>
            <a:ext cx="7776864" cy="583610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683568" y="401210"/>
            <a:ext cx="7756116" cy="1889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683568" y="2291098"/>
            <a:ext cx="7756116" cy="1065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683568" y="3356992"/>
            <a:ext cx="7756116"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683568" y="4293096"/>
            <a:ext cx="7756116" cy="1043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4" name="Rectangle 13"/>
          <p:cNvSpPr/>
          <p:nvPr/>
        </p:nvSpPr>
        <p:spPr>
          <a:xfrm>
            <a:off x="683568" y="5336540"/>
            <a:ext cx="7756116" cy="878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52128" y="5877272"/>
            <a:ext cx="1259632" cy="837655"/>
          </a:xfrm>
          <a:prstGeom prst="rect">
            <a:avLst/>
          </a:prstGeom>
          <a:noFill/>
        </p:spPr>
      </p:pic>
      <p:pic>
        <p:nvPicPr>
          <p:cNvPr id="16" name="Picture 15"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1242640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8" grpId="0" animBg="1"/>
      <p:bldP spid="9" grpId="0" animBg="1"/>
      <p:bldP spid="14" grpId="0" animBg="1"/>
    </p:bld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404664"/>
            <a:ext cx="8640958" cy="50292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251520" y="369332"/>
            <a:ext cx="8640960" cy="1196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251520" y="1566084"/>
            <a:ext cx="8640960" cy="638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251520" y="2204864"/>
            <a:ext cx="864096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9" name="Rectangle 8"/>
          <p:cNvSpPr/>
          <p:nvPr/>
        </p:nvSpPr>
        <p:spPr>
          <a:xfrm>
            <a:off x="251520" y="2924944"/>
            <a:ext cx="8640960" cy="847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759624"/>
            <a:ext cx="1197768" cy="1197768"/>
          </a:xfrm>
          <a:prstGeom prst="rect">
            <a:avLst/>
          </a:prstGeom>
          <a:noFill/>
        </p:spPr>
      </p:pic>
      <p:sp>
        <p:nvSpPr>
          <p:cNvPr id="14" name="Rectangle 13"/>
          <p:cNvSpPr/>
          <p:nvPr/>
        </p:nvSpPr>
        <p:spPr>
          <a:xfrm>
            <a:off x="251520" y="3772598"/>
            <a:ext cx="8640960" cy="1661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5" name="Picture 14"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4151787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8" grpId="0" animBg="1"/>
      <p:bldP spid="9" grpId="0" animBg="1"/>
      <p:bldP spid="14" grpId="0" animBg="1"/>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5"/>
          <a:stretch>
            <a:fillRect/>
          </a:stretch>
        </p:blipFill>
        <p:spPr>
          <a:xfrm>
            <a:off x="4572000" y="1696648"/>
            <a:ext cx="4464496" cy="3748576"/>
          </a:xfrm>
          <a:prstGeom prst="rect">
            <a:avLst/>
          </a:prstGeom>
        </p:spPr>
      </p:pic>
      <p:pic>
        <p:nvPicPr>
          <p:cNvPr id="8" name="Picture 7"/>
          <p:cNvPicPr>
            <a:picLocks noChangeAspect="1"/>
          </p:cNvPicPr>
          <p:nvPr/>
        </p:nvPicPr>
        <p:blipFill>
          <a:blip r:embed="rId6"/>
          <a:stretch>
            <a:fillRect/>
          </a:stretch>
        </p:blipFill>
        <p:spPr>
          <a:xfrm>
            <a:off x="35148" y="1700808"/>
            <a:ext cx="4464496" cy="3095264"/>
          </a:xfrm>
          <a:prstGeom prst="rect">
            <a:avLst/>
          </a:prstGeom>
        </p:spPr>
      </p:pic>
      <p:pic>
        <p:nvPicPr>
          <p:cNvPr id="9" name="Picture 8"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2006735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08720"/>
            <a:ext cx="8496942" cy="374848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6" name="Rectangle 5"/>
          <p:cNvSpPr/>
          <p:nvPr/>
        </p:nvSpPr>
        <p:spPr>
          <a:xfrm>
            <a:off x="323528" y="908720"/>
            <a:ext cx="8496943"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28" y="2780928"/>
            <a:ext cx="8496943"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23527" y="3356992"/>
            <a:ext cx="8496944" cy="1323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733256"/>
            <a:ext cx="1197768" cy="1197768"/>
          </a:xfrm>
          <a:prstGeom prst="rect">
            <a:avLst/>
          </a:prstGeom>
          <a:noFill/>
        </p:spPr>
      </p:pic>
    </p:spTree>
    <p:extLst>
      <p:ext uri="{BB962C8B-B14F-4D97-AF65-F5344CB8AC3E}">
        <p14:creationId xmlns:p14="http://schemas.microsoft.com/office/powerpoint/2010/main" val="2817138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332656"/>
            <a:ext cx="7632848" cy="571272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755577" y="332656"/>
            <a:ext cx="762791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755576" y="1196752"/>
            <a:ext cx="762791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755576" y="5421136"/>
            <a:ext cx="7627914" cy="624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(ii)</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903486"/>
            <a:ext cx="1435360" cy="954514"/>
          </a:xfrm>
          <a:prstGeom prst="rect">
            <a:avLst/>
          </a:prstGeom>
          <a:noFill/>
        </p:spPr>
      </p:pic>
      <p:sp>
        <p:nvSpPr>
          <p:cNvPr id="16" name="Rectangle 15"/>
          <p:cNvSpPr/>
          <p:nvPr/>
        </p:nvSpPr>
        <p:spPr>
          <a:xfrm>
            <a:off x="755576" y="5157192"/>
            <a:ext cx="7627914" cy="26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a:t>
            </a:r>
            <a:r>
              <a:rPr lang="en-GB" sz="2800" b="1" dirty="0" err="1" smtClean="0"/>
              <a:t>i</a:t>
            </a:r>
            <a:r>
              <a:rPr lang="en-GB" sz="2800" b="1" dirty="0" smtClean="0"/>
              <a:t>)</a:t>
            </a:r>
            <a:endParaRPr lang="en-GB" sz="2800" b="1" dirty="0"/>
          </a:p>
        </p:txBody>
      </p:sp>
      <p:sp>
        <p:nvSpPr>
          <p:cNvPr id="17" name="Rectangle 16"/>
          <p:cNvSpPr/>
          <p:nvPr/>
        </p:nvSpPr>
        <p:spPr>
          <a:xfrm>
            <a:off x="755576" y="2399182"/>
            <a:ext cx="7627914" cy="7417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sp>
        <p:nvSpPr>
          <p:cNvPr id="18" name="Rectangle 17"/>
          <p:cNvSpPr/>
          <p:nvPr/>
        </p:nvSpPr>
        <p:spPr>
          <a:xfrm>
            <a:off x="755576" y="1916832"/>
            <a:ext cx="7627914" cy="482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a:t>
            </a:r>
            <a:endParaRPr lang="en-GB" sz="2800" b="1" dirty="0"/>
          </a:p>
        </p:txBody>
      </p:sp>
      <p:sp>
        <p:nvSpPr>
          <p:cNvPr id="19" name="Rectangle 18"/>
          <p:cNvSpPr/>
          <p:nvPr/>
        </p:nvSpPr>
        <p:spPr>
          <a:xfrm>
            <a:off x="755576" y="4293096"/>
            <a:ext cx="762791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20" name="Rectangle 19"/>
          <p:cNvSpPr/>
          <p:nvPr/>
        </p:nvSpPr>
        <p:spPr>
          <a:xfrm>
            <a:off x="755576" y="3140968"/>
            <a:ext cx="7627914"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21" name="Picture 20"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2907311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8"/>
                                        </p:tgtEl>
                                      </p:cBhvr>
                                    </p:animEffect>
                                    <p:set>
                                      <p:cBhvr>
                                        <p:cTn id="3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9"/>
                                        </p:tgtEl>
                                      </p:cBhvr>
                                    </p:animEffect>
                                    <p:set>
                                      <p:cBhvr>
                                        <p:cTn id="43"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2000"/>
                                        <p:tgtEl>
                                          <p:spTgt spid="20"/>
                                        </p:tgtEl>
                                      </p:cBhvr>
                                    </p:animEffect>
                                    <p:set>
                                      <p:cBhvr>
                                        <p:cTn id="49"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6" grpId="0" animBg="1"/>
      <p:bldP spid="8" grpId="0" animBg="1"/>
      <p:bldP spid="15" grpId="0" animBg="1"/>
      <p:bldP spid="16" grpId="0" animBg="1"/>
      <p:bldP spid="17" grpId="0" animBg="1"/>
      <p:bldP spid="18" grpId="0" animBg="1"/>
      <p:bldP spid="19" grpId="0" animBg="1"/>
      <p:bldP spid="20" grpId="0" animBg="1"/>
    </p:bld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332656"/>
            <a:ext cx="8352928" cy="5653598"/>
          </a:xfrm>
          <a:prstGeom prst="rect">
            <a:avLst/>
          </a:prstGeom>
        </p:spPr>
      </p:pic>
      <p:sp>
        <p:nvSpPr>
          <p:cNvPr id="11" name="Rectangle 10"/>
          <p:cNvSpPr/>
          <p:nvPr/>
        </p:nvSpPr>
        <p:spPr>
          <a:xfrm>
            <a:off x="395536" y="332656"/>
            <a:ext cx="8352928" cy="600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t>
            </a:r>
            <a:r>
              <a:rPr lang="en-GB" sz="2800" b="1" dirty="0" smtClean="0"/>
              <a:t>notes</a:t>
            </a:r>
            <a:endParaRPr lang="en-GB" sz="2800" b="1" dirty="0"/>
          </a:p>
        </p:txBody>
      </p:sp>
      <p:sp>
        <p:nvSpPr>
          <p:cNvPr id="12" name="Rectangle 11"/>
          <p:cNvSpPr/>
          <p:nvPr/>
        </p:nvSpPr>
        <p:spPr>
          <a:xfrm>
            <a:off x="395536" y="932808"/>
            <a:ext cx="8347993" cy="924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 </a:t>
            </a:r>
            <a:r>
              <a:rPr lang="en-GB" sz="2800" b="1" dirty="0" smtClean="0"/>
              <a:t>notes</a:t>
            </a:r>
            <a:endParaRPr lang="en-GB" sz="2800" b="1" dirty="0"/>
          </a:p>
        </p:txBody>
      </p:sp>
      <p:sp>
        <p:nvSpPr>
          <p:cNvPr id="13" name="Rectangle 12"/>
          <p:cNvSpPr/>
          <p:nvPr/>
        </p:nvSpPr>
        <p:spPr>
          <a:xfrm>
            <a:off x="395535" y="5251650"/>
            <a:ext cx="8347994" cy="734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(ii) notes</a:t>
            </a:r>
            <a:endParaRPr lang="en-GB" sz="2800" b="1" dirty="0"/>
          </a:p>
        </p:txBody>
      </p:sp>
      <p:sp>
        <p:nvSpPr>
          <p:cNvPr id="14" name="Rectangle 13"/>
          <p:cNvSpPr/>
          <p:nvPr/>
        </p:nvSpPr>
        <p:spPr>
          <a:xfrm>
            <a:off x="390601" y="4907990"/>
            <a:ext cx="8362797" cy="343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a:t>
            </a:r>
            <a:r>
              <a:rPr lang="en-GB" sz="2800" b="1" dirty="0" err="1" smtClean="0"/>
              <a:t>i</a:t>
            </a:r>
            <a:r>
              <a:rPr lang="en-GB" sz="2800" b="1" dirty="0"/>
              <a:t>) </a:t>
            </a:r>
            <a:r>
              <a:rPr lang="en-GB" sz="2800" b="1" dirty="0" smtClean="0"/>
              <a:t>notes</a:t>
            </a:r>
            <a:endParaRPr lang="en-GB" sz="2800" b="1" dirty="0"/>
          </a:p>
        </p:txBody>
      </p:sp>
      <p:sp>
        <p:nvSpPr>
          <p:cNvPr id="15" name="Rectangle 14"/>
          <p:cNvSpPr/>
          <p:nvPr/>
        </p:nvSpPr>
        <p:spPr>
          <a:xfrm>
            <a:off x="390601" y="2568668"/>
            <a:ext cx="8352928" cy="572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a:t>ii) </a:t>
            </a:r>
            <a:r>
              <a:rPr lang="en-GB" sz="2800" b="1" dirty="0" smtClean="0"/>
              <a:t>notes</a:t>
            </a:r>
            <a:endParaRPr lang="en-GB" sz="2800" b="1" dirty="0"/>
          </a:p>
        </p:txBody>
      </p:sp>
      <p:sp>
        <p:nvSpPr>
          <p:cNvPr id="16" name="Rectangle 15"/>
          <p:cNvSpPr/>
          <p:nvPr/>
        </p:nvSpPr>
        <p:spPr>
          <a:xfrm>
            <a:off x="390601" y="1857710"/>
            <a:ext cx="8362798" cy="718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a:t>) </a:t>
            </a:r>
            <a:r>
              <a:rPr lang="en-GB" sz="2800" b="1" dirty="0" smtClean="0"/>
              <a:t>notes</a:t>
            </a:r>
            <a:endParaRPr lang="en-GB" sz="2800" b="1" dirty="0"/>
          </a:p>
        </p:txBody>
      </p:sp>
      <p:sp>
        <p:nvSpPr>
          <p:cNvPr id="17" name="Rectangle 16"/>
          <p:cNvSpPr/>
          <p:nvPr/>
        </p:nvSpPr>
        <p:spPr>
          <a:xfrm>
            <a:off x="390601" y="4029152"/>
            <a:ext cx="8352928" cy="878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E </a:t>
            </a:r>
            <a:r>
              <a:rPr lang="en-GB" sz="2800" b="1" dirty="0" smtClean="0"/>
              <a:t>notes</a:t>
            </a:r>
            <a:endParaRPr lang="en-GB" sz="2800" b="1" dirty="0"/>
          </a:p>
        </p:txBody>
      </p:sp>
      <p:sp>
        <p:nvSpPr>
          <p:cNvPr id="18" name="Rectangle 17"/>
          <p:cNvSpPr/>
          <p:nvPr/>
        </p:nvSpPr>
        <p:spPr>
          <a:xfrm>
            <a:off x="395537" y="3140968"/>
            <a:ext cx="8347992" cy="888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 </a:t>
            </a:r>
            <a:r>
              <a:rPr lang="en-GB" sz="2800" b="1" dirty="0" smtClean="0"/>
              <a:t>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9" name="Picture 18"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2623104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6"/>
                                        </p:tgtEl>
                                      </p:cBhvr>
                                    </p:animEffect>
                                    <p:set>
                                      <p:cBhvr>
                                        <p:cTn id="3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7"/>
                                        </p:tgtEl>
                                      </p:cBhvr>
                                    </p:animEffect>
                                    <p:set>
                                      <p:cBhvr>
                                        <p:cTn id="4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2000"/>
                                        <p:tgtEl>
                                          <p:spTgt spid="18"/>
                                        </p:tgtEl>
                                      </p:cBhvr>
                                    </p:animEffect>
                                    <p:set>
                                      <p:cBhvr>
                                        <p:cTn id="49"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9" name="Picture 8"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180472"/>
            <a:ext cx="699332" cy="699332"/>
          </a:xfrm>
          <a:prstGeom prst="rect">
            <a:avLst/>
          </a:prstGeom>
          <a:noFill/>
        </p:spPr>
      </p:pic>
      <p:pic>
        <p:nvPicPr>
          <p:cNvPr id="3" name="Picture 2"/>
          <p:cNvPicPr>
            <a:picLocks noChangeAspect="1"/>
          </p:cNvPicPr>
          <p:nvPr/>
        </p:nvPicPr>
        <p:blipFill>
          <a:blip r:embed="rId7"/>
          <a:stretch>
            <a:fillRect/>
          </a:stretch>
        </p:blipFill>
        <p:spPr>
          <a:xfrm>
            <a:off x="2195736" y="77954"/>
            <a:ext cx="4752528" cy="2486950"/>
          </a:xfrm>
          <a:prstGeom prst="rect">
            <a:avLst/>
          </a:prstGeom>
        </p:spPr>
      </p:pic>
      <p:pic>
        <p:nvPicPr>
          <p:cNvPr id="6" name="Picture 5"/>
          <p:cNvPicPr>
            <a:picLocks noChangeAspect="1"/>
          </p:cNvPicPr>
          <p:nvPr/>
        </p:nvPicPr>
        <p:blipFill>
          <a:blip r:embed="rId8"/>
          <a:stretch>
            <a:fillRect/>
          </a:stretch>
        </p:blipFill>
        <p:spPr>
          <a:xfrm>
            <a:off x="2195736" y="2541186"/>
            <a:ext cx="4752528" cy="4272190"/>
          </a:xfrm>
          <a:prstGeom prst="rect">
            <a:avLst/>
          </a:prstGeom>
        </p:spPr>
      </p:pic>
    </p:spTree>
    <p:extLst>
      <p:ext uri="{BB962C8B-B14F-4D97-AF65-F5344CB8AC3E}">
        <p14:creationId xmlns:p14="http://schemas.microsoft.com/office/powerpoint/2010/main" val="1943591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577" y="332656"/>
            <a:ext cx="7632846" cy="585792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6" name="Rectangle 5"/>
          <p:cNvSpPr/>
          <p:nvPr/>
        </p:nvSpPr>
        <p:spPr>
          <a:xfrm>
            <a:off x="755577" y="332656"/>
            <a:ext cx="7627914" cy="1134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755576" y="1467390"/>
            <a:ext cx="7627914" cy="782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755576" y="5236066"/>
            <a:ext cx="7627914" cy="952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903486"/>
            <a:ext cx="1435360" cy="954514"/>
          </a:xfrm>
          <a:prstGeom prst="rect">
            <a:avLst/>
          </a:prstGeom>
          <a:noFill/>
        </p:spPr>
      </p:pic>
      <p:sp>
        <p:nvSpPr>
          <p:cNvPr id="16" name="Rectangle 15"/>
          <p:cNvSpPr/>
          <p:nvPr/>
        </p:nvSpPr>
        <p:spPr>
          <a:xfrm>
            <a:off x="755576" y="4731912"/>
            <a:ext cx="7627914" cy="504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
        <p:nvSpPr>
          <p:cNvPr id="17" name="Rectangle 16"/>
          <p:cNvSpPr/>
          <p:nvPr/>
        </p:nvSpPr>
        <p:spPr>
          <a:xfrm>
            <a:off x="755576" y="2249488"/>
            <a:ext cx="7627914" cy="817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9" name="Rectangle 18"/>
          <p:cNvSpPr/>
          <p:nvPr/>
        </p:nvSpPr>
        <p:spPr>
          <a:xfrm>
            <a:off x="755576" y="3788024"/>
            <a:ext cx="7627914" cy="943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20" name="Rectangle 19"/>
          <p:cNvSpPr/>
          <p:nvPr/>
        </p:nvSpPr>
        <p:spPr>
          <a:xfrm>
            <a:off x="755576" y="3066602"/>
            <a:ext cx="7627914" cy="713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21" name="Picture 20"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2015453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9"/>
                                        </p:tgtEl>
                                      </p:cBhvr>
                                    </p:animEffect>
                                    <p:set>
                                      <p:cBhvr>
                                        <p:cTn id="37"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20"/>
                                        </p:tgtEl>
                                      </p:cBhvr>
                                    </p:animEffect>
                                    <p:set>
                                      <p:cBhvr>
                                        <p:cTn id="43"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6" grpId="0" animBg="1"/>
      <p:bldP spid="8" grpId="0" animBg="1"/>
      <p:bldP spid="15" grpId="0" animBg="1"/>
      <p:bldP spid="16" grpId="0" animBg="1"/>
      <p:bldP spid="17" grpId="0" animBg="1"/>
      <p:bldP spid="19" grpId="0" animBg="1"/>
      <p:bldP spid="20" grpId="0" animBg="1"/>
    </p:bld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0602" y="332656"/>
            <a:ext cx="8362796" cy="5430090"/>
          </a:xfrm>
          <a:prstGeom prst="rect">
            <a:avLst/>
          </a:prstGeom>
        </p:spPr>
      </p:pic>
      <p:sp>
        <p:nvSpPr>
          <p:cNvPr id="11" name="Rectangle 10"/>
          <p:cNvSpPr/>
          <p:nvPr/>
        </p:nvSpPr>
        <p:spPr>
          <a:xfrm>
            <a:off x="395536" y="332656"/>
            <a:ext cx="8352928" cy="600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t>
            </a:r>
            <a:r>
              <a:rPr lang="en-GB" sz="2800" b="1" dirty="0" smtClean="0"/>
              <a:t>notes</a:t>
            </a:r>
            <a:endParaRPr lang="en-GB" sz="2800" b="1" dirty="0"/>
          </a:p>
        </p:txBody>
      </p:sp>
      <p:sp>
        <p:nvSpPr>
          <p:cNvPr id="12" name="Rectangle 11"/>
          <p:cNvSpPr/>
          <p:nvPr/>
        </p:nvSpPr>
        <p:spPr>
          <a:xfrm>
            <a:off x="395536" y="932808"/>
            <a:ext cx="8347993" cy="752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 </a:t>
            </a:r>
            <a:r>
              <a:rPr lang="en-GB" sz="2800" b="1" dirty="0" smtClean="0"/>
              <a:t>notes</a:t>
            </a:r>
            <a:endParaRPr lang="en-GB" sz="2800" b="1" dirty="0"/>
          </a:p>
        </p:txBody>
      </p:sp>
      <p:sp>
        <p:nvSpPr>
          <p:cNvPr id="13" name="Rectangle 12"/>
          <p:cNvSpPr/>
          <p:nvPr/>
        </p:nvSpPr>
        <p:spPr>
          <a:xfrm>
            <a:off x="395535" y="4907990"/>
            <a:ext cx="8347994" cy="854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 notes</a:t>
            </a:r>
            <a:endParaRPr lang="en-GB" sz="2800" b="1" dirty="0"/>
          </a:p>
        </p:txBody>
      </p:sp>
      <p:sp>
        <p:nvSpPr>
          <p:cNvPr id="14" name="Rectangle 13"/>
          <p:cNvSpPr/>
          <p:nvPr/>
        </p:nvSpPr>
        <p:spPr>
          <a:xfrm>
            <a:off x="390601" y="4407670"/>
            <a:ext cx="8362797" cy="500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notes</a:t>
            </a:r>
            <a:endParaRPr lang="en-GB" sz="2800" b="1" dirty="0"/>
          </a:p>
        </p:txBody>
      </p:sp>
      <p:sp>
        <p:nvSpPr>
          <p:cNvPr id="16" name="Rectangle 15"/>
          <p:cNvSpPr/>
          <p:nvPr/>
        </p:nvSpPr>
        <p:spPr>
          <a:xfrm>
            <a:off x="390601" y="1685050"/>
            <a:ext cx="8362798" cy="89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a:t>) </a:t>
            </a:r>
            <a:r>
              <a:rPr lang="en-GB" sz="2800" b="1" dirty="0" smtClean="0"/>
              <a:t>notes</a:t>
            </a:r>
            <a:endParaRPr lang="en-GB" sz="2800" b="1" dirty="0"/>
          </a:p>
        </p:txBody>
      </p:sp>
      <p:sp>
        <p:nvSpPr>
          <p:cNvPr id="17" name="Rectangle 16"/>
          <p:cNvSpPr/>
          <p:nvPr/>
        </p:nvSpPr>
        <p:spPr>
          <a:xfrm>
            <a:off x="390601" y="3685492"/>
            <a:ext cx="8352928" cy="722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E </a:t>
            </a:r>
            <a:r>
              <a:rPr lang="en-GB" sz="2800" b="1" dirty="0" smtClean="0"/>
              <a:t>notes</a:t>
            </a:r>
            <a:endParaRPr lang="en-GB" sz="2800" b="1" dirty="0"/>
          </a:p>
        </p:txBody>
      </p:sp>
      <p:sp>
        <p:nvSpPr>
          <p:cNvPr id="18" name="Rectangle 17"/>
          <p:cNvSpPr/>
          <p:nvPr/>
        </p:nvSpPr>
        <p:spPr>
          <a:xfrm>
            <a:off x="395537" y="2563888"/>
            <a:ext cx="8347992" cy="1121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 </a:t>
            </a:r>
            <a:r>
              <a:rPr lang="en-GB" sz="2800" b="1" dirty="0" smtClean="0"/>
              <a:t>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9" name="Picture 18"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2486817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8"/>
                                        </p:tgtEl>
                                      </p:cBhvr>
                                    </p:animEffect>
                                    <p:set>
                                      <p:cBhvr>
                                        <p:cTn id="43"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animBg="1"/>
      <p:bldP spid="12" grpId="0" animBg="1"/>
      <p:bldP spid="13" grpId="0" animBg="1"/>
      <p:bldP spid="14" grpId="0" animBg="1"/>
      <p:bldP spid="16" grpId="0" animBg="1"/>
      <p:bldP spid="17" grpId="0" animBg="1"/>
      <p:bldP spid="18" grpId="0" animBg="1"/>
    </p:bld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9" name="Picture 8"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180472"/>
            <a:ext cx="699332" cy="699332"/>
          </a:xfrm>
          <a:prstGeom prst="rect">
            <a:avLst/>
          </a:prstGeom>
          <a:noFill/>
        </p:spPr>
      </p:pic>
      <p:pic>
        <p:nvPicPr>
          <p:cNvPr id="2" name="Picture 1"/>
          <p:cNvPicPr>
            <a:picLocks noChangeAspect="1"/>
          </p:cNvPicPr>
          <p:nvPr/>
        </p:nvPicPr>
        <p:blipFill>
          <a:blip r:embed="rId7"/>
          <a:stretch>
            <a:fillRect/>
          </a:stretch>
        </p:blipFill>
        <p:spPr>
          <a:xfrm>
            <a:off x="2267743" y="56022"/>
            <a:ext cx="4608514" cy="3805026"/>
          </a:xfrm>
          <a:prstGeom prst="rect">
            <a:avLst/>
          </a:prstGeom>
        </p:spPr>
      </p:pic>
      <p:pic>
        <p:nvPicPr>
          <p:cNvPr id="8" name="Picture 7"/>
          <p:cNvPicPr>
            <a:picLocks noChangeAspect="1"/>
          </p:cNvPicPr>
          <p:nvPr/>
        </p:nvPicPr>
        <p:blipFill>
          <a:blip r:embed="rId8"/>
          <a:stretch>
            <a:fillRect/>
          </a:stretch>
        </p:blipFill>
        <p:spPr>
          <a:xfrm>
            <a:off x="2267744" y="3902987"/>
            <a:ext cx="4608512" cy="2822196"/>
          </a:xfrm>
          <a:prstGeom prst="rect">
            <a:avLst/>
          </a:prstGeom>
        </p:spPr>
      </p:pic>
    </p:spTree>
    <p:extLst>
      <p:ext uri="{BB962C8B-B14F-4D97-AF65-F5344CB8AC3E}">
        <p14:creationId xmlns:p14="http://schemas.microsoft.com/office/powerpoint/2010/main" val="3575394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332656"/>
            <a:ext cx="7632848" cy="5721174"/>
          </a:xfrm>
          <a:prstGeom prst="rect">
            <a:avLst/>
          </a:prstGeom>
        </p:spPr>
      </p:pic>
      <p:sp>
        <p:nvSpPr>
          <p:cNvPr id="16" name="Rectangle 15"/>
          <p:cNvSpPr/>
          <p:nvPr/>
        </p:nvSpPr>
        <p:spPr>
          <a:xfrm>
            <a:off x="755576" y="5121880"/>
            <a:ext cx="7627914" cy="931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6" name="Rectangle 5"/>
          <p:cNvSpPr/>
          <p:nvPr/>
        </p:nvSpPr>
        <p:spPr>
          <a:xfrm>
            <a:off x="755577" y="332656"/>
            <a:ext cx="7627914" cy="1669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755576" y="2005742"/>
            <a:ext cx="7627914" cy="928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903486"/>
            <a:ext cx="1435360" cy="954514"/>
          </a:xfrm>
          <a:prstGeom prst="rect">
            <a:avLst/>
          </a:prstGeom>
          <a:noFill/>
        </p:spPr>
      </p:pic>
      <p:sp>
        <p:nvSpPr>
          <p:cNvPr id="17" name="Rectangle 16"/>
          <p:cNvSpPr/>
          <p:nvPr/>
        </p:nvSpPr>
        <p:spPr>
          <a:xfrm>
            <a:off x="755576" y="2934256"/>
            <a:ext cx="7627914" cy="670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9" name="Rectangle 18"/>
          <p:cNvSpPr/>
          <p:nvPr/>
        </p:nvSpPr>
        <p:spPr>
          <a:xfrm>
            <a:off x="755576" y="4437112"/>
            <a:ext cx="7627914" cy="684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20" name="Rectangle 19"/>
          <p:cNvSpPr/>
          <p:nvPr/>
        </p:nvSpPr>
        <p:spPr>
          <a:xfrm>
            <a:off x="755576" y="3604954"/>
            <a:ext cx="7627914" cy="832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21" name="Picture 20"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2513404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9"/>
                                        </p:tgtEl>
                                      </p:cBhvr>
                                    </p:animEffect>
                                    <p:set>
                                      <p:cBhvr>
                                        <p:cTn id="31"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20"/>
                                        </p:tgtEl>
                                      </p:cBhvr>
                                    </p:animEffect>
                                    <p:set>
                                      <p:cBhvr>
                                        <p:cTn id="37"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6" grpId="0" animBg="1"/>
      <p:bldP spid="6" grpId="0" animBg="1"/>
      <p:bldP spid="8" grpId="0" animBg="1"/>
      <p:bldP spid="17" grpId="0" animBg="1"/>
      <p:bldP spid="19" grpId="0" animBg="1"/>
      <p:bldP spid="20" grpId="0" animBg="1"/>
    </p:bld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0601" y="332656"/>
            <a:ext cx="8362798" cy="5455358"/>
          </a:xfrm>
          <a:prstGeom prst="rect">
            <a:avLst/>
          </a:prstGeom>
        </p:spPr>
      </p:pic>
      <p:sp>
        <p:nvSpPr>
          <p:cNvPr id="11" name="Rectangle 10"/>
          <p:cNvSpPr/>
          <p:nvPr/>
        </p:nvSpPr>
        <p:spPr>
          <a:xfrm>
            <a:off x="395536" y="332656"/>
            <a:ext cx="8352928" cy="932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t>
            </a:r>
            <a:r>
              <a:rPr lang="en-GB" sz="2800" b="1" dirty="0" smtClean="0"/>
              <a:t>notes</a:t>
            </a:r>
            <a:endParaRPr lang="en-GB" sz="2800" b="1" dirty="0"/>
          </a:p>
        </p:txBody>
      </p:sp>
      <p:sp>
        <p:nvSpPr>
          <p:cNvPr id="12" name="Rectangle 11"/>
          <p:cNvSpPr/>
          <p:nvPr/>
        </p:nvSpPr>
        <p:spPr>
          <a:xfrm>
            <a:off x="395536" y="1265464"/>
            <a:ext cx="8347993" cy="801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 </a:t>
            </a:r>
            <a:r>
              <a:rPr lang="en-GB" sz="2800" b="1" dirty="0" smtClean="0"/>
              <a:t>notes</a:t>
            </a:r>
            <a:endParaRPr lang="en-GB" sz="2800" b="1" dirty="0"/>
          </a:p>
        </p:txBody>
      </p:sp>
      <p:sp>
        <p:nvSpPr>
          <p:cNvPr id="14" name="Rectangle 13"/>
          <p:cNvSpPr/>
          <p:nvPr/>
        </p:nvSpPr>
        <p:spPr>
          <a:xfrm>
            <a:off x="390601" y="4548206"/>
            <a:ext cx="8362797" cy="1239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notes</a:t>
            </a:r>
            <a:endParaRPr lang="en-GB" sz="2800" b="1" dirty="0"/>
          </a:p>
        </p:txBody>
      </p:sp>
      <p:sp>
        <p:nvSpPr>
          <p:cNvPr id="16" name="Rectangle 15"/>
          <p:cNvSpPr/>
          <p:nvPr/>
        </p:nvSpPr>
        <p:spPr>
          <a:xfrm>
            <a:off x="390601" y="2066480"/>
            <a:ext cx="8362798" cy="1072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7" name="Rectangle 16"/>
          <p:cNvSpPr/>
          <p:nvPr/>
        </p:nvSpPr>
        <p:spPr>
          <a:xfrm>
            <a:off x="390601" y="3984730"/>
            <a:ext cx="8352928" cy="57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E </a:t>
            </a:r>
            <a:r>
              <a:rPr lang="en-GB" sz="2800" b="1" dirty="0" smtClean="0"/>
              <a:t>notes</a:t>
            </a:r>
            <a:endParaRPr lang="en-GB" sz="2800" b="1" dirty="0"/>
          </a:p>
        </p:txBody>
      </p:sp>
      <p:sp>
        <p:nvSpPr>
          <p:cNvPr id="18" name="Rectangle 17"/>
          <p:cNvSpPr/>
          <p:nvPr/>
        </p:nvSpPr>
        <p:spPr>
          <a:xfrm>
            <a:off x="395537" y="3139326"/>
            <a:ext cx="8347992" cy="845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 </a:t>
            </a:r>
            <a:r>
              <a:rPr lang="en-GB" sz="2800" b="1" dirty="0" smtClean="0"/>
              <a:t>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9" name="Picture 18"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3677356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8"/>
                                        </p:tgtEl>
                                      </p:cBhvr>
                                    </p:animEffect>
                                    <p:set>
                                      <p:cBhvr>
                                        <p:cTn id="3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animBg="1"/>
      <p:bldP spid="12" grpId="0" animBg="1"/>
      <p:bldP spid="14" grpId="0" animBg="1"/>
      <p:bldP spid="16" grpId="0" animBg="1"/>
      <p:bldP spid="17" grpId="0" animBg="1"/>
      <p:bldP spid="18" grpId="0" animBg="1"/>
    </p:bld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87624" y="1268760"/>
            <a:ext cx="184731" cy="369332"/>
          </a:xfrm>
          <a:prstGeom prst="rect">
            <a:avLst/>
          </a:prstGeom>
          <a:noFill/>
        </p:spPr>
        <p:txBody>
          <a:bodyPr wrap="none" rtlCol="0">
            <a:spAutoFit/>
          </a:bodyPr>
          <a:lstStyle/>
          <a:p>
            <a:endParaRPr lang="en-GB" dirty="0"/>
          </a:p>
        </p:txBody>
      </p:sp>
      <p:pic>
        <p:nvPicPr>
          <p:cNvPr id="1031"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03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039" name="AutoShape 15" descr="data:image/jpeg;base64,/9j/4AAQSkZJRgABAQAAAQABAAD/2wCEAAkGBxITEhUUEhQWFRUXGRYYExgYGRYYIBwcFBUXGxgYGBsYHCkgGR8lHBgUITEhJSkrLi4vGB82ODMsNygtLisBCgoKDg0OGxAQGzcmICQsLC84LS8sLC83Ny8sLCwsLC00NCwwLCwsNzQsLCwsLiw3LCwsLCwsLCw0NCwwNDAtOP/AABEIAMQBAgMBEQACEQEDEQH/xAAcAAEAAQUBAQAAAAAAAAAAAAAABQIEBgcIAwH/xABJEAABAgMEBAgKCAUCBwAAAAABAAIDBBEFITFBBgcSURMiMmFxkaHRFhdCUlSBkrHB0hQjQ1NiouHwFTNygrIkwghEY5Oj4vH/xAAbAQEAAQUBAAAAAAAAAAAAAAAABQIDBAYHAf/EAD4RAAIAAwQGCAUCBQMFAAAAAAABAgMEBRExURIhQWGh0QYTFCJxgZGxFjLB4fBCUiMzU5KiQ2LxJILC0uL/2gAMAwEAAhEDEQA/AN4oAgCAIAgCAxq1NPrMl4roMabhsiMue3jGh3HZBFeZAWnjQsf02H7MT5UA8aFj+mw/ZifKgHjQsf02H7MT5UA8aFj+mw/ZifKgHjQsf02H7MT5UA8aFj+mw/ZifKgHjQsf02H7MT5UA8aFj+mw/ZifKgHjQsf02H7MT5UA8aFj+mw/ZifKgHjQsf02H7MT5UA8aFj+mw/ZifKgHjQsf02H7MT5UA8aFj+mw/ZifKgHjQsf02H7MT5UA8aFj+mw/ZifKgHjQsf02H7MT5UA8aFj+mw/ZifKgHjPsf02H7MT5UBlsCM17WvY4Oa4BzXAgggioIIxBGaArQBAEAQBAEAQBAEAQBAap1u6zhKB0pJuBmSKRHi/ggch/wBQ9mO5AaVkbB2wXxy7aca4334lxOJKjp1a1FdAblZ3RmGOVp1Tab2LYt+p692wufByDvf1juVrt0zcSHwvRZxeq5Dwcg739Y7k7dM3D4Xos4vVch4OQd7+sdydumbh8L0WcXquQ8HIO9/WO5O3TNw+F6LOL1XIeDkHe/rHcnbpm4fC9FnF6rkPByDvf1juTt0zcPheizi9VyHg5B3v6x3J26ZuHwvRZxeq5Dwcg739Y7k7dM3D4Xos4vVch4OQd7+sdydumbh8L0WcXquQ8HIO9/WO5O3TNw+F6LOL1XIeDkHe/rHcnbpm4fC9FnF6rkPByDvf1juTt0zcPheizi9VyHg5B3v6x3J26ZuHwvRZxeq5Dwcg739Y7k7dM3D4Xos4vVch4OQd7+sdydumbh8L0WcXquQ8HIO9/WO5O3TNw+F6LOL1XIeDkHe/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dAsOCBxxaMJslVVS6aU5s13JflyIE6Tn7v836LP7Av3cDUn0tiv1Sv8vsfPCc/dj2v0XvYF+7gefFsf8AS/y+xeSNqRYvJhCnnFxA91/qVmbTy5eMXAkqG16ys1y5GrNxNL21+V5LtrnisNmxQ33d7E+oVFMSIGiriAN5NF6k3qRbmTIJcOlG0lm3cWMW2YDfLr0AntFyvw0s17CLm29QS3c5l/gm/bVxLZ2kkLIPPqHerioZmaMGLpVRp6oYn5LmfBpLC81/U3vXvYZmaKV0rpf2Rei5nozSGCcdodI7qql0U1F+DpNQxY3rxXK8u4FpwX8l7eg3dhVmKRMhxRISLWo53yTF56ve4u1aJAIelEUmh2QCcgbl7DdfrLc1xqBuWr3k9RAxdIntJa6FQjEbX6KQhoYYleojUZvSibKjcEcm5rZpfYo8Jz92Pa/Re9gX7uBb+LY/6X+X2JqzZvhYYfSla3Y4Giwp0vq49E2ezax1lOpzhuvv1eDuLpWjPKeEFdmt9K05t69ud15b6yHT0L9d1924s7Us5sZtDc4ck/A8yuyJ7lPcR1qWXLrpdz1RLB/TwMh1Vax32fEEnOk/RiaMcbzBJOI3wzmMsRmDNQRqNXo5rUU8ynmOXMVzR0VDiBwDmkFpALSDUEHAgjEKosFSAIAgCAIAgCA1drc1mtkWmVlHB024cZ1xEEEYne8jAZYnIEDStj2W4u4aPVz3EuG1UmpNS51cXE3/AK4RlVVX9yDDM3iwrC6u6oqF3tkOW978ls8cJeZmGsaXONAP3QLCggcb0UbNU1MunlubMdyRZaNaPzFrzOy2rILKcI/JgP8Ak85D4BZFZWSbMk6UWuJ4LN8jm9o2hNtCbe9UKwWX3M7010tlrKgiQs5jeGaKOfQO4MnEmvLiHG+4digbNs+faMztdU3ovZhfyXvxMKKJQ92HE1tZtjFx4WYJc5x2qEkkkmpLybySb/etknVShWhKw/MDarI6O3pTqteEPPl65E+0AXC4KPbvNxhhUKuS1FEeM1jS5xoBiVVDA4nci3Pny5EtzJjuSIUWlMTEQQpSG5zjhst2nHnoLmjnPYs3qJMiDrJ8SS8bkaXXdJp0x6FKtFZvW+S4+Rltj6nZ2PR85GbBB8n+a/oNCGj1OPQoio6T00ruyINLgufBGvzOunRaU2Jt73eZnZ2p2zYf8zhYx/G/ZHqEMNPaVCzuk9bH8l0Pgr/e88UmEnpbV/ZbBRsnCNPOBf2vJJWBHbNdG73Nflq9rivq4cj1doPZp/5OB6obR7lQrWrV/qxeo6uHIsJrVjZL8ZUNP4HxW9gdTsWRBb9oQf6l/ik/oeOVBkY5aupOUeCZePFhHIO2YjeinFd2lSUjpXUQ/wA2BRLdqf1XAochbDBLd0FtOzgXgcLBFSXQ6uAAzcwjabdiQKDep6ltehrnovuxPY9Xo8H+ajJpq6ro3/Ci1ZYr0LKy7abF4ruK/dkejuV6fSxS9a1o3OyrelVjUuNaMfB+HL3JVYpsBFW5ZYit2mjjjDnG7uWVTVHVu54EBblkKsl9ZLX8RcVlyLa0dLo8eRhSL2g8G8EP8pzWt2WQ3DOhJv8A6d1TelWdKk1UVTC8VhsTxb8+Zz1acTUtLXfd9iWkJfg4bWbhf0m89tVhzY9ONxHVbPpuzU0EnJccXxLhWzMMd0mjOZEhuaaEA0PrUjRQqKCJM0zpNOjk1EmZLdzSevzJOybSbGbueOUPiOZYs+Q5T3E5ZNrS66XlGsV9Vu9sD7atmtjN3OHJPwPMkie5T3Htq2VLrpdz1RLB/R7vYyTVTrIfIPElPE/R60hvN/BE++GezHepmCNRq9HNainmU8xy5iuaOh2PBAIIIIBBF4IOBBzVRZKkAQBAEAQGsdbes1si0y0qQ6bcOMbiIIIuJyLyLw3LE3UDgNJWRZji4xo5LnuJdxiSak1LnE3lxN9/vwjKqqv7kHqbvYVhaF1RULXshy3vfktnjhMTEdrGlzjQBYUEDjdyNoqKiXTy3MmO5IjtHrDmLXmeDh1ZBZfEeRUMacz5zzfQfAErJqqqTZkjTj1xPBZvlm/rcjm9pWjNtCbfhCsF9XvNn6b25AsSSZKSQDYzwdjAkA3Ojv3uNKCt1RubRavZtLNteqdRUfKvxQrdnzd5hRxKXDcjVNh2aa8NFqXuvFbzfftGuJK2upnr+XBgvy42/o/Y3VpVM9d54LLf45ZeOE4sE20ICHs+zItpzzZaGdloJ2nYhrW8t5GZyA3kC6tVmTqiXQUrnx4+7eC5nN7bro6uqctPuwu5eWL5bjobRrRuWkYQhS7A0XbTje55HlPdmceYZALnVbXTquZpzX5bF4GBDCoVciXWIVBAEAQBAEAQGp9amrdj2PnJJmzFbxo0JuDwMXsGTxiQOV047bYduxQxKnqHfC9Sb2bnu9vDCxMl3d6HE17YNpcK3Zdy24843rYaqR1cV6wZvlgWq6uU5cx9+His/o/uSqxTYCzh2bDEQxacY9QOZHOVec+NwKDYRsuyqeCqiqku8/RPa1ve1l4rJJBAY1pZymdB94UnQfKzR+lv82V4P3Mx1laAPknfTJIHgK1e0X8ET74Z7MFD2NbMNXD2eo+fPP7/APJrsEcymmKbKdzRC2VaTYzdzhyh8RzLMnyHKe46LZVqy66XetUSxX1W4+WtZrYzdzhyT8DzJInuU9xTa1lS66XlGsH9Hu9jKNU+sp8k8SU+TwFaQ3n7InInOGezowmYYlEr0c1nyJkiY5cxXNHQrHAgEGoN4IzBzCqLR9QBAEBrPW3rMbINMtKkOm3C83EQQRc5wwLyL2tPSbqBwGj7IsxznGPHJc9xLuMSSSTUvcTeSTfeo2qqr+5B6m7WFYWjdUVC17Ict735LZ44TMeM1jS5xoBisGGFxO5G1T58uRLcyY7kiMsKx5m1pkQoQ2YTb3vIq2G0+U7znG+jc+YAkZVTUybNkdZM1t4La3kt2b+yOb2naU20JuUCwX1e/wBsDoKyrMlbMlC2GNiFCa58RxvLtkVc95zcae4CgAC57UVE+0Ki+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zZXg/c6nLA5tHAEEUIN4IIvBGYXKtJwxXrEgTQ+srQJ8g8zcmD9HJ4zRfwRJwO9hyOWByJ36xrYhrYOon/AD+/3/5KJcyZSzFNlO5r89CIsu0Wxm1Fzhyh8RzLKnyHKe46LZdqS66XetUSxX5sKLXsxsZu545J+B5vcqqeocp7i3a9kwV0u9ao1g/o93tjmnleqbWW6TcJGfcRArswojvsicGuP3ZyPk9GExDEolejm06THJjcuYrmth0G1wIqLwcFUWj6gCA5e1o6HRbMnOH40aXivL4cR5LjtEkuhxHG/bxIJ5QvxBpRHDpQuEv0s/qJ0M25O533M8pOabEYHNwPYdxUHMluXFos6rR1cuqlKbLep8Hky1tqzzFZQHjNvAyPMe9XaacpUWvBmBbVmxVsi6B96HWlse7k9hl2pXTCFC/0EZrYbnPJhPoG7b3G9kQ+dgGk40Dd1YrpJZkyb/1Ut3pLWslmt2frmc7ltwNwRK5/XIyDXrbJhSLYDTR0w+h/oh0c6n93BjoJUZ0XpetqnNeEC4vUuF5VOiuhuNZWHLbEFu93GPrw7KLaKqZpzHu1HQ7Cpez0UC2xd5+eHC4kFjkwEAQENbNluc4RYRpEFDcaE0wIORCzKaoUK0I8DV7dsSKpfXyPn2rP7+6Mx0V1xxIQEK0IbomzdwrKB/8Aew0DjzgjoOKhq7oxBMfWUsV1+x4eT2eGs0txxy3oTFc15M2NZmsGzI44k3Dad0Q8Ef8AyUr6qrW59i10n5pbfhr9ry4pkL2mQwJuG8VY9rh+FwPuUfFLjg+ZNeRVeeyoPQgCAIAgCA1B/wAQFmueJSKxpdThWOoCTfsObh0P61uHRSfDC5sETuwfun9DHnrBmtxak39wfYid62Xs9P8Av4onl0pq0rtCH0fM+/xWb+4/JE7152en/fxR78VVf7IfR8x/FZv7j8kTvTs9P+/ih8VVf7IfR8x/FZv7j8kTvTs9P+/ih8VVf7IfR8yxtIzEYguguFK4Mfn0rIk9TKvSi4oibRtKbXRQxTEldlf9WzrNmAXI3ieGIaydMIUhLkENiRooLYcJ14INznRB5g3eVhvImrFsyZWTlFe1DC7217Lf7YlqZGoUaH0cs91eFdcL9kC6tczTLmW91k9XdWjZejdlxqJVcepbFnve7LPHDHIiVHG6NpK9kDDkYtpTbJeVYHONwdgKeU95yYP3eaKZpZLlwa9pza3rRl1lR/DWqHVftf2y83tOqNFLEElKQZYRHROCaG7biSScTQE8VuQbkAAskgyWQBAWFuWRBm4D4EdofDeKOG7c4HIg0IPMgOXtKLAj2POGFEq+C++E+l0RlcRue3At+BBNifIU2HeStlWpHQzb8YXivqt6+xfQYoc0Oaag3gqFihcLuZ0yTNgnQKZA709pE27Ze39ZD5YxpnTdzhZlLUaPciwNdt6xu0QufJXfWKzXP3wyLbSHSePaAlmRzV0Jph7db3bThxnc9A0HfSqu0tBKo3Mil4Ra7srkaPLTnTIYM2l6syEBRp15JJXI+oehAEAQHhMykOJy2h3v9RxCrgmRwfKzFqaKnqVdOgT9/XFEZG0chHklzeojtv7VlQ10axV5BTui1LFrgicPFcdfEtXaMnKIPW2nxV1V62wmBH0Sj/TN9Yfuyv8Ag8yOTG/M8e5U9pkPGDgixF0Vqv0xw8eTH8KmjjHPtxD8E7RTrCDgjxdFavbHD6vkDYkc4xu1ydrlLCD2LnwpP/qLiUiwIowi/wCS97ZLf6R8Jz/6i9GVtsqabyY5H97x7l46infzQcEURdFapfLHDx5MuGRLUZyJuMP6Y8UfEK24aGP5pS/tRai6NV8ODT8G/qkSEvppbkH7Z7wMnNhxK9YLu1Y8dl2XN/Ql4Nr7GJMsi0Zavct+Vz9rycs/XVNwzSalob/6dqE7p420D1BYM7orTxq+TMa8bnyMGOKZLejMhue9Xe5nNg61bNmKB0Qy790YBo9sEtp0kKBqujtbI1qHSX+3Xwx9z2GbCzN2OBAIIIN4IvrXcoNpp3Mun1AEBA6Z6UQbPlzGiXuN0KHWhe7IcwGJOQ3mgMhZtnTK6cpcOpbXkvzBFEcahV5z0Yka0Jh0zNHaqegXYMaMmj931K6HdKo5KkSVdd+XveStiWRFWTOunLuLi8vDP0zunQFgHQkklciCtGYiTEVsrLNL3vcG0bi4nyRzbz8FJUlPd34vI0jpBbOm3TSHq/U893hnnhhj0Vqx0Eh2ZL0NHzMQAx4g7IbK+S3tN+4CQNRMzQBAEAQEHplovAtGWdAjClb4bwL2PAuc34jMVCA5hmpSPZk0+Vmm0occiDyYjDm09+BBCxKmn6xXrEn7Eth0cfVzP5b4PPmvMmga3hRB0ZNRK9YELaNlfWsisHltLx/cOMPis2TUdxy4sndyNYtGxkqqCqkr9ULiXmu9z9cybWEbQEAQBAEAQBAEAQBAEAQBAEAQFMSGHCjgCNxFV6m1rRRMlwTIdGNJrJq8i5uwIT+TxDzYdXdRZUusmQ46yBq+jdJOvcvuPdh6crj0sLSS0LKcODdtwa3w3Vcw330H2bucU9apqqGktGHvK6LPb9/zA1CtsyqoHfGr4c1h9vzE3roXpjL2jC24R2YjacLCcRtNP+5u5w7DctDtKzJ1DM0Y9aeD2Pk9xjwRqJaiR0gtqDJwHx47qMaMM3E4NaMyf3cCVj0dJMqpqlS1rfBZs9iiUKvZzna9qx7VmjGjcWGLmtBuY3Jjd5OZ/QLpEiRJs6QpUvHPN5vkZdlWZHaE6+LVAsX9Fv8AbHIlobA0AAUAuAWG2272dJly4ZcKggVyWwhrctIj6qFUvdQGl5vwaKZlZtJT6XfiwNX6QWz1KdNJfeeLyWXi+C34bv1PauhIQ/pEy0GbiDDHgmnyB+M+UfUMy6UNENloAgCAIAgCAxDWToPCtOX2bmx2AmXiHI+Y6l+w7PdccqEDnGRjRZWM6VmmljmOLSHYtO45EHIi68ZFYFXTaXfhxNr6P2z1TVNOfdeDy3eHt4YTyjDewgCAIAgCAIAgCAIAgCAIAgCAIAgCApewEEEVBxBRNp3oojghjhcMSvT2EE2JGs+YZMyri2huxIvxY8ZtI/daFZ7UutkuTOX5mt5z22rIdDH1sr5HweXhk/LxvtK9Jpi15gVHBwWchlahtcXON204/pvKs0NBJsyTq1xPF57tyMGhoptoT1BDqSxeS55L6Xl5LQGsaGtFAP3UqxHG44tJnS6aml08pSpauSLC27U4Juy3lnDmG9ZFNT9Y73gRFt2uqOX1ct/xHwWfI2bqV1cGHs2hON+scNqWhu8kH7V9fKPkjIGuJGzMJXHOYonE73izcyHgQBAEAQBAEAQGudb2rwWhC4aXaBNwxxcuFaPs3HzsdknO43GoA0VYlouqYMYFr2ktG1UGouLXA4EKMq6e7vwm89H7Z6xKmnvXsee578s/HGcWAbaeMxNNZTbNAcCcK7icvWq4JcUfymLUVcqnu613J7dl+V+zzuPRjw4VaQRvBqqWmtTL8uZBMh0oGms1rKl4VhAEAQBAEAQBAEAQBAEAQBAEB5TMAPaWuwIp+qqgjcESiRj1NPBUSopUeDX4/LE85CTbCYGt9Z3neqps1zItJlqgoZdHJUqDzebzPK1bQEFtcXHkj4nmVUiS5sV2wsWracFDK0nrieC+vgvsZXqc1dumogtCdFYQNYLHD+a4eW4fdtOAzI3Chm4YVCrkcxnTo50bmTHe3tOgl6WwgCAIAgCAIAgCAIDT2urVwYwdPybfrm3zENuL2tH8xoHljMZjnFHD1Np3o1XYdqcKNl3LH5hv6d6iKqn6t6UOB0Sw7YVXB1U1/wARcVn45+vhJR4TXtLXCoOIWLDE4XeicnyYJ0ty5ivTMPtGTfAfcTQ8lwu9RpmpmTNhnQ6/Q5raNBOs2d3Ync8Ilq8tW1GR2foxa8SE2NAaY0Jwq1zXwn9IIc7aBBqCCLiFHTq+z5cxy5r0Ylsaa+wlWtaEC7sxvxufveecWStaHc+Ujnn4B5HW0UXsM2z4/lmr+5fUy4OkdoQ43Pxh5XFs+fnWcuXcOmHEb71dUmmi+WPii9D0pq180EPo+Z4eEr84Y6yFX2CHZEXV0sm7Za9WVDSc/d/m/RedgX7uBcXS2LbK/wAvsVDSffD/ADf+q87B/u4Fa6XLbJ/y+xWNJmZsd1hedgizLq6WSdst+qKxpLC81/5e9U9gjzRcXSul2wRcOZW3SKCcnjpA+BXjoZm4uw9KKJ4qJeKX0bPVtuwPOI/td8AqHRzcuJkQ9IrPeMd3/bFyLhlpwThEb6zT3q26eYv0mXBa1FHhNXm7ve4uWPBvBB6L1baaxM6CZDGr4XetxUvCsIAgCAt56cbCYXO9Q3ncFclSnMi0UYddXS6OS5szyWbyL3VjoJEtaYMxM1Eqx3GxHCEXiEw5DziL795qJuXLUuHRRy+sq5lVNc2Y9b4LJHS8GE1rQ1oDWtADQAAAAKAADAAZKsxStAEAQBAEAQBAEAQBAEBoLXPq7dLvNoSTaQydqYY0fy3H7Ro8w5jI34Hi+RQqJXMuSpscqNRwO5raYdZFoiM3c4cofEcyhaiQ5UW46XZFqQV0q/CNYr6rc+GBcTkq2Iwtdgew7wrcuY5cWkjNrKOXVynKmLU+DzRToJpXFsmZMOLV0tEI4RoyyEVg3jMZgUyBFVp2fLtKRpQao1g/o93tjmc0q6SbQTnKmYZ5rM6AjWxLsgCYdGY2CQHCIXANIdhQ51yC57DSzopvUqF6WF2080ldeYDa2uiRhkiBDix6YOoIbT0bXG62qfkdFqqNXzIlDxfDVxLLnw7CHbrzaTxpG7P68HsMILM+EmsJ3+P/ANFPX7iYs3WzZUY0jQ3wed8Nr29bKnsWHO6OV8rXLiUXg7nxu9ypToXiZpIwZCZZtwmS0Zhza2G8dBuuPMVCzY6uni0Y3FC97aLq0XgfH6J2ecZKV/7ML5UVpViwmxf3PmNCHI8YmhNmnGTl/VDaPcFcVq1q/wBWL1Z51cORZxtXFlOxlGD+l0Rv+LgrsNuV8OE1+ifujzqociyi6p7JOEBzeiLF/wBzir8PSO0FjHf/ANq+iPOpgI2a1K2e7kRJhnNtMI7WV7VkwdKqxfNDC/J8zxyISDntSMRtXS04K+SIjC3rewn/ABWfK6WQRap0r0d/B8xDLjlvSgiufoYZa0tO2dFbCnGVa69jgdoOAuJY7Ol1Qb7xhUKap46WuluOnetbOa+uBNUPSCpp41DUPSh4+u3z4Em01FQsV6jf4YlEk1gz6hUecxHaxpc40AxVUEDjeiixUVEunluZMdyR4aF6LR7Zm6Xsl4dDFf5rT5La3F7qfHAUU1JkqVDcjmNp2jMrp2nFqSwWS55nT9lWbCloLIEBgZDhtDWNGQHaSTUkm8kklXiOLtAEAQBAEAQBAEAQBAEAQFMRgcC1wBBBBBFQQcQQcQgObNamgcSy4/0qVB+ivdcLzwTjjDdvafJPqN4BNEyBRw6MRkUtVMpZqmync1+XMjLPnGxWBzfWNx3KEmynLiuZ1Cz6+XWyVMg81k8im0pFsZmybj5J3HuXsmc5UV6KLSs6XXSeri1PY8nyzX1uMfhQJiIWyz3u4OEXODSSWt2sS0YX9/OpGKOTAnPhSveq/a7s/A0Omsaom1Tpo9Wjrb3ZrO/YTstZMFguYCd7rz24epYEdTMj2m8Uti0VOrlAm84tb46l5XFyZdnmt6grWnFmZzpZLVzgXoi0mLGgv8gNO9t3Zh2K9BVTYdt/iR1RYVDOXyaLzh1fbgWMCDNyT+GlIr2kY7ONNzm4PHMQehX4oqerh6ufCn4/R4o1av6O1FNfMkPSh4ry2+Xobg1c6y4c8RAmA2FM+TTkxKDya8l34fWNw062LBjpP4srXBxXjmt5Cy5ulqeJsNa6XggCAojRmsG09waBiXEAdZXsMMUTuhV54YnbesqzJYGscRXZNg/WV/uHEHrcFL01hVs9/JorOLVwx4FDmwo03plpTHtiOwBnBwYe1sDGm1SrnnMmguyp0k7nZ1nyrLlO93xRY+WxF2ko51fNUEtatr2L8yLxjaAAYAUHqVhu93nUYIFBCoVglcHvABJNALyUSbdyEccMELiidyW0irIsuYtabbLy4owXuccGNFzoj+ugHOBmpmmkKUteJza2rWirpl0PyLBZ739Ml5nT+i2jsCQlmS8u2jW3uJxe48p7zmT2AACgACySFJdAEAQBAEAQBAEAQBAEAQBAEBb2jIw48J8KMwPhvBa9pwIP7xyQHL+nOicexpvi1fLRCeCec25sfkHt3545kC1OlKZDczPs60JlFOUyDDas1+YM9JaO17Q5pqD+6KEjgcEWizqFNUy6iUpst3pnpsitc9/79apv2F3RV+ldrPqFQQBAEBBW1ZZBEaDUPBBIbUGoNzm0vBB3LOpqhXdXMw3+xqFvWJp/9RTw97bCtu9b888ccZxmse26AB2AAqYLKmmZq3FYLsOy777v8nzNchoK+LCVF/a17nk7Te3XfbOHRDgN/wBiqVk2VD+jjFzLqsm0ov8ATfBFpHte2YvLmozeiKWdkMq9DTWbL+WWv7b/AHL8HR+0Y8Vd4xL6XkfFsSPFO1GjbR3kueetyyIauVLV0uG5eS9jMl9FJ8X8yYl4XvkXMvo9Cbyqv6bh1DvVqOtmPDUS1P0YpJeuZfE9+pcOZKwobWijQANwuWLFE4nezYJUqCVDoS0kslqK14VkFEEaemGSkq0vL3UFMyLyScmtAJJ5qqVpafQWlFiaBb1s9pi6iS+4sXm+S445HSur/QyDZksIUOjojqGPFpe9wHY0VIAyqcySc01kydAEAQBAEAQBAEAQBAEAQBAEAQBARektgwJ6XfLzDaseMRi1w5L2HJwPcagkIDl+3LHmLIm3QI/Ghm9jwLntye3cciMsNxWPUSFNh3kxY9qxUM3XrgeK+q3+68iThvDgCDUG8FQzTTuZ0uXMhmQqOB3p7SpeFYQBAEAQBAEAQBAEAQEFa86+I8S8AF73kMo28kuNAxtMSTd2KRpKf9cXlzNM6Q2zjSyXuif/AI8/TM6A1V6vmWZB24gDpuIBwr8dgXHgmHcDSpzI3AUkTTDPEAQBAEAQBAEAQBAEAQBAEAQBAEAQBAY3p5ohBtOWMGJxXjjQYgFSx+/nacC3MbiAQBzQYUez5h8pNN2S005hXBzTm12P7Kw6qn01pQ4mx2DbHZYupmvuPg+T2+uZOBRJ0JO8i7YhxgNuC4gjlNxqN4Bz5v2cmnilt6MxeZBWxKrIIevpI3esYcdWaTv15rb44xUlbE087LG8I6hNAwuNBiaNWZMpZEK0oncvHmaxL6TV0Op3PxXK49n29GYaRIVDuIc3sKtqjlxa4IvZmVB0rnr55a8r1zA0nP3f5v0TsC/dwLy6Wxf0v8vsPCc/d/m/ROwf7uA+Ln/S/wAvsfBpFEcaMhgnIXu7AvexQQ64oi3F0snP5Za9W+RVOzs8xm2+C6GwmgcYbwK3mgLrq0Bu5l5Lk0scWjDFe8r19DEmdJq6Jarl4Lm2eVl8PMOq+I4MHKodmv4RRVT+qkrurWZVl9vtOZfNmPq1jc7r92q7zyXkZM1oAoLgMFGN362bxDCoUoYcEQ9u2rsDYYeOcT5oPxWZS0+m9KLA1u3rZ7NC5El994vJc8sscjceprVv9DYJyab/AKp4+ra4fyWuG7KIQb8wDTMqWOfm1UAQBAEAQBAEAQBAEAQBAEAQBAEAQBAEAQGD60tAWWnAqyjZqEDwL94xMJ/4TkfJN+ZBA57suafBiOlpgFj2OLaOuLSDQsPw/wDij6unv78PnzNw6PWzo3Us56v0v/x5emROqNN2IG0ZaJLxWzMs4scw7VW4tPnDmOY+BWfJmQToHJmq9PVr27jR7fsZym6qQtW1Zb1uzy8MN7avNM4dpQKmjY7ABGh+57K+Sew3bidEteyo6Cb3dcDwf0e/3xNelx6SMndKQzixh6WjuUUpkawb9Su4+NkoQwhs9lvcjmxv9T9RcjytOfgy0F8aK4Q4bBVx9wG8k0AGZIVciRNqJily1e2G0leznTSnSCNa81tGrIDKiGzzWnM5F7qX9G4LpFFRyrMp9Fa4ni83yRds6gmWhP0VqhWLyXN7C+gQWsaGtFAMFjxxOJ3s6XTyJciWpctXJFjbNpiC2gveeSN3OVep5DmvXgRVs2tDQy9GHXG8Flvf0zfmbA1KautottGdbWvHlWOzzEdwPW32vNKmUklcjm0ccUcTiid7e03ivSkIAgCAIAgCAIAgCAIAgCAIAgCAIAgCAIAgCA1frj1cCeYZqWb/AKpjeM0fbNaMP6wMDmLjlQDS1hWoXfVRLni4VxNMjzhRVVT6L04cDfrAtnr4VTzn31g81zXH1JkhYRs7SauZBiJGs+YbMyp2aHpF+LHDNp/dDQrPulVklyJyvv8Ay9bzntt2RFRzOukruPg8vDL0yv6F0N0og2hLiNDucLosOtSx2YO8Zg5jcagc8tKzplDOcuLWtjzX5iiKgjUSvJmYjtY1z3uDWtBc5xNAABUkk4ABYMEEUcShhV7ewqbuOedYGl8S1ZgQYFRLQySwGo2iLjFePcMgd5K6LZVmwWbJ05nzvH/1X1zFNTTa6cpUv/hZv83FElKNhMDW+s7zvKTJkUyLSZ0uiopVJJUqWvPN5s87Tn2wWbRvJ5I3nuVUmS5sVyLNp2jLoZOnFrbwWb5ZsyDVFq/daEX6bONrLtdxGkXRXNOFM4bTcciRTIqbggUC0UcwqKiZUTHNmO9s6KAVRZPqAIAgCAIAgCAIAgCAIAgCAIAgCAIAgCAIAgCAIDSeurVxXbtGSbR4481DbnS8xmAYEYuAx5WNa+NX6mVQxOFqKF3NGubFtMRW0PLGPPzhQ9TTuW71gdIsW14a2Xox/wAxY796+uRIxGBwIIqDcQsdNp3omZkuGZC4I1ensImyLUj2VNCNB40M3OaTc9ubHbiMj+oWZPkSrRkOVMxzyeaObWrZkdnzr4dcDwf0e/3xzJ7WNrBdaOxLSgc2AdkvrcXuoDsu3NafUSK5BYFkWNDQJzp1zi13blu3v21ZmDBBMqZilSle2RtmSDYLKC8nlHee5ZE+c5sV7wOkWZZsuhlaEOuJ4vN8sj1nJpsNhc7AdpyAVEuW5kWijIrKuXSSnNmPUuLyR7audDYtsTRiRqtlYRHCuFRXMQWHecScga4kVm5UpS4dFHMK+umVk5zZnkslkdNyksyGxsOG0MYwBrGtFAA0UAA3UVwwj1QBAEAQBAEAQBAEAQBAEAQBAEAQBAEAQBAEAQBAEAQHPGt/V4ZGJ9Okm0gF1YjGi6E5xxAyhuJpTAE0wIApihUSuZdkT45ExTJbuaMasu0GxmVFzhyhuPcoWfJcqK7YdOsu0pddJ01qiWKyfJ7C4mYDXtLXCoKtwRuB6SMypppdRLcqYr0y0sqy2wQc3HPmyAV6fUOb4EdZVjy6BNp3xPbu2Lnm/IvY0UNaXONALyVYhhcTuRJzp0EmBzJjuS2ljoto/HtmcEJlWQWXxX0uYyuJyL3UoB8ASpqRIUqG7acztW1I66bpYQrBfXxf2OorEsiDKQGQIDAyGwUaPeScyTUk5kq+RRfIAgCAIAgCAIAgCAIAgCAIAgCAIAgCAIAgCAIAgCAIAgPOZgMiMcyI0OY4Fr2uAIIcKEEHEEIDmbWVoREsiZEaBV0rEJEMmp2SbzBeegVBOIG8FW5stTIdFmXRVsyknKbL9M1kW0lNtisDm+sbjuKhJkty4tFnUKKtlVclTZb+zyZ7ONLzhmqErzJiiUKveBDScpHtOaZKyragnHIAcqI85NHcMSApimp+rV7xOdW3bDrI+rl/y1xefI6d0O0XgWdLNl4AwviPIve8i97vgMgAFlEATiAIAgCAIAgCAIAgCAIAgCAIAgCAIAgCAIAgCAIAgCAIAgCAsrYsuDNQXwI7A+HEFHNPYRuINCCLwQCgOX9L9G49jTmw6r4ESphP89oOByD21FRzjIhWZ8lTYbtpJ2XaUdDO0lrheKz+62EbNTESbislpVrnuiEAAYuJyvwAxJN1xrcFj0tNod6PElbctxVC6mnfc2vPd4Lbm+PSOrfQeFZkvsCj476GPE3nzW57Db6b7znQZxq5lyAIAgCAIAgCAIAgCAIAgCAIAgCAIAgCAIAgCAIAgCAIAgCAIAgIbS3RqBaEs6Xji43scMWOAOy9vOKnpBIwKAxjVbq3ZZjXxIpbEmXlzdsVo1m1xWsqK1IAJPqyqQNgIAgCAIAgCAIAgCAIAgCAIAgCAIAgCAIAgCAIAgCAIAgCAIAgCAIAgCAIAgCAIAgCAIAgCAIAgCAIAgCAI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41" name="AutoShape 17" descr="data:image/jpeg;base64,/9j/4AAQSkZJRgABAQAAAQABAAD/2wCEAAkGBxITEhUUEhQWFRUXGRYYExgYGRYYIBwcFBUXGxgYGBsYHCkgGR8lHBgUITEhJSkrLi4vGB82ODMsNygtLisBCgoKDg0OGxAQGzcmICQsLC84LS8sLC83Ny8sLCwsLC00NCwwLCwsNzQsLCwsLiw3LCwsLCwsLCw0NCwwNDAtOP/AABEIAMQBAgMBEQACEQEDEQH/xAAcAAEAAQUBAQAAAAAAAAAAAAAABQIEBgcIAwH/xABJEAABAgMEBAgKCAUCBwAAAAABAAIDBBEFITFBBgcSURMiMmFxkaHRFhdCUlSBkrHB0hQjQ1NiouHwFTNygrIkwghEY5Oj4vH/xAAbAQEAAQUBAAAAAAAAAAAAAAAABQIDBAYHAf/EAD4RAAIAAwQGCAUCBQMFAAAAAAABAgMEBRExURIhQWGh0QYTFCJxgZGxFjLB4fBCUiMzU5KiQ2LxJILC0uL/2gAMAwEAAhEDEQA/AN4oAgCAIAgCAxq1NPrMl4roMabhsiMue3jGh3HZBFeZAWnjQsf02H7MT5UA8aFj+mw/ZifKgHjQsf02H7MT5UA8aFj+mw/ZifKgHjQsf02H7MT5UA8aFj+mw/ZifKgHjQsf02H7MT5UA8aFj+mw/ZifKgHjQsf02H7MT5UA8aFj+mw/ZifKgHjQsf02H7MT5UA8aFj+mw/ZifKgHjQsf02H7MT5UA8aFj+mw/ZifKgHjQsf02H7MT5UA8aFj+mw/ZifKgHjQsf02H7MT5UA8aFj+mw/ZifKgHjPsf02H7MT5UBlsCM17WvY4Oa4BzXAgggioIIxBGaArQBAEAQBAEAQBAEAQBAap1u6zhKB0pJuBmSKRHi/ggch/wBQ9mO5AaVkbB2wXxy7aca4334lxOJKjp1a1FdAblZ3RmGOVp1Tab2LYt+p692wufByDvf1juVrt0zcSHwvRZxeq5Dwcg739Y7k7dM3D4Xos4vVch4OQd7+sdydumbh8L0WcXquQ8HIO9/WO5O3TNw+F6LOL1XIeDkHe/rHcnbpm4fC9FnF6rkPByDvf1juTt0zcPheizi9VyHg5B3v6x3J26ZuHwvRZxeq5Dwcg739Y7k7dM3D4Xos4vVch4OQd7+sdydumbh8L0WcXquQ8HIO9/WO5O3TNw+F6LOL1XIeDkHe/rHcnbpm4fC9FnF6rkPByDvf1juTt0zcPheizi9VyHg5B3v6x3J26ZuHwvRZxeq5Dwcg739Y7k7dM3D4Xos4vVch4OQd7+sdydumbh8L0WcXquQ8HIO9/WO5O3TNw+F6LOL1XIeDkHe/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dAsOCBxxaMJslVVS6aU5s13JflyIE6Tn7v836LP7Av3cDUn0tiv1Sv8vsfPCc/dj2v0XvYF+7gefFsf8AS/y+xeSNqRYvJhCnnFxA91/qVmbTy5eMXAkqG16ys1y5GrNxNL21+V5LtrnisNmxQ33d7E+oVFMSIGiriAN5NF6k3qRbmTIJcOlG0lm3cWMW2YDfLr0AntFyvw0s17CLm29QS3c5l/gm/bVxLZ2kkLIPPqHerioZmaMGLpVRp6oYn5LmfBpLC81/U3vXvYZmaKV0rpf2Rei5nozSGCcdodI7qql0U1F+DpNQxY3rxXK8u4FpwX8l7eg3dhVmKRMhxRISLWo53yTF56ve4u1aJAIelEUmh2QCcgbl7DdfrLc1xqBuWr3k9RAxdIntJa6FQjEbX6KQhoYYleojUZvSibKjcEcm5rZpfYo8Jz92Pa/Re9gX7uBb+LY/6X+X2JqzZvhYYfSla3Y4Giwp0vq49E2ezax1lOpzhuvv1eDuLpWjPKeEFdmt9K05t69ud15b6yHT0L9d1924s7Us5sZtDc4ck/A8yuyJ7lPcR1qWXLrpdz1RLB/TwMh1Vax32fEEnOk/RiaMcbzBJOI3wzmMsRmDNQRqNXo5rUU8ynmOXMVzR0VDiBwDmkFpALSDUEHAgjEKosFSAIAgCAIAgCA1drc1mtkWmVlHB024cZ1xEEEYne8jAZYnIEDStj2W4u4aPVz3EuG1UmpNS51cXE3/AK4RlVVX9yDDM3iwrC6u6oqF3tkOW978ls8cJeZmGsaXONAP3QLCggcb0UbNU1MunlubMdyRZaNaPzFrzOy2rILKcI/JgP8Ak85D4BZFZWSbMk6UWuJ4LN8jm9o2hNtCbe9UKwWX3M7010tlrKgiQs5jeGaKOfQO4MnEmvLiHG+4digbNs+faMztdU3ovZhfyXvxMKKJQ92HE1tZtjFx4WYJc5x2qEkkkmpLybySb/etknVShWhKw/MDarI6O3pTqteEPPl65E+0AXC4KPbvNxhhUKuS1FEeM1jS5xoBiVVDA4nci3Pny5EtzJjuSIUWlMTEQQpSG5zjhst2nHnoLmjnPYs3qJMiDrJ8SS8bkaXXdJp0x6FKtFZvW+S4+Rltj6nZ2PR85GbBB8n+a/oNCGj1OPQoio6T00ruyINLgufBGvzOunRaU2Jt73eZnZ2p2zYf8zhYx/G/ZHqEMNPaVCzuk9bH8l0Pgr/e88UmEnpbV/ZbBRsnCNPOBf2vJJWBHbNdG73Nflq9rivq4cj1doPZp/5OB6obR7lQrWrV/qxeo6uHIsJrVjZL8ZUNP4HxW9gdTsWRBb9oQf6l/ik/oeOVBkY5aupOUeCZePFhHIO2YjeinFd2lSUjpXUQ/wA2BRLdqf1XAochbDBLd0FtOzgXgcLBFSXQ6uAAzcwjabdiQKDep6ltehrnovuxPY9Xo8H+ajJpq6ro3/Ci1ZYr0LKy7abF4ruK/dkejuV6fSxS9a1o3OyrelVjUuNaMfB+HL3JVYpsBFW5ZYit2mjjjDnG7uWVTVHVu54EBblkKsl9ZLX8RcVlyLa0dLo8eRhSL2g8G8EP8pzWt2WQ3DOhJv8A6d1TelWdKk1UVTC8VhsTxb8+Zz1acTUtLXfd9iWkJfg4bWbhf0m89tVhzY9ONxHVbPpuzU0EnJccXxLhWzMMd0mjOZEhuaaEA0PrUjRQqKCJM0zpNOjk1EmZLdzSevzJOybSbGbueOUPiOZYs+Q5T3E5ZNrS66XlGsV9Vu9sD7atmtjN3OHJPwPMkie5T3Htq2VLrpdz1RLB/R7vYyTVTrIfIPElPE/R60hvN/BE++GezHepmCNRq9HNainmU8xy5iuaOh2PBAIIIIBBF4IOBBzVRZKkAQBAEAQGsdbes1si0y0qQ6bcOMbiIIIuJyLyLw3LE3UDgNJWRZji4xo5LnuJdxiSak1LnE3lxN9/vwjKqqv7kHqbvYVhaF1RULXshy3vfktnjhMTEdrGlzjQBYUEDjdyNoqKiXTy3MmO5IjtHrDmLXmeDh1ZBZfEeRUMacz5zzfQfAErJqqqTZkjTj1xPBZvlm/rcjm9pWjNtCbfhCsF9XvNn6b25AsSSZKSQDYzwdjAkA3Ojv3uNKCt1RubRavZtLNteqdRUfKvxQrdnzd5hRxKXDcjVNh2aa8NFqXuvFbzfftGuJK2upnr+XBgvy42/o/Y3VpVM9d54LLf45ZeOE4sE20ICHs+zItpzzZaGdloJ2nYhrW8t5GZyA3kC6tVmTqiXQUrnx4+7eC5nN7bro6uqctPuwu5eWL5bjobRrRuWkYQhS7A0XbTje55HlPdmceYZALnVbXTquZpzX5bF4GBDCoVciXWIVBAEAQBAEAQGp9amrdj2PnJJmzFbxo0JuDwMXsGTxiQOV047bYduxQxKnqHfC9Sb2bnu9vDCxMl3d6HE17YNpcK3Zdy24843rYaqR1cV6wZvlgWq6uU5cx9+His/o/uSqxTYCzh2bDEQxacY9QOZHOVec+NwKDYRsuyqeCqiqku8/RPa1ve1l4rJJBAY1pZymdB94UnQfKzR+lv82V4P3Mx1laAPknfTJIHgK1e0X8ET74Z7MFD2NbMNXD2eo+fPP7/APJrsEcymmKbKdzRC2VaTYzdzhyh8RzLMnyHKe46LZVqy66XetUSxX1W4+WtZrYzdzhyT8DzJInuU9xTa1lS66XlGsH9Hu9jKNU+sp8k8SU+TwFaQ3n7InInOGezowmYYlEr0c1nyJkiY5cxXNHQrHAgEGoN4IzBzCqLR9QBAEBrPW3rMbINMtKkOm3C83EQQRc5wwLyL2tPSbqBwGj7IsxznGPHJc9xLuMSSSTUvcTeSTfeo2qqr+5B6m7WFYWjdUVC17Ict735LZ44TMeM1jS5xoBisGGFxO5G1T58uRLcyY7kiMsKx5m1pkQoQ2YTb3vIq2G0+U7znG+jc+YAkZVTUybNkdZM1t4La3kt2b+yOb2naU20JuUCwX1e/wBsDoKyrMlbMlC2GNiFCa58RxvLtkVc95zcae4CgAC57UVE+0Ki+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zZXg/c6nLA5tHAEEUIN4IIvBGYXKtJwxXrEgTQ+srQJ8g8zcmD9HJ4zRfwRJwO9hyOWByJ36xrYhrYOon/AD+/3/5KJcyZSzFNlO5r89CIsu0Wxm1Fzhyh8RzLKnyHKe46LZdqS66XetUSxX5sKLXsxsZu545J+B5vcqqeocp7i3a9kwV0u9ao1g/o93tjmnleqbWW6TcJGfcRArswojvsicGuP3ZyPk9GExDEolejm06THJjcuYrmth0G1wIqLwcFUWj6gCA5e1o6HRbMnOH40aXivL4cR5LjtEkuhxHG/bxIJ5QvxBpRHDpQuEv0s/qJ0M25O533M8pOabEYHNwPYdxUHMluXFos6rR1cuqlKbLep8Hky1tqzzFZQHjNvAyPMe9XaacpUWvBmBbVmxVsi6B96HWlse7k9hl2pXTCFC/0EZrYbnPJhPoG7b3G9kQ+dgGk40Dd1YrpJZkyb/1Ut3pLWslmt2frmc7ltwNwRK5/XIyDXrbJhSLYDTR0w+h/oh0c6n93BjoJUZ0XpetqnNeEC4vUuF5VOiuhuNZWHLbEFu93GPrw7KLaKqZpzHu1HQ7Cpez0UC2xd5+eHC4kFjkwEAQENbNluc4RYRpEFDcaE0wIORCzKaoUK0I8DV7dsSKpfXyPn2rP7+6Mx0V1xxIQEK0IbomzdwrKB/8Aew0DjzgjoOKhq7oxBMfWUsV1+x4eT2eGs0txxy3oTFc15M2NZmsGzI44k3Dad0Q8Ef8AyUr6qrW59i10n5pbfhr9ry4pkL2mQwJuG8VY9rh+FwPuUfFLjg+ZNeRVeeyoPQgCAIAgCA1B/wAQFmueJSKxpdThWOoCTfsObh0P61uHRSfDC5sETuwfun9DHnrBmtxak39wfYid62Xs9P8Av4onl0pq0rtCH0fM+/xWb+4/JE7152en/fxR78VVf7IfR8x/FZv7j8kTvTs9P+/ih8VVf7IfR8x/FZv7j8kTvTs9P+/ih8VVf7IfR8yxtIzEYguguFK4Mfn0rIk9TKvSi4oibRtKbXRQxTEldlf9WzrNmAXI3ieGIaydMIUhLkENiRooLYcJ14INznRB5g3eVhvImrFsyZWTlFe1DC7217Lf7YlqZGoUaH0cs91eFdcL9kC6tczTLmW91k9XdWjZejdlxqJVcepbFnve7LPHDHIiVHG6NpK9kDDkYtpTbJeVYHONwdgKeU95yYP3eaKZpZLlwa9pza3rRl1lR/DWqHVftf2y83tOqNFLEElKQZYRHROCaG7biSScTQE8VuQbkAAskgyWQBAWFuWRBm4D4EdofDeKOG7c4HIg0IPMgOXtKLAj2POGFEq+C++E+l0RlcRue3At+BBNifIU2HeStlWpHQzb8YXivqt6+xfQYoc0Oaag3gqFihcLuZ0yTNgnQKZA709pE27Ze39ZD5YxpnTdzhZlLUaPciwNdt6xu0QufJXfWKzXP3wyLbSHSePaAlmRzV0Jph7db3bThxnc9A0HfSqu0tBKo3Mil4Ra7srkaPLTnTIYM2l6syEBRp15JJXI+oehAEAQHhMykOJy2h3v9RxCrgmRwfKzFqaKnqVdOgT9/XFEZG0chHklzeojtv7VlQ10axV5BTui1LFrgicPFcdfEtXaMnKIPW2nxV1V62wmBH0Sj/TN9Yfuyv8Ag8yOTG/M8e5U9pkPGDgixF0Vqv0xw8eTH8KmjjHPtxD8E7RTrCDgjxdFavbHD6vkDYkc4xu1ydrlLCD2LnwpP/qLiUiwIowi/wCS97ZLf6R8Jz/6i9GVtsqabyY5H97x7l46infzQcEURdFapfLHDx5MuGRLUZyJuMP6Y8UfEK24aGP5pS/tRai6NV8ODT8G/qkSEvppbkH7Z7wMnNhxK9YLu1Y8dl2XN/Ql4Nr7GJMsi0Zavct+Vz9rycs/XVNwzSalob/6dqE7p420D1BYM7orTxq+TMa8bnyMGOKZLejMhue9Xe5nNg61bNmKB0Qy790YBo9sEtp0kKBqujtbI1qHSX+3Xwx9z2GbCzN2OBAIIIN4IvrXcoNpp3Mun1AEBA6Z6UQbPlzGiXuN0KHWhe7IcwGJOQ3mgMhZtnTK6cpcOpbXkvzBFEcahV5z0Yka0Jh0zNHaqegXYMaMmj931K6HdKo5KkSVdd+XveStiWRFWTOunLuLi8vDP0zunQFgHQkklciCtGYiTEVsrLNL3vcG0bi4nyRzbz8FJUlPd34vI0jpBbOm3TSHq/U893hnnhhj0Vqx0Eh2ZL0NHzMQAx4g7IbK+S3tN+4CQNRMzQBAEAQEHplovAtGWdAjClb4bwL2PAuc34jMVCA5hmpSPZk0+Vmm0occiDyYjDm09+BBCxKmn6xXrEn7Eth0cfVzP5b4PPmvMmga3hRB0ZNRK9YELaNlfWsisHltLx/cOMPis2TUdxy4sndyNYtGxkqqCqkr9ULiXmu9z9cybWEbQEAQBAEAQBAEAQBAEAQBAEAQFMSGHCjgCNxFV6m1rRRMlwTIdGNJrJq8i5uwIT+TxDzYdXdRZUusmQ46yBq+jdJOvcvuPdh6crj0sLSS0LKcODdtwa3w3Vcw330H2bucU9apqqGktGHvK6LPb9/zA1CtsyqoHfGr4c1h9vzE3roXpjL2jC24R2YjacLCcRtNP+5u5w7DctDtKzJ1DM0Y9aeD2Pk9xjwRqJaiR0gtqDJwHx47qMaMM3E4NaMyf3cCVj0dJMqpqlS1rfBZs9iiUKvZzna9qx7VmjGjcWGLmtBuY3Jjd5OZ/QLpEiRJs6QpUvHPN5vkZdlWZHaE6+LVAsX9Fv8AbHIlobA0AAUAuAWG2272dJly4ZcKggVyWwhrctIj6qFUvdQGl5vwaKZlZtJT6XfiwNX6QWz1KdNJfeeLyWXi+C34bv1PauhIQ/pEy0GbiDDHgmnyB+M+UfUMy6UNENloAgCAIAgCAxDWToPCtOX2bmx2AmXiHI+Y6l+w7PdccqEDnGRjRZWM6VmmljmOLSHYtO45EHIi68ZFYFXTaXfhxNr6P2z1TVNOfdeDy3eHt4YTyjDewgCAIAgCAIAgCAIAgCAIAgCAIAgCApewEEEVBxBRNp3oojghjhcMSvT2EE2JGs+YZMyri2huxIvxY8ZtI/daFZ7UutkuTOX5mt5z22rIdDH1sr5HweXhk/LxvtK9Jpi15gVHBwWchlahtcXON204/pvKs0NBJsyTq1xPF57tyMGhoptoT1BDqSxeS55L6Xl5LQGsaGtFAP3UqxHG44tJnS6aml08pSpauSLC27U4Juy3lnDmG9ZFNT9Y73gRFt2uqOX1ct/xHwWfI2bqV1cGHs2hON+scNqWhu8kH7V9fKPkjIGuJGzMJXHOYonE73izcyHgQBAEAQBAEAQGudb2rwWhC4aXaBNwxxcuFaPs3HzsdknO43GoA0VYlouqYMYFr2ktG1UGouLXA4EKMq6e7vwm89H7Z6xKmnvXsee578s/HGcWAbaeMxNNZTbNAcCcK7icvWq4JcUfymLUVcqnu613J7dl+V+zzuPRjw4VaQRvBqqWmtTL8uZBMh0oGms1rKl4VhAEAQBAEAQBAEAQBAEAQBAEB5TMAPaWuwIp+qqgjcESiRj1NPBUSopUeDX4/LE85CTbCYGt9Z3neqps1zItJlqgoZdHJUqDzebzPK1bQEFtcXHkj4nmVUiS5sV2wsWracFDK0nrieC+vgvsZXqc1dumogtCdFYQNYLHD+a4eW4fdtOAzI3Chm4YVCrkcxnTo50bmTHe3tOgl6WwgCAIAgCAIAgCAIDT2urVwYwdPybfrm3zENuL2tH8xoHljMZjnFHD1Np3o1XYdqcKNl3LH5hv6d6iKqn6t6UOB0Sw7YVXB1U1/wARcVn45+vhJR4TXtLXCoOIWLDE4XeicnyYJ0ty5ivTMPtGTfAfcTQ8lwu9RpmpmTNhnQ6/Q5raNBOs2d3Ync8Ilq8tW1GR2foxa8SE2NAaY0Jwq1zXwn9IIc7aBBqCCLiFHTq+z5cxy5r0Ylsaa+wlWtaEC7sxvxufveecWStaHc+Ujnn4B5HW0UXsM2z4/lmr+5fUy4OkdoQ43Pxh5XFs+fnWcuXcOmHEb71dUmmi+WPii9D0pq180EPo+Z4eEr84Y6yFX2CHZEXV0sm7Za9WVDSc/d/m/RedgX7uBcXS2LbK/wAvsVDSffD/ADf+q87B/u4Fa6XLbJ/y+xWNJmZsd1hedgizLq6WSdst+qKxpLC81/5e9U9gjzRcXSul2wRcOZW3SKCcnjpA+BXjoZm4uw9KKJ4qJeKX0bPVtuwPOI/td8AqHRzcuJkQ9IrPeMd3/bFyLhlpwThEb6zT3q26eYv0mXBa1FHhNXm7ve4uWPBvBB6L1baaxM6CZDGr4XetxUvCsIAgCAt56cbCYXO9Q3ncFclSnMi0UYddXS6OS5szyWbyL3VjoJEtaYMxM1Eqx3GxHCEXiEw5DziL795qJuXLUuHRRy+sq5lVNc2Y9b4LJHS8GE1rQ1oDWtADQAAAAKAADAAZKsxStAEAQBAEAQBAEAQBAEBoLXPq7dLvNoSTaQydqYY0fy3H7Ro8w5jI34Hi+RQqJXMuSpscqNRwO5raYdZFoiM3c4cofEcyhaiQ5UW46XZFqQV0q/CNYr6rc+GBcTkq2Iwtdgew7wrcuY5cWkjNrKOXVynKmLU+DzRToJpXFsmZMOLV0tEI4RoyyEVg3jMZgUyBFVp2fLtKRpQao1g/o93tjmc0q6SbQTnKmYZ5rM6AjWxLsgCYdGY2CQHCIXANIdhQ51yC57DSzopvUqF6WF2080ldeYDa2uiRhkiBDix6YOoIbT0bXG62qfkdFqqNXzIlDxfDVxLLnw7CHbrzaTxpG7P68HsMILM+EmsJ3+P/ANFPX7iYs3WzZUY0jQ3wed8Nr29bKnsWHO6OV8rXLiUXg7nxu9ypToXiZpIwZCZZtwmS0Zhza2G8dBuuPMVCzY6uni0Y3FC97aLq0XgfH6J2ecZKV/7ML5UVpViwmxf3PmNCHI8YmhNmnGTl/VDaPcFcVq1q/wBWL1Z51cORZxtXFlOxlGD+l0Rv+LgrsNuV8OE1+ifujzqociyi6p7JOEBzeiLF/wBzir8PSO0FjHf/ANq+iPOpgI2a1K2e7kRJhnNtMI7WV7VkwdKqxfNDC/J8zxyISDntSMRtXS04K+SIjC3rewn/ABWfK6WQRap0r0d/B8xDLjlvSgiufoYZa0tO2dFbCnGVa69jgdoOAuJY7Ol1Qb7xhUKap46WuluOnetbOa+uBNUPSCpp41DUPSh4+u3z4Em01FQsV6jf4YlEk1gz6hUecxHaxpc40AxVUEDjeiixUVEunluZMdyR4aF6LR7Zm6Xsl4dDFf5rT5La3F7qfHAUU1JkqVDcjmNp2jMrp2nFqSwWS55nT9lWbCloLIEBgZDhtDWNGQHaSTUkm8kklXiOLtAEAQBAEAQBAEAQBAEAQFMRgcC1wBBBBBFQQcQQcQgObNamgcSy4/0qVB+ivdcLzwTjjDdvafJPqN4BNEyBRw6MRkUtVMpZqmync1+XMjLPnGxWBzfWNx3KEmynLiuZ1Cz6+XWyVMg81k8im0pFsZmybj5J3HuXsmc5UV6KLSs6XXSeri1PY8nyzX1uMfhQJiIWyz3u4OEXODSSWt2sS0YX9/OpGKOTAnPhSveq/a7s/A0Omsaom1Tpo9Wjrb3ZrO/YTstZMFguYCd7rz24epYEdTMj2m8Uti0VOrlAm84tb46l5XFyZdnmt6grWnFmZzpZLVzgXoi0mLGgv8gNO9t3Zh2K9BVTYdt/iR1RYVDOXyaLzh1fbgWMCDNyT+GlIr2kY7ONNzm4PHMQehX4oqerh6ufCn4/R4o1av6O1FNfMkPSh4ry2+Xobg1c6y4c8RAmA2FM+TTkxKDya8l34fWNw062LBjpP4srXBxXjmt5Cy5ulqeJsNa6XggCAojRmsG09waBiXEAdZXsMMUTuhV54YnbesqzJYGscRXZNg/WV/uHEHrcFL01hVs9/JorOLVwx4FDmwo03plpTHtiOwBnBwYe1sDGm1SrnnMmguyp0k7nZ1nyrLlO93xRY+WxF2ko51fNUEtatr2L8yLxjaAAYAUHqVhu93nUYIFBCoVglcHvABJNALyUSbdyEccMELiidyW0irIsuYtabbLy4owXuccGNFzoj+ugHOBmpmmkKUteJza2rWirpl0PyLBZ739Ml5nT+i2jsCQlmS8u2jW3uJxe48p7zmT2AACgACySFJdAEAQBAEAQBAEAQBAEAQBAEBb2jIw48J8KMwPhvBa9pwIP7xyQHL+nOicexpvi1fLRCeCec25sfkHt3545kC1OlKZDczPs60JlFOUyDDas1+YM9JaO17Q5pqD+6KEjgcEWizqFNUy6iUpst3pnpsitc9/79apv2F3RV+ldrPqFQQBAEBBW1ZZBEaDUPBBIbUGoNzm0vBB3LOpqhXdXMw3+xqFvWJp/9RTw97bCtu9b888ccZxmse26AB2AAqYLKmmZq3FYLsOy777v8nzNchoK+LCVF/a17nk7Te3XfbOHRDgN/wBiqVk2VD+jjFzLqsm0ov8ATfBFpHte2YvLmozeiKWdkMq9DTWbL+WWv7b/AHL8HR+0Y8Vd4xL6XkfFsSPFO1GjbR3kueetyyIauVLV0uG5eS9jMl9FJ8X8yYl4XvkXMvo9Cbyqv6bh1DvVqOtmPDUS1P0YpJeuZfE9+pcOZKwobWijQANwuWLFE4nezYJUqCVDoS0kslqK14VkFEEaemGSkq0vL3UFMyLyScmtAJJ5qqVpafQWlFiaBb1s9pi6iS+4sXm+S445HSur/QyDZksIUOjojqGPFpe9wHY0VIAyqcySc01kydAEAQBAEAQBAEAQBAEAQBAEAQBARektgwJ6XfLzDaseMRi1w5L2HJwPcagkIDl+3LHmLIm3QI/Ghm9jwLntye3cciMsNxWPUSFNh3kxY9qxUM3XrgeK+q3+68iThvDgCDUG8FQzTTuZ0uXMhmQqOB3p7SpeFYQBAEAQBAEAQBAEAQEFa86+I8S8AF73kMo28kuNAxtMSTd2KRpKf9cXlzNM6Q2zjSyXuif/AI8/TM6A1V6vmWZB24gDpuIBwr8dgXHgmHcDSpzI3AUkTTDPEAQBAEAQBAEAQBAEAQBAEAQBAEAQBAY3p5ohBtOWMGJxXjjQYgFSx+/nacC3MbiAQBzQYUez5h8pNN2S005hXBzTm12P7Kw6qn01pQ4mx2DbHZYupmvuPg+T2+uZOBRJ0JO8i7YhxgNuC4gjlNxqN4Bz5v2cmnilt6MxeZBWxKrIIevpI3esYcdWaTv15rb44xUlbE087LG8I6hNAwuNBiaNWZMpZEK0oncvHmaxL6TV0Op3PxXK49n29GYaRIVDuIc3sKtqjlxa4IvZmVB0rnr55a8r1zA0nP3f5v0TsC/dwLy6Wxf0v8vsPCc/d/m/ROwf7uA+Ln/S/wAvsfBpFEcaMhgnIXu7AvexQQ64oi3F0snP5Za9W+RVOzs8xm2+C6GwmgcYbwK3mgLrq0Bu5l5Lk0scWjDFe8r19DEmdJq6Jarl4Lm2eVl8PMOq+I4MHKodmv4RRVT+qkrurWZVl9vtOZfNmPq1jc7r92q7zyXkZM1oAoLgMFGN362bxDCoUoYcEQ9u2rsDYYeOcT5oPxWZS0+m9KLA1u3rZ7NC5El994vJc8sscjceprVv9DYJyab/AKp4+ra4fyWuG7KIQb8wDTMqWOfm1UAQBAEAQBAEAQBAEAQBAEAQBAEAQBAEAQGD60tAWWnAqyjZqEDwL94xMJ/4TkfJN+ZBA57suafBiOlpgFj2OLaOuLSDQsPw/wDij6unv78PnzNw6PWzo3Us56v0v/x5emROqNN2IG0ZaJLxWzMs4scw7VW4tPnDmOY+BWfJmQToHJmq9PVr27jR7fsZym6qQtW1Zb1uzy8MN7avNM4dpQKmjY7ABGh+57K+Sew3bidEteyo6Cb3dcDwf0e/3xNelx6SMndKQzixh6WjuUUpkawb9Su4+NkoQwhs9lvcjmxv9T9RcjytOfgy0F8aK4Q4bBVx9wG8k0AGZIVciRNqJily1e2G0leznTSnSCNa81tGrIDKiGzzWnM5F7qX9G4LpFFRyrMp9Fa4ni83yRds6gmWhP0VqhWLyXN7C+gQWsaGtFAMFjxxOJ3s6XTyJciWpctXJFjbNpiC2gveeSN3OVep5DmvXgRVs2tDQy9GHXG8Flvf0zfmbA1KautottGdbWvHlWOzzEdwPW32vNKmUklcjm0ccUcTiid7e03ivSkIAgCAIAgCAIAgCAIAgCAIAgCAIAgCAIAgCA1frj1cCeYZqWb/AKpjeM0fbNaMP6wMDmLjlQDS1hWoXfVRLni4VxNMjzhRVVT6L04cDfrAtnr4VTzn31g81zXH1JkhYRs7SauZBiJGs+YbMyp2aHpF+LHDNp/dDQrPulVklyJyvv8Ay9bzntt2RFRzOukruPg8vDL0yv6F0N0og2hLiNDucLosOtSx2YO8Zg5jcagc8tKzplDOcuLWtjzX5iiKgjUSvJmYjtY1z3uDWtBc5xNAABUkk4ABYMEEUcShhV7ewqbuOedYGl8S1ZgQYFRLQySwGo2iLjFePcMgd5K6LZVmwWbJ05nzvH/1X1zFNTTa6cpUv/hZv83FElKNhMDW+s7zvKTJkUyLSZ0uiopVJJUqWvPN5s87Tn2wWbRvJ5I3nuVUmS5sVyLNp2jLoZOnFrbwWb5ZsyDVFq/daEX6bONrLtdxGkXRXNOFM4bTcciRTIqbggUC0UcwqKiZUTHNmO9s6KAVRZPqAIAgCAIAgCAIAgCAIAgCAIAgCAIAgCAIAgCAIDSeurVxXbtGSbR4481DbnS8xmAYEYuAx5WNa+NX6mVQxOFqKF3NGubFtMRW0PLGPPzhQ9TTuW71gdIsW14a2Xox/wAxY796+uRIxGBwIIqDcQsdNp3omZkuGZC4I1ensImyLUj2VNCNB40M3OaTc9ubHbiMj+oWZPkSrRkOVMxzyeaObWrZkdnzr4dcDwf0e/3xzJ7WNrBdaOxLSgc2AdkvrcXuoDsu3NafUSK5BYFkWNDQJzp1zi13blu3v21ZmDBBMqZilSle2RtmSDYLKC8nlHee5ZE+c5sV7wOkWZZsuhlaEOuJ4vN8sj1nJpsNhc7AdpyAVEuW5kWijIrKuXSSnNmPUuLyR7audDYtsTRiRqtlYRHCuFRXMQWHecScga4kVm5UpS4dFHMK+umVk5zZnkslkdNyksyGxsOG0MYwBrGtFAA0UAA3UVwwj1QBAEAQBAEAQBAEAQBAEAQBAEAQBAEAQBAEAQBAEAQHPGt/V4ZGJ9Okm0gF1YjGi6E5xxAyhuJpTAE0wIApihUSuZdkT45ExTJbuaMasu0GxmVFzhyhuPcoWfJcqK7YdOsu0pddJ01qiWKyfJ7C4mYDXtLXCoKtwRuB6SMypppdRLcqYr0y0sqy2wQc3HPmyAV6fUOb4EdZVjy6BNp3xPbu2Lnm/IvY0UNaXONALyVYhhcTuRJzp0EmBzJjuS2ljoto/HtmcEJlWQWXxX0uYyuJyL3UoB8ASpqRIUqG7acztW1I66bpYQrBfXxf2OorEsiDKQGQIDAyGwUaPeScyTUk5kq+RRfIAgCAIAgCAIAgCAIAgCAIAgCAIAgCAIAgCAIAgCAIAgPOZgMiMcyI0OY4Fr2uAIIcKEEHEEIDmbWVoREsiZEaBV0rEJEMmp2SbzBeegVBOIG8FW5stTIdFmXRVsyknKbL9M1kW0lNtisDm+sbjuKhJkty4tFnUKKtlVclTZb+zyZ7ONLzhmqErzJiiUKveBDScpHtOaZKyragnHIAcqI85NHcMSApimp+rV7xOdW3bDrI+rl/y1xefI6d0O0XgWdLNl4AwviPIve8i97vgMgAFlEATiAIAgCAIAgCAIAgCAIAgCAIAgCAIAgCAIAgCAIAgCAIAgCAsrYsuDNQXwI7A+HEFHNPYRuINCCLwQCgOX9L9G49jTmw6r4ESphP89oOByD21FRzjIhWZ8lTYbtpJ2XaUdDO0lrheKz+62EbNTESbislpVrnuiEAAYuJyvwAxJN1xrcFj0tNod6PElbctxVC6mnfc2vPd4Lbm+PSOrfQeFZkvsCj476GPE3nzW57Db6b7znQZxq5lyAIAgCAIAgCAIAgCAIAgCAIAgCAIAgCAIAgCAIAgCAIAgCAIAgIbS3RqBaEs6Xji43scMWOAOy9vOKnpBIwKAxjVbq3ZZjXxIpbEmXlzdsVo1m1xWsqK1IAJPqyqQNgIAgCAIAgCAIAgCAIAgCAIAgCAIAgCAIAgCAIAgCAIAgCAIAgCAIAgCAIAgCAIAgCAIAgCAIAgCAIAgCAI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47" name="AutoShape 23" descr="data:image/jpeg;base64,/9j/4AAQSkZJRgABAQAAAQABAAD/2wCEAAkGBxISEhUUEBQVFRUVFBIUFBQUFBUXFBQVFBUWFhYUFBYZHCggGBolHBQUITEhJSkrLi4uFx8zODMsOCgtLisBCgoKDg0OGxAQGywkHyQsLCwsLC4sLCwsLCwsLCwsLCwsLCwsLCwsLCwsLCwsLCwsLCwsLCwsLC8sLCwsLCwsLP/AABEIALcBEwMBEQACEQEDEQH/xAAcAAABBQEBAQAAAAAAAAAAAAAAAgMEBQcBBgj/xAA/EAABAwIDBQQIBQMDBAMAAAABAAIDBBEFIVEGEjFBYTJxkbEHEyJCUoGhwRRDYnLRI4KSosLwM7Lh8hZTY//EABsBAQADAQEBAQAAAAAAAAAAAAABAgMEBQYH/8QANREAAgIBAQYCCQUBAAIDAAAAAAECAxEEBRIhMUFRE2EUIjJCcZGhseFSgcHR8BUj8QZisv/aAAwDAQACEQMRAD8A3FACAEAIDhcBxQDbqlg5+GfkhKTfIjTYpG3U9wUOSXU1jp7JckVtVtQ1vZjce8gfys3dFHVXs22XVIparbqUdmBvzeT5BZy1SXJHfXsLe9qz6fkpa70i1g7EUI7w8/cLP0vyOpf/AB6HWbf7I87WekvFOTom/tiH+4lPSpdkT/w6V3+f4KWo9ImLHjVOH7Y4h5MT0iQ/5FC936shP23xM8auX5EDyCjx5dx/zKf0kaXajEHcauo+Urx5FPHl3LLZ1S91EV+LVTu1UTnvmkP3UeNLuX9Bq/Svkhs1s54yyHvkd/KjxZdy60da91fIQZpDxe//ACd/KjxZdy60kP0r5HC554ud4lR4su5b0WP6V8hyKeRvZe8dziPIqfGn3fzD0db5xXyRKixmrb2aicd00g+6eNPuyPQav0L5InQ7WYg3hVT/ADeT5qfHn3KPZ2nfuImR7b4oOFVJ8w0+YTx59yr2Xpn7n3J1P6RcVb+eHfuiiPk0KVqJlJbH0z5Ra/dllB6U8RHabA7vjcD9HKfSpdkZvYlD5N/T+izp/SzU+/TRHue4fYq3pT7GT2FDpN/L8lpT+lS/bpT/AGyg+bVZapdjCWwpLlNfItKX0kU7u3FK3/Fw81daiHmYS2NeuTT/AH/Ba022VI/3nD9zHfZXV0H1OeWzNTH3fqiyhxiB3Zkb88vNXUk+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K2PPFoAQAgBACAEAIDwG0+1jXuMUJ9hp9pw94jkOgXFdfl7qPptnbJcY+LYuL5Lt+SibivVYeIeo9Idkxpre04C/C5A81ZTbM5aeMeZwYsHC4cD1BB8lDkTGhPkJOIKN81WnG3VyjeLKgYkqrqu8aRqwNzts3edYDUpgsrIp7pQ1NbG7s3PW1h9VTgdSUiGY2HiPqoyTuvuOsjiHuN+Yv5qxnJDzZmDgGj5BWMmOCrb08AhTAGqb08AhKG3yMPIeAUGiI0kcZ91vhZVLojuhZyHgULDkJYOJI7wpKNMtaVrXdkg9x+ysZN45kxsSFcixGgyDmG2XHqgyRJMR3D/AFI3DqHAj5ZJkncb5NC2Y5FpIPk0/dTvIh1WeX+/Yn4bi8Uj9xm9cNLsxbIEDXqrJ5MJxceDPS0Uq0izhuiejoJ1vFnk3QLqGccCtlI86dZJY/l4HX/yrmHIWgBACAEAIDMfSXtvu3paZ2fCaQHh/wDm066n5Lh1Oox6kf3Pq9h7IUsai5cPdX8v+DOoK0rgPqngmsndYudk0cT5AdSrpMwnZFcFzKKueZ3G/wD6jkApzg4b5PhXDjJ/5t+RYUDhEzdb3k6nVQ22d1dcYLBJ/HFQXwg/GlBhEKqxotNmcdeQ7lZIwlNPgiFUYo9/bJd38EeWUhGEeRGNUdU3TR2pDkc7jwuT0RpLmc9ushWvWeB0RPPGwVHbFHm2bWqXLLFCldzcfkFXx/I5ZbWb5R+o4KI6u8FX0n4Gb2nZ+lCvwDv1KPSfgR/07eyOfgXau8FPpK8i62rYvdQk0rxzPzCsr12NY7XfWP1GzHINCrK2DOmG1qnzyhLpCO0D4K6w+TO2vWVz9mSE745ZdynBv4hNp8ZlZz3xo7P68QpyyjjF+RdYdjUMpDXf03fqzae53L5qywzKSlHjzLmejc2xIyPA8iOh5qXHBnC6M+RGfGCLEXGhVTVMpMRwVoY90W9vAXa3iL6LNqe8scupha9QpJwlw6rBXbJSEVOfEseDfuv9lqjWXHBoVLOrJmVkMlFTbUuoq6aKUkwOlLhzMZks64/T7WYWilhnFKjxIJrmabSV4cAWkEEAgg3BB4EFbKR5k6SfFWrRTwc06MlpS1AeOo4/ytcp8UcM4OLwx9CoIAQHgfSVtt+FaaenP9d49pw/Kab5/vPLTjouXUX7i3VzPe2Nsv0iXi2L1F9X/X/oxQkuNzck5krzT7bJY4bBdwByHFxPAAcSVaKyzG6e7HJN2gxVsm7DALNHDUnm9y0nJJeR5Ep+jxdtr4v/AGEVcbAMh469VjxfFndo6ZRjvz9qXPy7L/dRd1J2HboBqrl3WEjjw8VaKMbpYWCo3lfBy7wbyYJ3jtMA54BNh/zJJtxjlHFqbpQg3FZZ63CMEfLkwWbqvI1GrjX7T4nz+J2vMmeqpNkGDtm68qzaUn7JtGhdSzhwCBvuhcstZa+poqooktwyIcGDwWbvsfUtuRF/gY/gHgFXxZ9yd1HDh8XwDwU+NPuRuIbfhEJ9weCstTYupHhxIk+zcDvdsto661dSrpiyrqtjmnsOXTDab6ozen7FFX7JSN92/UcV6FW04vqXhbfVyl/JQVWFyM1+a9GvVQkdte0+lix8CC4FpzFiuhNPkelXfGxZi8llS7RzxjdDrt+F2bfDl8lbLHhQb3upfYZjUc2XYf8ACef7Tz7kJ4rmWDlBdEM0TPWiUCzxcXHO4tnqhOMk6OayZG6eY23pC6f1jM7xxFw7mgXHgolalLDPIWo8O51y5Z4EnYbaswEQzO/pE+y4/lk/7T9OK2jLHBnTbRvrejz+5pra1abxxOnJKpMWLHA/TVXjZhmF2jVkcdT11LUNkaHNNwf+WXVzPCnBwk4y5jqFTyu3u1goYrR2M8gPq2/CP/scNBpzKxutVcfPoensvZ0tZZx4RXN/x8WYRPvyPc+Rxc5xLnOPEk5kleU228s++hCNcVGKwkLji5BQiZPHEKyq3RuMzuc7e+eXyC0XI4b7o1rxJ/sTafCzFTmaTi8hjepOZt0AuuB6hW3quPJcWeJpHLW6tSl7MeOPsQ12H1AIDqAbqYt5pA48R3hTF4ZldHejwKctK1OLAprLqMl1HI6KdRvE+Eiyw/E6iEWile0aXuPArnt01NvGcUzN6St80WcO11cPzQ790bPsAuaWy9K/dx+7KvQ1voS49uKscWxO/tI8isXsbTvk38zN6CHmSGekCYdqBh7nOH2KzexK+k38ij0C7kmL0hj36cj9sgP0LQspbDfuz+n5KPQvo/oTYdvqY9pkrf7QfIrCWxb1yaZm9FYuWCfT7X0T/wA3d/e1zfqRZc89l6qPu5+GGZvTWroWlNXxSf8ATkY79rgVyTpsh7UWv2MZQlHmiSsipxARqmgjkHtNC1hdOHJlXFM87ieyDXXMfgV6NG0pR9oy8JxeYPDPHYns7JFyNvovao18JnXVr5w4WrPmUclOWnRd6kmso9aq2FizB5LjCsdc32ZrubwDveb36hTk0Uex6FsocLtNweBCgukc31BbA/SgPnjDswY7eDnBebtNtQUkfP62GNR8UUG12zLoHGSIXYcyBy6hNBr1atyfM2017re7Ll0JGym0JsIZDwyjcf8AsP28F62eh6DrTeUepFcm8PBLrZnaH1Um68+w+wP6Tyct6bsPdfI8vaWzvEhvwXrL6o0QHRdp8uYDtfTVLaqT8XnITfez3XN931f6bcuS8nUb3iPe/wAj9E2U6JaaKo5Ln3z1z5/wUxasD0cHCxTkhxyRHxmJ7ZWjfa0jfYeO7fOx+6tKKsg45wzxNp6SU4nqNqMZiqWwCmP9Nse8Rza92Ra4cnAD6rytnaWyh2O32m8fFLr8GNjU7sJSffBQWXpns4CykgLIDqAZnpmu6HUfdSmZyrTGY6MjQqclVW0OCE6KCd0WIuiEnRGgwOCNCcB6sIMCTGEyRuoQ6IJkh1oQ6BTkq60NmDT6KclHWTqTF6qL/pzPA0JLh4OuuezSUWe1Bfb7GE9NCXNF7Q7c1DcpmMkGrbsd/C8+3YtUvYbX1RzT0MX7Lwekw/a+mkycTEdJLAf5DJeZdsrUV8Ut5eX9HLPSWR8/gXzHgi7SCDwINwfmvNaaeGc2MCZoWuFnAFTGTjxRDWTzOM7KMfcx5HRenptoyg8SM1GUHvQeGeHxHB3xGzmle/Tq4WI9GnaMcYt4Pv0K4xScrjoDwW/iRNv+jR+r6Cg2b4nf5FPEiP8ApULr9C/2XLxMzecXd5Jt0C87Xy3q2eTfqvSLVJLCR7/GJ4mQudOQGgfMnkAOZXz2mhZOxRr5m6rdj3UZhQ0TXvMpbus3yWt63uB/K+zgmopN5Pcpq3IKHNl5+IU5Nt06J1JGDTMDhxIQRgGMDdyEl98C+QdlpZelX4m6s4PjdXLRO+TSlz6Yx54LfajZ6Kti3H5PFzHJbNh+41CtbUrI4ZzaHXWaO3fhy6ro0YrimES08jopW2c3wI5ObqCvInXKDwz9C0urq1NasrfD7PsyGYSqHRwOeqKkhpNYYxDSBgIaMiSfFS5N8yldUa1iIsxqC+BBYpK4ObqEYOWQgUGqSMigzVCMnckIObyA6HlSMChIdUIwju93eAUE4OEDQIScMYQCDD1QCDGQpIOAhCjHGx35KSjF/hLqSrJmHVE0BvE8gc28WnvbwWF+lqvWJr9+vzMLKoT9pHscI2kbJZso9W/X3D8+XzXz+r2TZV61frL6r+zzrtJKPGPFF8vIOQiVtCyUWeAta7pVvKZEoqXMonbIR34rvW0pmPo6Of8AxCPUp/0pj0dEmPDqejYZXmwbzP0AHMrN3XamSrj1NqqOOFzPI4jUy1snrJLshZ2W6fy8/RfR6PRx00MderPborjXwXGTEufoLAZADgBouls7oxwhO+hbBpGwOyNt2pqW58Yozy0e4a6Bd2nox60j5Xa+1N7NFL4dX/C/k0Jdh82CAp9pcAjq47Oye2+4/mDodW9FnbUrFhnboddZpLN6PLqu5ktfh74XmOVu65vgdCDzC8ucHF4Z91p9TC+tWVvg/wDcSMWKuDfeEGIKMFt4adEFBbI2YwgyNuiCkjIgsCFcjbn6IMDTihJwuQCd9CDnrFIOiRAHrgoGTvrwhIoTBALEgQkUHIDtghDWR2Hd55eSsmYyg1yLSGkCtgwch8UrdFJXiBpxogyWmFYoY7Mfmzkebf8AwvH1+zI25nXwl9/yct+mU/Wjz+56NrgRcZgr5hpxeGebjHAEBHrqtkLHSSODWtFyT5DU9FpVVKyShBZbLRi5PCPCsrTXz70p3IIzcDkBqdXnRfX6HRQ08fPq/wCDv8J1QxHjJ/75DmNYg15DYm7rG5NH3OpXXOWeR2aTTutZk8tlVdUOw0DYDY/f3ampb7PGKM+9o9w00C7NPRn1pHze2Nq7uaKXx6v+F/Jpq7j5UEAIAQFNtLgDKtlsmyN7D9P0u1asralYsM7tDrp6SeVxT5rv+TKqyjfE8skbuuabEHzGoXmyg4vDPt6L4XQU4PKZGc1VNkxt4UF0xlwUFsjTghGSPKUJGHIMjLnIRkadIpwRvDbpEwV3hp1TopwRvCTOmBvB65ME7wCYKMDeQsThCd5C2zqC2R1syEpjrZULDzZdUIJ1FWlh1bzH3GhUp4MrK1Lj1PSMhuwPGbTwP2PVa44ZOHxFvbr5jZUF0MvKgukWOCYlun1bj7J7J0OncvE2rolJeNDmuf8AZw6yjh4i/cvK2rZEx0kjg1rRck/bqvn665WSUIrLZ56TfBGZ4ricmIS/BCzMA8Gj43auPIL67RaKOmj/APZ83/CPU09Kgs82xb3ANDGZMHAcyfidqV1t5PRrr3eL5jN1U1Pc7A7HmcioqRaIG7GH8wjmR8HmuvT0b3rS5Hz219q+EnTU/W6vt5fH7fE1UC3BegfIHUAIAQAgBAUe1GzzapmVmytHsO1/S7p5LK2pWLzO/Qa+elnlcYvmv91MmrYXxPcyQFrmmxBXmSi4vDPuKLoXQU4PKZEc9VNxpz0BHnqN0XNz3IQ3ghsrGu4KHhczlv11VLxN4/Zg94Ub0TH/AKmmfv8A0f8ARFkeeQKtvR7j/o6d++iPI53wlTmPcj06l8pIjvLtD4FW4dx6XW+Ul8xlzjofBWSRHpEe4j1qndI8c565TukeOHrk3R4531yjdJ8cW2ZRumkbx1kyq4m0bh+OoVWjeNiJMcyqapkiOVCT0WCY0Wj1buy76O5H7LSMuhw36ZOXiLmiW+VRkuojD5UyW3Rh8qh8eBO7ngyrxaunrHhjzuxx8vd/e7U6Bc+l0dWny4831/g8+rTbksLiPNDWtDGZNHiT8R6robyelXXu/EbJVTU9lsHseakiecWgB9lp/NI/2j6rq09G960uR4W19q+AnTU/X6v9P5+xrjGgAACwGQA4ADkF6J8Y3nizqAEAIAQAgBACA8/tZsyysZcWbK0ew/X9LunksralYvM9DZ+0J6SeVxi+a/3Ux+vpnxPdHK0tc02IPmNR1Xlyi4vDPuaboXQU4PKZDcVBqIKDBAqcPJO9FxHu/wAajorrEuDODV6eMotS5F5s/hkVUCA7claPajPG3xN1avH1ltumeWsx6P8Ahnztmj3X5Fq7Yo8nLjW1V2MvRhp2xb+TlZbUj2I9HY07Y2XUK62nWR6Oxp2yM6utpVEejyGH7LT/AA3V1tCruR4MiPJszNzjHgtFr6/1DcsRGk2dfzi+i1Wtj+onNq6siyYDrEfldaLWdpEq25dSO/BgPdcPFarVPui61dyGHYXo4jvCutR5GsdoTXNDTqJ44Wd5qytizsq2nH3uAhshGRBHerYT4o9anVRmuDJMUypg7FMnU8qgtnJeunvY6gH6ZqzKQXDA06ZQWwNOlQYG3SoBsyITk9lsJseaoiacEQA5DMGU9P09ea6aKN71pcjxNq7WVC8Kp+v/APn8/Y1+OMNADQAALADIADkF6J8a228sUhAIAQAgBACAEAIAQHn9rNmI6xnJsrR7Elv9LtW+SytqVi8z0NBtCeknlcYvmv8AdTGsRopIJHRytLXt4g/Qg8x1XmSi4vDPuaL4XQVlbymRSqmx2N5abjkhWUcrB2ukLnNkh/pzNzBblc/z04FXko2RcJrKZ5lmk3U8cUejwnb2LctVhzJBkS1hLXdRbMdy+d1OxLVP/wAPGPm8NHmyqknwLBu29CfzSO+OQf7VyvZGrXu/Vf2R4cuxIp9rKJ5DWzNuchcOHmFlLZuqisuDHhT7F2uEzBAcspBwsGgTLAl0DTxaPBTvS7kYQy+giPFg8FdXTXJkbiIk2AQO9wLWOstj1KuqLKev2Nac4zbouyracl7RlLTroeRxjBHx5SNy5Fevp9XGfGLMoudMsxPOhha4g8l6Sakso+m0t/iVqRNgKho7IyLgP9lvcFVm0OQhz0LDTnoUbGzIpKtntdgdinVZE1QCKcG7W8DMQeH7OvNdNFG960uR4u09q+AnXU/X79vz9jY4ow0BrQA0AAACwAHAAL0D5Btt5YtCAQAgBACAEAIAQAgBACAodrNmY62Oxs2VoPq5LcD8LtWrK2pWI79Br7NJPK4xfNd/yYxieHyU8jopm7rmn5EciDzBXlzi4PDPutPqK74Kyt5T/wBgiKpuIcFJRoakedVbLMnCPYjSFTllXGPYXQThjs7brsj06oU4ZNB2axnhDKc/y3n3h8J66ar5vaeg3W7q1w6rt5nn6vSOPrx5dT0y8Q88EAIAQAgBACAhYpRNljIcOWS2otdc00VnFSRjuKRbszm6WC+000t6tM7dmpqp/E5CzgFqz1Y8Syc5UOtLCGnvQq2NOepM2z3Po+2GNURPVAiAZsYcjN1OjPPuXVTRvetLkeHtPang5qqfrdX2/P2NkjYGgBoAAFgBkAByC7z5RvLyxSEAgBACAEAIAQAgBACAEAIAQFJtTs3FWx2d7L29iQcWnQ6t6LO2pWLDO3Q66zST3o8uq7/kxfF8LlppDHM2zhwPuuHxNPMLy51uDwz7vTaqvU1+JW+H1XxID1U2ZHkKkzZFkKkzbI5crGTZZ4bXgj1ch/a7ToSolHJpXalwlyPa4LtNu2jqj0bLy7pNO9fO63Zby50r9v6/o5NXs/36vl/R6xrgRcG4OYI4HuXhtY4M8nB1QQCAEAIAQEfEKpsUbnvIDWgkkrSquVk1GK4snDfBGZ4Zgs9X62oawBvtPL5DusAaOANszYL7ymhxrUVySO5XVaZRrk+L6LnxIG+XWJ42sqNns1V44sS5ygvIZc5SZNmhej7YEzbtRWNIiyMcRyMnMOeOTOnNdlNGfWkfPbT2ruZqpfHq+3w8zX2tAFgLAZADgAu0+XOoAQAgBACAEAIAQAgBACAEAIAQAgKraLAYqyPclGYvuPHaYdR/CpZWprDOrSayzS2b8H8V0Zie0WCS0cpjmHVjx2Xt1H8cl5llbg8M+50etr1Ve/D911RSSlURvIhTOVkYyZGc5WMWxBKko2WdHiVhuyZt5H3h/IUOKZpXfKHDmuxf4Vi00AvA8Pj5sNy0fLiwrz9VoKruMlx7ovZVRqPJ/X8npqHbKF2UzXRHu3meIz8QvEu2RdHjD1l8mcFmz7Y+zxLqnxSB/YlYf7guCenth7UX8jjlVOPNMfNSwcXt/wAgs9yXZld19iLPjNMztTRj+4HyWsdJfLlB/IuqbJcosrptrYMxFeQj+xnzc+2XdddtOx9RP2sRXmzZaOz3lj6/YkQYGKpjanEp2NpwbshYSIz+55sX/IL6bQ7Mp00d5vL7nJbqJVzdVEG59+vy6fuQtvNpIjCKajs2KwDt0btwPdA5N81133JrdjyOrZOzpxtd1/GXT+zPS5ch9Ixt7lKMpGmej30f33amublk6KF3PR8g8m+K7qKPekfL7T2rzqpfxf8AC/s1UBdh82dQAgBACAEAIAQAgBACAEAIAQAgBACAEBX43g8VXEYpm3B4H3mu5OaeRVZwU1hm+n1Nmnmp1vD+/kzDdrtmpqGTdk9pjr+rkA9lw0Ojui82ypwfkfaaPX16qGY8Gua/3Q8rMqm7IryrIxbE3UlGda5CuR+GYtN2kg6g2KFk88ybHijveAd1tY+IVGkdEJyXJizXRnizyKrg3V0uok1cXwfQKOPcurBP48Dgz6qC2+LgxV7TdoaCOBLQ63UB2V/kpTwVlFTWGLq8QlmdvTPc93IuN7dAOAHcolJvmTVVCtbsEkhovUGqOg3tbMnIAcSdEIk8LJq/o+9H/q92prW3fk6OI8GaOeObunLvXoUafHrSPkNqbX8TNVL4dX3+Hl9zS11nzwIAQAgBACAEAIAQAgBACAEAIAQAgBACAEAICJiuGxVMTop2hzHcQeR5EHkRqolFSWGaVWzqmpweGjA9uNjpaB983wOPsS2/0yW4O81wWUuHwPrdHtCGpjh8JdV/R494WZ1SGyVJRnN5SVwPCN5AIabHgQMlXJpGOeQm5GqgupI7vqMGm8dBUFkxQKgumLaVDNIseaVU2Q/DE5xDWAucSAGgXJJ5AIlngiJSUU5N4SNk9H+wIp7T1YDpuLGcWxD7v68l6NGn3PWlzPjtq7Xd/wD4quEOr6v8GgLqPBBACAEAIAQAgBACAEAIAQAgBACAEAIAQAgBACAEAxW0kczHRytD2OFnNcLghQ1ngy0ZODUovDRg/pD2BkoSZYLvpiePF0Vz2X6jR3j147Kd3iuR9Lotoq9bs+Evv+TwJKxPQEXUlclhg9eY3WObHH2hp+odUaTEbJQeUe3hpWRbrpGNkhkzDgMx1H3C8/WaaxrNbw/oyk669TmdfCXVD20DMOp4g/cD3PF42NObup0HVeTpXrbrNzOEub7HJGqTeMv5s8F73rJPZvm2NuVxy7m+a+kjFRjjmdlUZeynwGS6571VnfFjjFRm8CbQUr5XtjiaXvcbNaOJKhJt4ReyyNcXObwl1Ny2E2HZRNEk1n1BGZ4tjv7rOupXpU0KHF8z4rae1Zap7kOEO3fzf9Hs10HkAgBACAEAIAQAgBACAEAIAQAgBACAEAIAQAgBACAEAIBMsYcC1wBBBBBFwQeIIQJ4MR9JHo1dBvVFC0uh4viFy6Lq3Vnl3cOWynHGJ7+i2jv+pbz6Pv8AHzMuKwPUYneU4M3IucM2kkjbuO9qMnNv3boVLWVhmcXuy348zmI1cW/vxnfJA3biwZlzB4u+iqo7p0Tu8R5xgrjIXEkm5PEqrNYMcYVRnRBlpgeETVUrYqdhc4+DRzc48gNVEYOTwi9uoroh4ljwv9yN92L2NhoGXyfM4e3KR/pZo3zXo1UqteZ8btDaNmrlx4RXJf35np1secCAEAIAQAgBACAEAIAQAgBACAEAIAQAgBACAEAIAQAgBACACgMh9Jfox3t6pw9tjm6WBvA6uiA56t8NFhZVnij1tJr2vUs/Z/2YtICDY5HmFgem2JUlOotpVTWLHmKjOqB6LZLZievl9XCMhbfkPYjGp1Og5pGtzeEL9XXpob0+fRdz6E2W2ZgoIvVwjM235DbfedSdNByXfCtQWEfJ6rV2ame9N/BdEXSucwIAQAgBACAEAIAQAgBACAEAIAQAgBACAEAIAQAgBACAEAIAQAgBAZh6TfRo2qDqmiaGz5l8YybNqRyD/NZTrzxXM7tLq3D1Z8vsYPNE5ji14LXNJBBFiCOII5Fc56+c8UJaUZaLPZ7A7Dz4i++ccDT7cpGnusHN30CmNTkVv1saF3fY+h8FweGkibDTsDGN8SebnHmV1xiorCPnrbZ2y3pvLJ6kzBACAEAIAQAgBACAEAIAQAgBACAEAIAQAgBACAEAIAQAgBACAEAIAQAgM/8AST6Oo69pmp7MqQOPBs1uT9Dlk7x6UnBSOvTap1PD5Ge7AejGWqkL6v8ApwxvLXNa4F73Ntdg3Sd0anw1WMam3xO/Ua2MI4hxbN7oqSOFjY4mhjGANa1osAAulcDxpScnlj6EAgBACAEAIAQAgBACAEAIAQAgBAC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49" name="AutoShape 25" descr="data:image/jpeg;base64,/9j/4AAQSkZJRgABAQAAAQABAAD/2wCEAAkGBxISEhUUEBQVFRUVFBIUFBQUFBUXFBQVFBUWFhYUFBYZHCggGBolHBQUITEhJSkrLi4uFx8zODMsOCgtLisBCgoKDg0OGxAQGywkHyQsLCwsLC4sLCwsLCwsLCwsLCwsLCwsLCwsLCwsLCwsLCwsLCwsLCwsLC8sLCwsLCwsLP/AABEIALcBEwMBEQACEQEDEQH/xAAcAAABBQEBAQAAAAAAAAAAAAAAAgMEBQcBBgj/xAA/EAABAwIDBQQIBQMDBAMAAAABAAIDBBEFIVEGEjFBYTJxkbEHEyJCUoGhwRRDYnLRI4KSosLwM7Lh8hZTY//EABsBAQADAQEBAQAAAAAAAAAAAAABAgMEBQYH/8QANREAAgIBAQYCCQUBAAIDAAAAAAECAxEEBRIhMUFRE2EUIjJCcZGhseFSgcHR8BUj8QZisv/aAAwDAQACEQMRAD8A3FACAEAIDhcBxQDbqlg5+GfkhKTfIjTYpG3U9wUOSXU1jp7JckVtVtQ1vZjce8gfys3dFHVXs22XVIparbqUdmBvzeT5BZy1SXJHfXsLe9qz6fkpa70i1g7EUI7w8/cLP0vyOpf/AB6HWbf7I87WekvFOTom/tiH+4lPSpdkT/w6V3+f4KWo9ImLHjVOH7Y4h5MT0iQ/5FC936shP23xM8auX5EDyCjx5dx/zKf0kaXajEHcauo+Urx5FPHl3LLZ1S91EV+LVTu1UTnvmkP3UeNLuX9Bq/Svkhs1s54yyHvkd/KjxZdy60da91fIQZpDxe//ACd/KjxZdy60kP0r5HC554ud4lR4su5b0WP6V8hyKeRvZe8dziPIqfGn3fzD0db5xXyRKixmrb2aicd00g+6eNPuyPQav0L5InQ7WYg3hVT/ADeT5qfHn3KPZ2nfuImR7b4oOFVJ8w0+YTx59yr2Xpn7n3J1P6RcVb+eHfuiiPk0KVqJlJbH0z5Ra/dllB6U8RHabA7vjcD9HKfSpdkZvYlD5N/T+izp/SzU+/TRHue4fYq3pT7GT2FDpN/L8lpT+lS/bpT/AGyg+bVZapdjCWwpLlNfItKX0kU7u3FK3/Fw81daiHmYS2NeuTT/AH/Ba022VI/3nD9zHfZXV0H1OeWzNTH3fqiyhxiB3Zkb88vNXUk+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K2PPFoAQAgBACAEAIDwG0+1jXuMUJ9hp9pw94jkOgXFdfl7qPptnbJcY+LYuL5Lt+SibivVYeIeo9Idkxpre04C/C5A81ZTbM5aeMeZwYsHC4cD1BB8lDkTGhPkJOIKN81WnG3VyjeLKgYkqrqu8aRqwNzts3edYDUpgsrIp7pQ1NbG7s3PW1h9VTgdSUiGY2HiPqoyTuvuOsjiHuN+Yv5qxnJDzZmDgGj5BWMmOCrb08AhTAGqb08AhKG3yMPIeAUGiI0kcZ91vhZVLojuhZyHgULDkJYOJI7wpKNMtaVrXdkg9x+ysZN45kxsSFcixGgyDmG2XHqgyRJMR3D/AFI3DqHAj5ZJkncb5NC2Y5FpIPk0/dTvIh1WeX+/Yn4bi8Uj9xm9cNLsxbIEDXqrJ5MJxceDPS0Uq0izhuiejoJ1vFnk3QLqGccCtlI86dZJY/l4HX/yrmHIWgBACAEAIDMfSXtvu3paZ2fCaQHh/wDm066n5Lh1Oox6kf3Pq9h7IUsai5cPdX8v+DOoK0rgPqngmsndYudk0cT5AdSrpMwnZFcFzKKueZ3G/wD6jkApzg4b5PhXDjJ/5t+RYUDhEzdb3k6nVQ22d1dcYLBJ/HFQXwg/GlBhEKqxotNmcdeQ7lZIwlNPgiFUYo9/bJd38EeWUhGEeRGNUdU3TR2pDkc7jwuT0RpLmc9ushWvWeB0RPPGwVHbFHm2bWqXLLFCldzcfkFXx/I5ZbWb5R+o4KI6u8FX0n4Gb2nZ+lCvwDv1KPSfgR/07eyOfgXau8FPpK8i62rYvdQk0rxzPzCsr12NY7XfWP1GzHINCrK2DOmG1qnzyhLpCO0D4K6w+TO2vWVz9mSE745ZdynBv4hNp8ZlZz3xo7P68QpyyjjF+RdYdjUMpDXf03fqzae53L5qywzKSlHjzLmejc2xIyPA8iOh5qXHBnC6M+RGfGCLEXGhVTVMpMRwVoY90W9vAXa3iL6LNqe8scupha9QpJwlw6rBXbJSEVOfEseDfuv9lqjWXHBoVLOrJmVkMlFTbUuoq6aKUkwOlLhzMZks64/T7WYWilhnFKjxIJrmabSV4cAWkEEAgg3BB4EFbKR5k6SfFWrRTwc06MlpS1AeOo4/ytcp8UcM4OLwx9CoIAQHgfSVtt+FaaenP9d49pw/Kab5/vPLTjouXUX7i3VzPe2Nsv0iXi2L1F9X/X/oxQkuNzck5krzT7bJY4bBdwByHFxPAAcSVaKyzG6e7HJN2gxVsm7DALNHDUnm9y0nJJeR5Ep+jxdtr4v/AGEVcbAMh469VjxfFndo6ZRjvz9qXPy7L/dRd1J2HboBqrl3WEjjw8VaKMbpYWCo3lfBy7wbyYJ3jtMA54BNh/zJJtxjlHFqbpQg3FZZ63CMEfLkwWbqvI1GrjX7T4nz+J2vMmeqpNkGDtm68qzaUn7JtGhdSzhwCBvuhcstZa+poqooktwyIcGDwWbvsfUtuRF/gY/gHgFXxZ9yd1HDh8XwDwU+NPuRuIbfhEJ9weCstTYupHhxIk+zcDvdsto661dSrpiyrqtjmnsOXTDab6ozen7FFX7JSN92/UcV6FW04vqXhbfVyl/JQVWFyM1+a9GvVQkdte0+lix8CC4FpzFiuhNPkelXfGxZi8llS7RzxjdDrt+F2bfDl8lbLHhQb3upfYZjUc2XYf8ACef7Tz7kJ4rmWDlBdEM0TPWiUCzxcXHO4tnqhOMk6OayZG6eY23pC6f1jM7xxFw7mgXHgolalLDPIWo8O51y5Z4EnYbaswEQzO/pE+y4/lk/7T9OK2jLHBnTbRvrejz+5pra1abxxOnJKpMWLHA/TVXjZhmF2jVkcdT11LUNkaHNNwf+WXVzPCnBwk4y5jqFTyu3u1goYrR2M8gPq2/CP/scNBpzKxutVcfPoensvZ0tZZx4RXN/x8WYRPvyPc+Rxc5xLnOPEk5kleU228s++hCNcVGKwkLji5BQiZPHEKyq3RuMzuc7e+eXyC0XI4b7o1rxJ/sTafCzFTmaTi8hjepOZt0AuuB6hW3quPJcWeJpHLW6tSl7MeOPsQ12H1AIDqAbqYt5pA48R3hTF4ZldHejwKctK1OLAprLqMl1HI6KdRvE+Eiyw/E6iEWile0aXuPArnt01NvGcUzN6St80WcO11cPzQ790bPsAuaWy9K/dx+7KvQ1voS49uKscWxO/tI8isXsbTvk38zN6CHmSGekCYdqBh7nOH2KzexK+k38ij0C7kmL0hj36cj9sgP0LQspbDfuz+n5KPQvo/oTYdvqY9pkrf7QfIrCWxb1yaZm9FYuWCfT7X0T/wA3d/e1zfqRZc89l6qPu5+GGZvTWroWlNXxSf8ATkY79rgVyTpsh7UWv2MZQlHmiSsipxARqmgjkHtNC1hdOHJlXFM87ieyDXXMfgV6NG0pR9oy8JxeYPDPHYns7JFyNvovao18JnXVr5w4WrPmUclOWnRd6kmso9aq2FizB5LjCsdc32ZrubwDveb36hTk0Uex6FsocLtNweBCgukc31BbA/SgPnjDswY7eDnBebtNtQUkfP62GNR8UUG12zLoHGSIXYcyBy6hNBr1atyfM2017re7Ll0JGym0JsIZDwyjcf8AsP28F62eh6DrTeUepFcm8PBLrZnaH1Um68+w+wP6Tyct6bsPdfI8vaWzvEhvwXrL6o0QHRdp8uYDtfTVLaqT8XnITfez3XN931f6bcuS8nUb3iPe/wAj9E2U6JaaKo5Ln3z1z5/wUxasD0cHCxTkhxyRHxmJ7ZWjfa0jfYeO7fOx+6tKKsg45wzxNp6SU4nqNqMZiqWwCmP9Nse8Rza92Ra4cnAD6rytnaWyh2O32m8fFLr8GNjU7sJSffBQWXpns4CykgLIDqAZnpmu6HUfdSmZyrTGY6MjQqclVW0OCE6KCd0WIuiEnRGgwOCNCcB6sIMCTGEyRuoQ6IJkh1oQ6BTkq60NmDT6KclHWTqTF6qL/pzPA0JLh4OuuezSUWe1Bfb7GE9NCXNF7Q7c1DcpmMkGrbsd/C8+3YtUvYbX1RzT0MX7Lwekw/a+mkycTEdJLAf5DJeZdsrUV8Ut5eX9HLPSWR8/gXzHgi7SCDwINwfmvNaaeGc2MCZoWuFnAFTGTjxRDWTzOM7KMfcx5HRenptoyg8SM1GUHvQeGeHxHB3xGzmle/Tq4WI9GnaMcYt4Pv0K4xScrjoDwW/iRNv+jR+r6Cg2b4nf5FPEiP8ApULr9C/2XLxMzecXd5Jt0C87Xy3q2eTfqvSLVJLCR7/GJ4mQudOQGgfMnkAOZXz2mhZOxRr5m6rdj3UZhQ0TXvMpbus3yWt63uB/K+zgmopN5Pcpq3IKHNl5+IU5Nt06J1JGDTMDhxIQRgGMDdyEl98C+QdlpZelX4m6s4PjdXLRO+TSlz6Yx54LfajZ6Kti3H5PFzHJbNh+41CtbUrI4ZzaHXWaO3fhy6ro0YrimES08jopW2c3wI5ObqCvInXKDwz9C0urq1NasrfD7PsyGYSqHRwOeqKkhpNYYxDSBgIaMiSfFS5N8yldUa1iIsxqC+BBYpK4ObqEYOWQgUGqSMigzVCMnckIObyA6HlSMChIdUIwju93eAUE4OEDQIScMYQCDD1QCDGQpIOAhCjHGx35KSjF/hLqSrJmHVE0BvE8gc28WnvbwWF+lqvWJr9+vzMLKoT9pHscI2kbJZso9W/X3D8+XzXz+r2TZV61frL6r+zzrtJKPGPFF8vIOQiVtCyUWeAta7pVvKZEoqXMonbIR34rvW0pmPo6Of8AxCPUp/0pj0dEmPDqejYZXmwbzP0AHMrN3XamSrj1NqqOOFzPI4jUy1snrJLshZ2W6fy8/RfR6PRx00MderPborjXwXGTEufoLAZADgBouls7oxwhO+hbBpGwOyNt2pqW58Yozy0e4a6Bd2nox60j5Xa+1N7NFL4dX/C/k0Jdh82CAp9pcAjq47Oye2+4/mDodW9FnbUrFhnboddZpLN6PLqu5ktfh74XmOVu65vgdCDzC8ucHF4Z91p9TC+tWVvg/wDcSMWKuDfeEGIKMFt4adEFBbI2YwgyNuiCkjIgsCFcjbn6IMDTihJwuQCd9CDnrFIOiRAHrgoGTvrwhIoTBALEgQkUHIDtghDWR2Hd55eSsmYyg1yLSGkCtgwch8UrdFJXiBpxogyWmFYoY7Mfmzkebf8AwvH1+zI25nXwl9/yct+mU/Wjz+56NrgRcZgr5hpxeGebjHAEBHrqtkLHSSODWtFyT5DU9FpVVKyShBZbLRi5PCPCsrTXz70p3IIzcDkBqdXnRfX6HRQ08fPq/wCDv8J1QxHjJ/75DmNYg15DYm7rG5NH3OpXXOWeR2aTTutZk8tlVdUOw0DYDY/f3ampb7PGKM+9o9w00C7NPRn1pHze2Nq7uaKXx6v+F/Jpq7j5UEAIAQFNtLgDKtlsmyN7D9P0u1asralYsM7tDrp6SeVxT5rv+TKqyjfE8skbuuabEHzGoXmyg4vDPt6L4XQU4PKZGc1VNkxt4UF0xlwUFsjTghGSPKUJGHIMjLnIRkadIpwRvDbpEwV3hp1TopwRvCTOmBvB65ME7wCYKMDeQsThCd5C2zqC2R1syEpjrZULDzZdUIJ1FWlh1bzH3GhUp4MrK1Lj1PSMhuwPGbTwP2PVa44ZOHxFvbr5jZUF0MvKgukWOCYlun1bj7J7J0OncvE2rolJeNDmuf8AZw6yjh4i/cvK2rZEx0kjg1rRck/bqvn665WSUIrLZ56TfBGZ4ricmIS/BCzMA8Gj43auPIL67RaKOmj/APZ83/CPU09Kgs82xb3ANDGZMHAcyfidqV1t5PRrr3eL5jN1U1Pc7A7HmcioqRaIG7GH8wjmR8HmuvT0b3rS5Hz219q+EnTU/W6vt5fH7fE1UC3BegfIHUAIAQAgBAUe1GzzapmVmytHsO1/S7p5LK2pWLzO/Qa+elnlcYvmv91MmrYXxPcyQFrmmxBXmSi4vDPuKLoXQU4PKZEc9VNxpz0BHnqN0XNz3IQ3ghsrGu4KHhczlv11VLxN4/Zg94Ub0TH/AKmmfv8A0f8ARFkeeQKtvR7j/o6d++iPI53wlTmPcj06l8pIjvLtD4FW4dx6XW+Ul8xlzjofBWSRHpEe4j1qndI8c565TukeOHrk3R4531yjdJ8cW2ZRumkbx1kyq4m0bh+OoVWjeNiJMcyqapkiOVCT0WCY0Wj1buy76O5H7LSMuhw36ZOXiLmiW+VRkuojD5UyW3Rh8qh8eBO7ngyrxaunrHhjzuxx8vd/e7U6Bc+l0dWny4831/g8+rTbksLiPNDWtDGZNHiT8R6robyelXXu/EbJVTU9lsHseakiecWgB9lp/NI/2j6rq09G960uR4W19q+AnTU/X6v9P5+xrjGgAACwGQA4ADkF6J8Y3nizqAEAIAQAgBACA8/tZsyysZcWbK0ew/X9LunksralYvM9DZ+0J6SeVxi+a/3Ux+vpnxPdHK0tc02IPmNR1Xlyi4vDPuaboXQU4PKZDcVBqIKDBAqcPJO9FxHu/wAajorrEuDODV6eMotS5F5s/hkVUCA7claPajPG3xN1avH1ltumeWsx6P8Ahnztmj3X5Fq7Yo8nLjW1V2MvRhp2xb+TlZbUj2I9HY07Y2XUK62nWR6Oxp2yM6utpVEejyGH7LT/AA3V1tCruR4MiPJszNzjHgtFr6/1DcsRGk2dfzi+i1Wtj+onNq6siyYDrEfldaLWdpEq25dSO/BgPdcPFarVPui61dyGHYXo4jvCutR5GsdoTXNDTqJ44Wd5qytizsq2nH3uAhshGRBHerYT4o9anVRmuDJMUypg7FMnU8qgtnJeunvY6gH6ZqzKQXDA06ZQWwNOlQYG3SoBsyITk9lsJseaoiacEQA5DMGU9P09ea6aKN71pcjxNq7WVC8Kp+v/APn8/Y1+OMNADQAALADIADkF6J8a228sUhAIAQAgBACAEAIAQHn9rNmI6xnJsrR7Elv9LtW+SytqVi8z0NBtCeknlcYvmv8AdTGsRopIJHRytLXt4g/Qg8x1XmSi4vDPuaL4XQVlbymRSqmx2N5abjkhWUcrB2ukLnNkh/pzNzBblc/z04FXko2RcJrKZ5lmk3U8cUejwnb2LctVhzJBkS1hLXdRbMdy+d1OxLVP/wAPGPm8NHmyqknwLBu29CfzSO+OQf7VyvZGrXu/Vf2R4cuxIp9rKJ5DWzNuchcOHmFlLZuqisuDHhT7F2uEzBAcspBwsGgTLAl0DTxaPBTvS7kYQy+giPFg8FdXTXJkbiIk2AQO9wLWOstj1KuqLKev2Nac4zbouyracl7RlLTroeRxjBHx5SNy5Fevp9XGfGLMoudMsxPOhha4g8l6Sakso+m0t/iVqRNgKho7IyLgP9lvcFVm0OQhz0LDTnoUbGzIpKtntdgdinVZE1QCKcG7W8DMQeH7OvNdNFG960uR4u09q+AnXU/X79vz9jY4ow0BrQA0AAACwAHAAL0D5Btt5YtCAQAgBACAEAIAQAgBACAodrNmY62Oxs2VoPq5LcD8LtWrK2pWI79Br7NJPK4xfNd/yYxieHyU8jopm7rmn5EciDzBXlzi4PDPutPqK74Kyt5T/wBgiKpuIcFJRoakedVbLMnCPYjSFTllXGPYXQThjs7brsj06oU4ZNB2axnhDKc/y3n3h8J66ar5vaeg3W7q1w6rt5nn6vSOPrx5dT0y8Q88EAIAQAgBACAhYpRNljIcOWS2otdc00VnFSRjuKRbszm6WC+000t6tM7dmpqp/E5CzgFqz1Y8Syc5UOtLCGnvQq2NOepM2z3Po+2GNURPVAiAZsYcjN1OjPPuXVTRvetLkeHtPang5qqfrdX2/P2NkjYGgBoAAFgBkAByC7z5RvLyxSEAgBACAEAIAQAgBACAEAIAQFJtTs3FWx2d7L29iQcWnQ6t6LO2pWLDO3Q66zST3o8uq7/kxfF8LlppDHM2zhwPuuHxNPMLy51uDwz7vTaqvU1+JW+H1XxID1U2ZHkKkzZFkKkzbI5crGTZZ4bXgj1ch/a7ToSolHJpXalwlyPa4LtNu2jqj0bLy7pNO9fO63Zby50r9v6/o5NXs/36vl/R6xrgRcG4OYI4HuXhtY4M8nB1QQCAEAIAQEfEKpsUbnvIDWgkkrSquVk1GK4snDfBGZ4Zgs9X62oawBvtPL5DusAaOANszYL7ymhxrUVySO5XVaZRrk+L6LnxIG+XWJ42sqNns1V44sS5ygvIZc5SZNmhej7YEzbtRWNIiyMcRyMnMOeOTOnNdlNGfWkfPbT2ruZqpfHq+3w8zX2tAFgLAZADgAu0+XOoAQAgBACAEAIAQAgBACAEAIAQAgKraLAYqyPclGYvuPHaYdR/CpZWprDOrSayzS2b8H8V0Zie0WCS0cpjmHVjx2Xt1H8cl5llbg8M+50etr1Ve/D911RSSlURvIhTOVkYyZGc5WMWxBKko2WdHiVhuyZt5H3h/IUOKZpXfKHDmuxf4Vi00AvA8Pj5sNy0fLiwrz9VoKruMlx7ovZVRqPJ/X8npqHbKF2UzXRHu3meIz8QvEu2RdHjD1l8mcFmz7Y+zxLqnxSB/YlYf7guCenth7UX8jjlVOPNMfNSwcXt/wAgs9yXZld19iLPjNMztTRj+4HyWsdJfLlB/IuqbJcosrptrYMxFeQj+xnzc+2XdddtOx9RP2sRXmzZaOz3lj6/YkQYGKpjanEp2NpwbshYSIz+55sX/IL6bQ7Mp00d5vL7nJbqJVzdVEG59+vy6fuQtvNpIjCKajs2KwDt0btwPdA5N81133JrdjyOrZOzpxtd1/GXT+zPS5ch9Ixt7lKMpGmej30f33amublk6KF3PR8g8m+K7qKPekfL7T2rzqpfxf8AC/s1UBdh82dQAgBACAEAIAQAgBACAEAIAQAgBACAEBX43g8VXEYpm3B4H3mu5OaeRVZwU1hm+n1Nmnmp1vD+/kzDdrtmpqGTdk9pjr+rkA9lw0Ojui82ypwfkfaaPX16qGY8Gua/3Q8rMqm7IryrIxbE3UlGda5CuR+GYtN2kg6g2KFk88ybHijveAd1tY+IVGkdEJyXJizXRnizyKrg3V0uok1cXwfQKOPcurBP48Dgz6qC2+LgxV7TdoaCOBLQ63UB2V/kpTwVlFTWGLq8QlmdvTPc93IuN7dAOAHcolJvmTVVCtbsEkhovUGqOg3tbMnIAcSdEIk8LJq/o+9H/q92prW3fk6OI8GaOeObunLvXoUafHrSPkNqbX8TNVL4dX3+Hl9zS11nzwIAQAgBACAEAIAQAgBACAEAIAQAgBACAEAICJiuGxVMTop2hzHcQeR5EHkRqolFSWGaVWzqmpweGjA9uNjpaB983wOPsS2/0yW4O81wWUuHwPrdHtCGpjh8JdV/R494WZ1SGyVJRnN5SVwPCN5AIabHgQMlXJpGOeQm5GqgupI7vqMGm8dBUFkxQKgumLaVDNIseaVU2Q/DE5xDWAucSAGgXJJ5AIlngiJSUU5N4SNk9H+wIp7T1YDpuLGcWxD7v68l6NGn3PWlzPjtq7Xd/wD4quEOr6v8GgLqPBBACAEAIAQAgBACAEAIAQAgBACAEAIAQAgBACAEAxW0kczHRytD2OFnNcLghQ1ngy0ZODUovDRg/pD2BkoSZYLvpiePF0Vz2X6jR3j147Kd3iuR9Lotoq9bs+Evv+TwJKxPQEXUlclhg9eY3WObHH2hp+odUaTEbJQeUe3hpWRbrpGNkhkzDgMx1H3C8/WaaxrNbw/oyk669TmdfCXVD20DMOp4g/cD3PF42NObup0HVeTpXrbrNzOEub7HJGqTeMv5s8F73rJPZvm2NuVxy7m+a+kjFRjjmdlUZeynwGS6571VnfFjjFRm8CbQUr5XtjiaXvcbNaOJKhJt4ReyyNcXObwl1Ny2E2HZRNEk1n1BGZ4tjv7rOupXpU0KHF8z4rae1Zap7kOEO3fzf9Hs10HkAgBACAEAIAQAgBACAEAIAQAgBACAEAIAQAgBACAEAIBMsYcC1wBBBBBFwQeIIQJ4MR9JHo1dBvVFC0uh4viFy6Lq3Vnl3cOWynHGJ7+i2jv+pbz6Pv8AHzMuKwPUYneU4M3IucM2kkjbuO9qMnNv3boVLWVhmcXuy348zmI1cW/vxnfJA3biwZlzB4u+iqo7p0Tu8R5xgrjIXEkm5PEqrNYMcYVRnRBlpgeETVUrYqdhc4+DRzc48gNVEYOTwi9uoroh4ljwv9yN92L2NhoGXyfM4e3KR/pZo3zXo1UqteZ8btDaNmrlx4RXJf35np1secCAEAIAQAgBACAEAIAQAgBACAEAIAQAgBACAEAIAQAgBACACgMh9Jfox3t6pw9tjm6WBvA6uiA56t8NFhZVnij1tJr2vUs/Z/2YtICDY5HmFgem2JUlOotpVTWLHmKjOqB6LZLZievl9XCMhbfkPYjGp1Og5pGtzeEL9XXpob0+fRdz6E2W2ZgoIvVwjM235DbfedSdNByXfCtQWEfJ6rV2ame9N/BdEXSucwIAQAgBACAEAIAQAgBACAEAIAQAgBACAEAIAQAgBACAEAIAQAgBAZh6TfRo2qDqmiaGz5l8YybNqRyD/NZTrzxXM7tLq3D1Z8vsYPNE5ji14LXNJBBFiCOII5Fc56+c8UJaUZaLPZ7A7Dz4i++ccDT7cpGnusHN30CmNTkVv1saF3fY+h8FweGkibDTsDGN8SebnHmV1xiorCPnrbZ2y3pvLJ6kzBACAEAIAQAgBACAEAIAQAgBACAEAIAQAgBACAEAIAQAgBACAEAIAQAgM/8AST6Oo69pmp7MqQOPBs1uT9Dlk7x6UnBSOvTap1PD5Ge7AejGWqkL6v8ApwxvLXNa4F73Ntdg3Sd0anw1WMam3xO/Ua2MI4hxbN7oqSOFjY4mhjGANa1osAAulcDxpScnlj6EAgBACAEAIAQAgBACAEAIAQAgBAC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5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sp>
        <p:nvSpPr>
          <p:cNvPr id="25" name="TextBox 24"/>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4" name="Picture 3"/>
          <p:cNvPicPr>
            <a:picLocks noChangeAspect="1"/>
          </p:cNvPicPr>
          <p:nvPr/>
        </p:nvPicPr>
        <p:blipFill>
          <a:blip r:embed="rId7"/>
          <a:stretch>
            <a:fillRect/>
          </a:stretch>
        </p:blipFill>
        <p:spPr>
          <a:xfrm>
            <a:off x="395537" y="1556792"/>
            <a:ext cx="8352926" cy="1846846"/>
          </a:xfrm>
          <a:prstGeom prst="rect">
            <a:avLst/>
          </a:prstGeom>
        </p:spPr>
      </p:pic>
    </p:spTree>
    <p:extLst>
      <p:ext uri="{BB962C8B-B14F-4D97-AF65-F5344CB8AC3E}">
        <p14:creationId xmlns:p14="http://schemas.microsoft.com/office/powerpoint/2010/main" val="2034666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1124744"/>
            <a:ext cx="8784976" cy="3528078"/>
          </a:xfrm>
          <a:prstGeom prst="rect">
            <a:avLst/>
          </a:prstGeom>
        </p:spPr>
      </p:pic>
      <p:sp>
        <p:nvSpPr>
          <p:cNvPr id="6" name="Rectangle 5"/>
          <p:cNvSpPr/>
          <p:nvPr/>
        </p:nvSpPr>
        <p:spPr>
          <a:xfrm>
            <a:off x="179512" y="1124744"/>
            <a:ext cx="8784976" cy="3528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6388"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Tree>
    <p:extLst>
      <p:ext uri="{BB962C8B-B14F-4D97-AF65-F5344CB8AC3E}">
        <p14:creationId xmlns:p14="http://schemas.microsoft.com/office/powerpoint/2010/main" val="1978713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1331768" y="13407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 (</a:t>
            </a:r>
            <a:r>
              <a:rPr lang="en-GB" b="1" dirty="0" err="1" smtClean="0"/>
              <a:t>i</a:t>
            </a:r>
            <a:r>
              <a:rPr lang="en-GB" b="1" dirty="0" smtClean="0"/>
              <a:t>)</a:t>
            </a:r>
            <a:endParaRPr lang="en-GB" b="1" dirty="0"/>
          </a:p>
        </p:txBody>
      </p:sp>
      <p:sp>
        <p:nvSpPr>
          <p:cNvPr id="11" name="Rectangle 10">
            <a:hlinkClick r:id="rId3" action="ppaction://hlinksldjump"/>
          </p:cNvPr>
          <p:cNvSpPr/>
          <p:nvPr/>
        </p:nvSpPr>
        <p:spPr>
          <a:xfrm>
            <a:off x="1331768" y="249289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 (</a:t>
            </a:r>
            <a:r>
              <a:rPr lang="en-GB" b="1" dirty="0" err="1" smtClean="0"/>
              <a:t>i</a:t>
            </a:r>
            <a:r>
              <a:rPr lang="en-GB" b="1" dirty="0" smtClean="0"/>
              <a:t>)*</a:t>
            </a:r>
            <a:endParaRPr lang="en-GB" b="1" dirty="0"/>
          </a:p>
        </p:txBody>
      </p:sp>
      <p:sp>
        <p:nvSpPr>
          <p:cNvPr id="12" name="Rectangle 11">
            <a:hlinkClick r:id="rId4" action="ppaction://hlinksldjump"/>
          </p:cNvPr>
          <p:cNvSpPr/>
          <p:nvPr/>
        </p:nvSpPr>
        <p:spPr>
          <a:xfrm>
            <a:off x="1331768" y="364502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a:t>
            </a:r>
            <a:r>
              <a:rPr lang="en-GB" b="1" dirty="0" err="1" smtClean="0"/>
              <a:t>i</a:t>
            </a:r>
            <a:r>
              <a:rPr lang="en-GB" b="1" dirty="0" smtClean="0"/>
              <a:t>)*</a:t>
            </a:r>
            <a:endParaRPr lang="en-GB" b="1" dirty="0"/>
          </a:p>
        </p:txBody>
      </p:sp>
      <p:sp>
        <p:nvSpPr>
          <p:cNvPr id="13" name="Rectangle 12">
            <a:hlinkClick r:id="rId5" action="ppaction://hlinksldjump"/>
          </p:cNvPr>
          <p:cNvSpPr/>
          <p:nvPr/>
        </p:nvSpPr>
        <p:spPr>
          <a:xfrm>
            <a:off x="2555904" y="53732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a:t>
            </a:r>
            <a:r>
              <a:rPr lang="en-GB" b="1" dirty="0" err="1" smtClean="0"/>
              <a:t>i</a:t>
            </a:r>
            <a:r>
              <a:rPr lang="en-GB" b="1" dirty="0" smtClean="0"/>
              <a:t>)*</a:t>
            </a:r>
            <a:endParaRPr lang="en-GB" b="1" dirty="0"/>
          </a:p>
        </p:txBody>
      </p:sp>
      <p:sp>
        <p:nvSpPr>
          <p:cNvPr id="14" name="Rectangle 13">
            <a:hlinkClick r:id="rId6" action="ppaction://hlinksldjump"/>
          </p:cNvPr>
          <p:cNvSpPr/>
          <p:nvPr/>
        </p:nvSpPr>
        <p:spPr>
          <a:xfrm>
            <a:off x="2555904" y="1916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 (</a:t>
            </a:r>
            <a:r>
              <a:rPr lang="en-GB" b="1" dirty="0" err="1" smtClean="0"/>
              <a:t>i</a:t>
            </a:r>
            <a:r>
              <a:rPr lang="en-GB" b="1" dirty="0" smtClean="0"/>
              <a:t>)</a:t>
            </a:r>
            <a:endParaRPr lang="en-GB" b="1" dirty="0"/>
          </a:p>
        </p:txBody>
      </p:sp>
      <p:sp>
        <p:nvSpPr>
          <p:cNvPr id="16" name="Rectangle 15">
            <a:hlinkClick r:id="rId7" action="ppaction://hlinksldjump"/>
          </p:cNvPr>
          <p:cNvSpPr/>
          <p:nvPr/>
        </p:nvSpPr>
        <p:spPr>
          <a:xfrm>
            <a:off x="2555904" y="42210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a:t>
            </a:r>
            <a:r>
              <a:rPr lang="en-GB" b="1" dirty="0" err="1" smtClean="0"/>
              <a:t>i</a:t>
            </a:r>
            <a:r>
              <a:rPr lang="en-GB" b="1" dirty="0" smtClean="0"/>
              <a:t>)</a:t>
            </a:r>
            <a:endParaRPr lang="en-GB" b="1" dirty="0"/>
          </a:p>
        </p:txBody>
      </p:sp>
      <p:sp>
        <p:nvSpPr>
          <p:cNvPr id="17" name="Rectangle 16">
            <a:hlinkClick r:id="rId8" action="ppaction://hlinksldjump"/>
          </p:cNvPr>
          <p:cNvSpPr/>
          <p:nvPr/>
        </p:nvSpPr>
        <p:spPr>
          <a:xfrm>
            <a:off x="2555904" y="306896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 (</a:t>
            </a:r>
            <a:r>
              <a:rPr lang="en-GB" b="1" dirty="0" err="1" smtClean="0"/>
              <a:t>i</a:t>
            </a:r>
            <a:r>
              <a:rPr lang="en-GB" b="1" dirty="0" smtClean="0"/>
              <a:t>)*</a:t>
            </a:r>
            <a:endParaRPr lang="en-GB" b="1" dirty="0"/>
          </a:p>
        </p:txBody>
      </p:sp>
      <p:sp>
        <p:nvSpPr>
          <p:cNvPr id="19" name="TextBox 18"/>
          <p:cNvSpPr txBox="1"/>
          <p:nvPr/>
        </p:nvSpPr>
        <p:spPr>
          <a:xfrm>
            <a:off x="511074" y="355303"/>
            <a:ext cx="8242962" cy="769441"/>
          </a:xfrm>
          <a:prstGeom prst="rect">
            <a:avLst/>
          </a:prstGeom>
          <a:noFill/>
        </p:spPr>
        <p:txBody>
          <a:bodyPr wrap="none" rtlCol="0">
            <a:spAutoFit/>
          </a:bodyPr>
          <a:lstStyle/>
          <a:p>
            <a:r>
              <a:rPr lang="en-GB" sz="4400" dirty="0" smtClean="0">
                <a:latin typeface="Comic Sans MS" pitchFamily="66" charset="0"/>
              </a:rPr>
              <a:t>Old Spec Binomial Distribution</a:t>
            </a:r>
            <a:endParaRPr lang="en-GB" sz="4400" dirty="0">
              <a:latin typeface="Comic Sans MS" pitchFamily="66" charset="0"/>
            </a:endParaRPr>
          </a:p>
        </p:txBody>
      </p:sp>
      <p:pic>
        <p:nvPicPr>
          <p:cNvPr id="2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
        <p:nvSpPr>
          <p:cNvPr id="21" name="Rectangle 20">
            <a:hlinkClick r:id="rId11" action="ppaction://hlinksldjump"/>
          </p:cNvPr>
          <p:cNvSpPr/>
          <p:nvPr/>
        </p:nvSpPr>
        <p:spPr>
          <a:xfrm>
            <a:off x="1331768" y="53732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a:t>
            </a:r>
            <a:r>
              <a:rPr lang="en-GB" b="1" dirty="0" err="1" smtClean="0"/>
              <a:t>i</a:t>
            </a:r>
            <a:r>
              <a:rPr lang="en-GB" b="1" dirty="0" smtClean="0"/>
              <a:t>)*</a:t>
            </a:r>
            <a:endParaRPr lang="en-GB" b="1" dirty="0"/>
          </a:p>
        </p:txBody>
      </p:sp>
      <p:sp>
        <p:nvSpPr>
          <p:cNvPr id="15" name="Rectangle 14">
            <a:hlinkClick r:id="rId12" action="ppaction://hlinksldjump"/>
          </p:cNvPr>
          <p:cNvSpPr/>
          <p:nvPr/>
        </p:nvSpPr>
        <p:spPr>
          <a:xfrm>
            <a:off x="3780040" y="13407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a:t>
            </a:r>
            <a:r>
              <a:rPr lang="en-GB" b="1" dirty="0" err="1" smtClean="0"/>
              <a:t>i</a:t>
            </a:r>
            <a:r>
              <a:rPr lang="en-GB" b="1" dirty="0" smtClean="0"/>
              <a:t>)</a:t>
            </a:r>
            <a:endParaRPr lang="en-GB" b="1" dirty="0"/>
          </a:p>
        </p:txBody>
      </p:sp>
      <p:sp>
        <p:nvSpPr>
          <p:cNvPr id="18" name="Rectangle 17">
            <a:hlinkClick r:id="rId13" action="ppaction://hlinksldjump"/>
          </p:cNvPr>
          <p:cNvSpPr/>
          <p:nvPr/>
        </p:nvSpPr>
        <p:spPr>
          <a:xfrm>
            <a:off x="3780040" y="249289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 (</a:t>
            </a:r>
            <a:r>
              <a:rPr lang="en-GB" b="1" dirty="0" err="1" smtClean="0"/>
              <a:t>i</a:t>
            </a:r>
            <a:r>
              <a:rPr lang="en-GB" b="1" dirty="0" smtClean="0"/>
              <a:t>)*</a:t>
            </a:r>
            <a:endParaRPr lang="en-GB" b="1" dirty="0"/>
          </a:p>
        </p:txBody>
      </p:sp>
      <p:sp>
        <p:nvSpPr>
          <p:cNvPr id="22" name="Rectangle 21">
            <a:hlinkClick r:id="rId14" action="ppaction://hlinksldjump"/>
          </p:cNvPr>
          <p:cNvSpPr/>
          <p:nvPr/>
        </p:nvSpPr>
        <p:spPr>
          <a:xfrm>
            <a:off x="3780040" y="364502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 (</a:t>
            </a:r>
            <a:r>
              <a:rPr lang="en-GB" b="1" dirty="0" err="1" smtClean="0"/>
              <a:t>i</a:t>
            </a:r>
            <a:r>
              <a:rPr lang="en-GB" b="1" dirty="0" smtClean="0"/>
              <a:t>)*</a:t>
            </a:r>
            <a:endParaRPr lang="en-GB" b="1" dirty="0"/>
          </a:p>
        </p:txBody>
      </p:sp>
      <p:sp>
        <p:nvSpPr>
          <p:cNvPr id="23" name="Rectangle 22">
            <a:hlinkClick r:id="rId15" action="ppaction://hlinksldjump"/>
          </p:cNvPr>
          <p:cNvSpPr/>
          <p:nvPr/>
        </p:nvSpPr>
        <p:spPr>
          <a:xfrm>
            <a:off x="3780040" y="47972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 (i)</a:t>
            </a:r>
            <a:endParaRPr lang="en-GB" b="1" dirty="0"/>
          </a:p>
        </p:txBody>
      </p:sp>
      <p:sp>
        <p:nvSpPr>
          <p:cNvPr id="24" name="Rectangle 23">
            <a:hlinkClick r:id="rId16" action="ppaction://hlinksldjump"/>
          </p:cNvPr>
          <p:cNvSpPr/>
          <p:nvPr/>
        </p:nvSpPr>
        <p:spPr>
          <a:xfrm>
            <a:off x="3780040" y="53732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 (ii)</a:t>
            </a:r>
            <a:endParaRPr lang="en-GB" b="1" dirty="0"/>
          </a:p>
        </p:txBody>
      </p:sp>
      <p:sp>
        <p:nvSpPr>
          <p:cNvPr id="25" name="Rectangle 24">
            <a:hlinkClick r:id="rId17" action="ppaction://hlinksldjump"/>
          </p:cNvPr>
          <p:cNvSpPr/>
          <p:nvPr/>
        </p:nvSpPr>
        <p:spPr>
          <a:xfrm>
            <a:off x="5004176" y="13407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 (</a:t>
            </a:r>
            <a:r>
              <a:rPr lang="en-GB" b="1" dirty="0" err="1" smtClean="0"/>
              <a:t>i</a:t>
            </a:r>
            <a:r>
              <a:rPr lang="en-GB" b="1" dirty="0" smtClean="0"/>
              <a:t>)</a:t>
            </a:r>
            <a:endParaRPr lang="en-GB" b="1" dirty="0"/>
          </a:p>
        </p:txBody>
      </p:sp>
      <p:sp>
        <p:nvSpPr>
          <p:cNvPr id="26" name="Rectangle 25">
            <a:hlinkClick r:id="rId18" action="ppaction://hlinksldjump"/>
          </p:cNvPr>
          <p:cNvSpPr/>
          <p:nvPr/>
        </p:nvSpPr>
        <p:spPr>
          <a:xfrm>
            <a:off x="5004176" y="30690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(ii)*</a:t>
            </a:r>
            <a:endParaRPr lang="en-GB" b="1" dirty="0"/>
          </a:p>
        </p:txBody>
      </p:sp>
      <p:sp>
        <p:nvSpPr>
          <p:cNvPr id="27" name="Rectangle 26">
            <a:hlinkClick r:id="rId19" action="ppaction://hlinksldjump"/>
          </p:cNvPr>
          <p:cNvSpPr/>
          <p:nvPr/>
        </p:nvSpPr>
        <p:spPr>
          <a:xfrm>
            <a:off x="5004176" y="47972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(ii)</a:t>
            </a:r>
            <a:endParaRPr lang="en-GB" b="1" dirty="0"/>
          </a:p>
        </p:txBody>
      </p:sp>
      <p:sp>
        <p:nvSpPr>
          <p:cNvPr id="28" name="Rectangle 27">
            <a:hlinkClick r:id="rId20" action="ppaction://hlinksldjump"/>
          </p:cNvPr>
          <p:cNvSpPr/>
          <p:nvPr/>
        </p:nvSpPr>
        <p:spPr>
          <a:xfrm>
            <a:off x="5004176" y="53732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 (</a:t>
            </a:r>
            <a:r>
              <a:rPr lang="en-GB" b="1" dirty="0" err="1" smtClean="0"/>
              <a:t>i</a:t>
            </a:r>
            <a:r>
              <a:rPr lang="en-GB" b="1" dirty="0" smtClean="0"/>
              <a:t>)</a:t>
            </a:r>
            <a:endParaRPr lang="en-GB" b="1" dirty="0"/>
          </a:p>
        </p:txBody>
      </p:sp>
      <p:sp>
        <p:nvSpPr>
          <p:cNvPr id="29" name="Rectangle 28">
            <a:hlinkClick r:id="rId21" action="ppaction://hlinksldjump"/>
          </p:cNvPr>
          <p:cNvSpPr/>
          <p:nvPr/>
        </p:nvSpPr>
        <p:spPr>
          <a:xfrm>
            <a:off x="6228312" y="13407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a:t>
            </a:r>
            <a:endParaRPr lang="en-GB" b="1" dirty="0"/>
          </a:p>
        </p:txBody>
      </p:sp>
      <p:sp>
        <p:nvSpPr>
          <p:cNvPr id="30" name="Rectangle 29">
            <a:hlinkClick r:id="rId22" action="ppaction://hlinksldjump"/>
          </p:cNvPr>
          <p:cNvSpPr/>
          <p:nvPr/>
        </p:nvSpPr>
        <p:spPr>
          <a:xfrm>
            <a:off x="6228312" y="19168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a:t>
            </a:r>
            <a:endParaRPr lang="en-GB" b="1" dirty="0"/>
          </a:p>
        </p:txBody>
      </p:sp>
      <p:sp>
        <p:nvSpPr>
          <p:cNvPr id="31" name="Rectangle 30">
            <a:hlinkClick r:id="rId23" action="ppaction://hlinksldjump"/>
          </p:cNvPr>
          <p:cNvSpPr/>
          <p:nvPr/>
        </p:nvSpPr>
        <p:spPr>
          <a:xfrm>
            <a:off x="6228312" y="249289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a:t>
            </a:r>
            <a:endParaRPr lang="en-GB" b="1" dirty="0"/>
          </a:p>
        </p:txBody>
      </p:sp>
      <p:sp>
        <p:nvSpPr>
          <p:cNvPr id="32" name="Rectangle 31">
            <a:hlinkClick r:id="rId24" action="ppaction://hlinksldjump"/>
          </p:cNvPr>
          <p:cNvSpPr/>
          <p:nvPr/>
        </p:nvSpPr>
        <p:spPr>
          <a:xfrm>
            <a:off x="6228312" y="306896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June </a:t>
            </a:r>
            <a:r>
              <a:rPr lang="en-GB" b="1" dirty="0" smtClean="0"/>
              <a:t>2017 (</a:t>
            </a:r>
            <a:r>
              <a:rPr lang="en-GB" b="1" dirty="0" err="1" smtClean="0"/>
              <a:t>i</a:t>
            </a:r>
            <a:r>
              <a:rPr lang="en-GB" b="1" dirty="0" smtClean="0"/>
              <a:t>)</a:t>
            </a:r>
            <a:endParaRPr lang="en-GB" b="1" dirty="0"/>
          </a:p>
        </p:txBody>
      </p:sp>
      <p:sp>
        <p:nvSpPr>
          <p:cNvPr id="33" name="Rectangle 32">
            <a:hlinkClick r:id="rId25" action="ppaction://hlinksldjump"/>
          </p:cNvPr>
          <p:cNvSpPr/>
          <p:nvPr/>
        </p:nvSpPr>
        <p:spPr>
          <a:xfrm>
            <a:off x="6228312" y="36450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(ii)</a:t>
            </a:r>
            <a:endParaRPr lang="en-GB" b="1" dirty="0"/>
          </a:p>
        </p:txBody>
      </p:sp>
      <p:sp>
        <p:nvSpPr>
          <p:cNvPr id="34" name="Rectangle 33">
            <a:hlinkClick r:id="rId26" action="ppaction://hlinksldjump"/>
          </p:cNvPr>
          <p:cNvSpPr/>
          <p:nvPr/>
        </p:nvSpPr>
        <p:spPr>
          <a:xfrm>
            <a:off x="6228312" y="42210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a:t>
            </a:r>
            <a:r>
              <a:rPr lang="en-GB" b="1" dirty="0" err="1" smtClean="0"/>
              <a:t>i</a:t>
            </a:r>
            <a:r>
              <a:rPr lang="en-GB" b="1" dirty="0" smtClean="0"/>
              <a:t>)</a:t>
            </a:r>
            <a:endParaRPr lang="en-GB" b="1" dirty="0"/>
          </a:p>
        </p:txBody>
      </p:sp>
      <p:sp>
        <p:nvSpPr>
          <p:cNvPr id="35" name="Rectangle 34">
            <a:hlinkClick r:id="rId27" action="ppaction://hlinksldjump"/>
          </p:cNvPr>
          <p:cNvSpPr/>
          <p:nvPr/>
        </p:nvSpPr>
        <p:spPr>
          <a:xfrm>
            <a:off x="6228312" y="479709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(ii)</a:t>
            </a:r>
            <a:endParaRPr lang="en-GB" b="1" dirty="0"/>
          </a:p>
        </p:txBody>
      </p:sp>
      <p:sp>
        <p:nvSpPr>
          <p:cNvPr id="36" name="Rectangle 35">
            <a:hlinkClick r:id="rId28" action="ppaction://hlinksldjump"/>
          </p:cNvPr>
          <p:cNvSpPr/>
          <p:nvPr/>
        </p:nvSpPr>
        <p:spPr>
          <a:xfrm>
            <a:off x="107504" y="74165"/>
            <a:ext cx="2063474" cy="330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
        <p:nvSpPr>
          <p:cNvPr id="37" name="Rectangle 36">
            <a:hlinkClick r:id="rId29" action="ppaction://hlinksldjump"/>
          </p:cNvPr>
          <p:cNvSpPr/>
          <p:nvPr/>
        </p:nvSpPr>
        <p:spPr>
          <a:xfrm>
            <a:off x="1331768" y="1916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 (ii)</a:t>
            </a:r>
            <a:endParaRPr lang="en-GB" b="1" dirty="0"/>
          </a:p>
        </p:txBody>
      </p:sp>
      <p:sp>
        <p:nvSpPr>
          <p:cNvPr id="38" name="Rectangle 37">
            <a:hlinkClick r:id="rId30" action="ppaction://hlinksldjump"/>
          </p:cNvPr>
          <p:cNvSpPr/>
          <p:nvPr/>
        </p:nvSpPr>
        <p:spPr>
          <a:xfrm>
            <a:off x="2420401" y="77275"/>
            <a:ext cx="5247943" cy="399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*Poisson Distribution not on new spec</a:t>
            </a:r>
            <a:endParaRPr lang="en-GB" sz="2000" b="1" dirty="0">
              <a:latin typeface="Comic Sans MS" panose="030F0702030302020204" pitchFamily="66" charset="0"/>
            </a:endParaRPr>
          </a:p>
        </p:txBody>
      </p:sp>
      <p:sp>
        <p:nvSpPr>
          <p:cNvPr id="39" name="Rectangle 38">
            <a:hlinkClick r:id="rId31" action="ppaction://hlinksldjump"/>
          </p:cNvPr>
          <p:cNvSpPr/>
          <p:nvPr/>
        </p:nvSpPr>
        <p:spPr>
          <a:xfrm>
            <a:off x="1331768" y="30690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 (ii)</a:t>
            </a:r>
            <a:endParaRPr lang="en-GB" b="1" dirty="0"/>
          </a:p>
        </p:txBody>
      </p:sp>
      <p:sp>
        <p:nvSpPr>
          <p:cNvPr id="40" name="Rectangle 39">
            <a:hlinkClick r:id="rId32" action="ppaction://hlinksldjump"/>
          </p:cNvPr>
          <p:cNvSpPr/>
          <p:nvPr/>
        </p:nvSpPr>
        <p:spPr>
          <a:xfrm>
            <a:off x="1331768" y="42211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(ii)*</a:t>
            </a:r>
            <a:endParaRPr lang="en-GB" b="1" dirty="0"/>
          </a:p>
        </p:txBody>
      </p:sp>
      <p:sp>
        <p:nvSpPr>
          <p:cNvPr id="41" name="Rectangle 40">
            <a:hlinkClick r:id="rId33" action="ppaction://hlinksldjump"/>
          </p:cNvPr>
          <p:cNvSpPr/>
          <p:nvPr/>
        </p:nvSpPr>
        <p:spPr>
          <a:xfrm>
            <a:off x="1331768" y="47972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(iii)*</a:t>
            </a:r>
            <a:endParaRPr lang="en-GB" b="1" dirty="0"/>
          </a:p>
        </p:txBody>
      </p:sp>
      <p:sp>
        <p:nvSpPr>
          <p:cNvPr id="42" name="Rectangle 41">
            <a:hlinkClick r:id="rId34" action="ppaction://hlinksldjump"/>
          </p:cNvPr>
          <p:cNvSpPr/>
          <p:nvPr/>
        </p:nvSpPr>
        <p:spPr>
          <a:xfrm>
            <a:off x="1331768" y="59493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(ii)</a:t>
            </a:r>
            <a:endParaRPr lang="en-GB" b="1" dirty="0"/>
          </a:p>
        </p:txBody>
      </p:sp>
      <p:sp>
        <p:nvSpPr>
          <p:cNvPr id="43" name="Rectangle 42">
            <a:hlinkClick r:id="rId35" action="ppaction://hlinksldjump"/>
          </p:cNvPr>
          <p:cNvSpPr/>
          <p:nvPr/>
        </p:nvSpPr>
        <p:spPr>
          <a:xfrm>
            <a:off x="2555904" y="13407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(iii)</a:t>
            </a:r>
            <a:endParaRPr lang="en-GB" b="1" dirty="0"/>
          </a:p>
        </p:txBody>
      </p:sp>
      <p:sp>
        <p:nvSpPr>
          <p:cNvPr id="44" name="Rectangle 43">
            <a:hlinkClick r:id="rId36" action="ppaction://hlinksldjump"/>
          </p:cNvPr>
          <p:cNvSpPr/>
          <p:nvPr/>
        </p:nvSpPr>
        <p:spPr>
          <a:xfrm>
            <a:off x="2555904" y="2492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 (ii)</a:t>
            </a:r>
            <a:endParaRPr lang="en-GB" b="1" dirty="0"/>
          </a:p>
        </p:txBody>
      </p:sp>
      <p:sp>
        <p:nvSpPr>
          <p:cNvPr id="45" name="Rectangle 44">
            <a:hlinkClick r:id="rId37" action="ppaction://hlinksldjump"/>
          </p:cNvPr>
          <p:cNvSpPr/>
          <p:nvPr/>
        </p:nvSpPr>
        <p:spPr>
          <a:xfrm>
            <a:off x="2555904" y="36450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 (ii)</a:t>
            </a:r>
            <a:endParaRPr lang="en-GB" b="1" dirty="0"/>
          </a:p>
        </p:txBody>
      </p:sp>
      <p:sp>
        <p:nvSpPr>
          <p:cNvPr id="46" name="Rectangle 45">
            <a:hlinkClick r:id="rId38" action="ppaction://hlinksldjump"/>
          </p:cNvPr>
          <p:cNvSpPr/>
          <p:nvPr/>
        </p:nvSpPr>
        <p:spPr>
          <a:xfrm>
            <a:off x="2555904" y="47972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(ii)*</a:t>
            </a:r>
            <a:endParaRPr lang="en-GB" b="1" dirty="0"/>
          </a:p>
        </p:txBody>
      </p:sp>
      <p:sp>
        <p:nvSpPr>
          <p:cNvPr id="47" name="Rectangle 46">
            <a:hlinkClick r:id="rId39" action="ppaction://hlinksldjump"/>
          </p:cNvPr>
          <p:cNvSpPr/>
          <p:nvPr/>
        </p:nvSpPr>
        <p:spPr>
          <a:xfrm>
            <a:off x="2555904" y="59493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(ii)</a:t>
            </a:r>
            <a:endParaRPr lang="en-GB" b="1" dirty="0"/>
          </a:p>
        </p:txBody>
      </p:sp>
      <p:sp>
        <p:nvSpPr>
          <p:cNvPr id="48" name="Rectangle 47">
            <a:hlinkClick r:id="rId40" action="ppaction://hlinksldjump"/>
          </p:cNvPr>
          <p:cNvSpPr/>
          <p:nvPr/>
        </p:nvSpPr>
        <p:spPr>
          <a:xfrm>
            <a:off x="3780040" y="1916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(ii)</a:t>
            </a:r>
            <a:endParaRPr lang="en-GB" b="1" dirty="0"/>
          </a:p>
        </p:txBody>
      </p:sp>
      <p:sp>
        <p:nvSpPr>
          <p:cNvPr id="49" name="Rectangle 48">
            <a:hlinkClick r:id="rId41" action="ppaction://hlinksldjump"/>
          </p:cNvPr>
          <p:cNvSpPr/>
          <p:nvPr/>
        </p:nvSpPr>
        <p:spPr>
          <a:xfrm>
            <a:off x="3780040" y="306896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 (ii)</a:t>
            </a:r>
            <a:endParaRPr lang="en-GB" b="1" dirty="0"/>
          </a:p>
        </p:txBody>
      </p:sp>
      <p:sp>
        <p:nvSpPr>
          <p:cNvPr id="50" name="Rectangle 49">
            <a:hlinkClick r:id="rId42" action="ppaction://hlinksldjump"/>
          </p:cNvPr>
          <p:cNvSpPr/>
          <p:nvPr/>
        </p:nvSpPr>
        <p:spPr>
          <a:xfrm>
            <a:off x="3780040" y="42211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 (ii)</a:t>
            </a:r>
            <a:endParaRPr lang="en-GB" b="1" dirty="0"/>
          </a:p>
        </p:txBody>
      </p:sp>
      <p:sp>
        <p:nvSpPr>
          <p:cNvPr id="51" name="Rectangle 50">
            <a:hlinkClick r:id="rId43" action="ppaction://hlinksldjump"/>
          </p:cNvPr>
          <p:cNvSpPr/>
          <p:nvPr/>
        </p:nvSpPr>
        <p:spPr>
          <a:xfrm>
            <a:off x="3780040" y="59493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 (iii)*</a:t>
            </a:r>
            <a:endParaRPr lang="en-GB" b="1" dirty="0"/>
          </a:p>
        </p:txBody>
      </p:sp>
      <p:sp>
        <p:nvSpPr>
          <p:cNvPr id="52" name="Rectangle 51">
            <a:hlinkClick r:id="rId44" action="ppaction://hlinksldjump"/>
          </p:cNvPr>
          <p:cNvSpPr/>
          <p:nvPr/>
        </p:nvSpPr>
        <p:spPr>
          <a:xfrm>
            <a:off x="5004176" y="1916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 (ii)</a:t>
            </a:r>
            <a:endParaRPr lang="en-GB" b="1" dirty="0"/>
          </a:p>
        </p:txBody>
      </p:sp>
      <p:sp>
        <p:nvSpPr>
          <p:cNvPr id="54" name="Rectangle 53">
            <a:hlinkClick r:id="rId45" action="ppaction://hlinksldjump"/>
          </p:cNvPr>
          <p:cNvSpPr/>
          <p:nvPr/>
        </p:nvSpPr>
        <p:spPr>
          <a:xfrm>
            <a:off x="5004176" y="249289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a:t>
            </a:r>
            <a:r>
              <a:rPr lang="en-GB" b="1" dirty="0" err="1" smtClean="0"/>
              <a:t>i</a:t>
            </a:r>
            <a:r>
              <a:rPr lang="en-GB" b="1" dirty="0" smtClean="0"/>
              <a:t>)</a:t>
            </a:r>
            <a:endParaRPr lang="en-GB" b="1" dirty="0"/>
          </a:p>
        </p:txBody>
      </p:sp>
      <p:sp>
        <p:nvSpPr>
          <p:cNvPr id="55" name="Rectangle 54">
            <a:hlinkClick r:id="rId46" action="ppaction://hlinksldjump"/>
          </p:cNvPr>
          <p:cNvSpPr/>
          <p:nvPr/>
        </p:nvSpPr>
        <p:spPr>
          <a:xfrm>
            <a:off x="5004176" y="36450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(iii)</a:t>
            </a:r>
            <a:endParaRPr lang="en-GB" b="1" dirty="0"/>
          </a:p>
        </p:txBody>
      </p:sp>
      <p:sp>
        <p:nvSpPr>
          <p:cNvPr id="56" name="Rectangle 55">
            <a:hlinkClick r:id="rId47" action="ppaction://hlinksldjump"/>
          </p:cNvPr>
          <p:cNvSpPr/>
          <p:nvPr/>
        </p:nvSpPr>
        <p:spPr>
          <a:xfrm>
            <a:off x="5004176" y="42210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a:t>
            </a:r>
            <a:r>
              <a:rPr lang="en-GB" b="1" dirty="0" err="1" smtClean="0"/>
              <a:t>i</a:t>
            </a:r>
            <a:r>
              <a:rPr lang="en-GB" b="1" dirty="0" smtClean="0"/>
              <a:t>)</a:t>
            </a:r>
            <a:endParaRPr lang="en-GB" b="1" dirty="0"/>
          </a:p>
        </p:txBody>
      </p:sp>
      <p:sp>
        <p:nvSpPr>
          <p:cNvPr id="57" name="Rectangle 56">
            <a:hlinkClick r:id="rId48" action="ppaction://hlinksldjump"/>
          </p:cNvPr>
          <p:cNvSpPr/>
          <p:nvPr/>
        </p:nvSpPr>
        <p:spPr>
          <a:xfrm>
            <a:off x="5004176" y="59493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 (ii)*</a:t>
            </a:r>
            <a:endParaRPr lang="en-GB" b="1" dirty="0"/>
          </a:p>
        </p:txBody>
      </p:sp>
    </p:spTree>
    <p:extLst>
      <p:ext uri="{BB962C8B-B14F-4D97-AF65-F5344CB8AC3E}">
        <p14:creationId xmlns:p14="http://schemas.microsoft.com/office/powerpoint/2010/main" val="476943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251521" y="1124744"/>
            <a:ext cx="8640958" cy="3399224"/>
          </a:xfrm>
          <a:prstGeom prst="rect">
            <a:avLst/>
          </a:prstGeom>
        </p:spPr>
      </p:pic>
    </p:spTree>
    <p:extLst>
      <p:ext uri="{BB962C8B-B14F-4D97-AF65-F5344CB8AC3E}">
        <p14:creationId xmlns:p14="http://schemas.microsoft.com/office/powerpoint/2010/main" val="3842554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524328" y="6214862"/>
            <a:ext cx="643138" cy="643138"/>
          </a:xfrm>
          <a:prstGeom prst="rect">
            <a:avLst/>
          </a:prstGeom>
          <a:noFill/>
        </p:spPr>
      </p:pic>
      <p:pic>
        <p:nvPicPr>
          <p:cNvPr id="5" name="Picture 4"/>
          <p:cNvPicPr>
            <a:picLocks noChangeAspect="1"/>
          </p:cNvPicPr>
          <p:nvPr/>
        </p:nvPicPr>
        <p:blipFill>
          <a:blip r:embed="rId7"/>
          <a:stretch>
            <a:fillRect/>
          </a:stretch>
        </p:blipFill>
        <p:spPr>
          <a:xfrm>
            <a:off x="323528" y="1052736"/>
            <a:ext cx="8496944" cy="2791520"/>
          </a:xfrm>
          <a:prstGeom prst="rect">
            <a:avLst/>
          </a:prstGeom>
        </p:spPr>
      </p:pic>
    </p:spTree>
    <p:extLst>
      <p:ext uri="{BB962C8B-B14F-4D97-AF65-F5344CB8AC3E}">
        <p14:creationId xmlns:p14="http://schemas.microsoft.com/office/powerpoint/2010/main" val="241253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484784"/>
            <a:ext cx="8496942" cy="283429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9" name="Rectangle 8"/>
          <p:cNvSpPr/>
          <p:nvPr/>
        </p:nvSpPr>
        <p:spPr>
          <a:xfrm>
            <a:off x="323528" y="1484784"/>
            <a:ext cx="8496942" cy="909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323529" y="2393894"/>
            <a:ext cx="8496941" cy="891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323529" y="3284984"/>
            <a:ext cx="8496942" cy="1034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7" name="Picture 6"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Tree>
    <p:extLst>
      <p:ext uri="{BB962C8B-B14F-4D97-AF65-F5344CB8AC3E}">
        <p14:creationId xmlns:p14="http://schemas.microsoft.com/office/powerpoint/2010/main" val="2586682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2" name="Picture 1"/>
          <p:cNvPicPr>
            <a:picLocks noChangeAspect="1"/>
          </p:cNvPicPr>
          <p:nvPr/>
        </p:nvPicPr>
        <p:blipFill>
          <a:blip r:embed="rId7"/>
          <a:stretch>
            <a:fillRect/>
          </a:stretch>
        </p:blipFill>
        <p:spPr>
          <a:xfrm>
            <a:off x="251520" y="1628800"/>
            <a:ext cx="8640960" cy="1703578"/>
          </a:xfrm>
          <a:prstGeom prst="rect">
            <a:avLst/>
          </a:prstGeom>
        </p:spPr>
      </p:pic>
    </p:spTree>
    <p:extLst>
      <p:ext uri="{BB962C8B-B14F-4D97-AF65-F5344CB8AC3E}">
        <p14:creationId xmlns:p14="http://schemas.microsoft.com/office/powerpoint/2010/main" val="189791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6409" y="92813"/>
            <a:ext cx="6071182" cy="66723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6" name="Picture 5"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
        <p:nvSpPr>
          <p:cNvPr id="9" name="Rectangle 8"/>
          <p:cNvSpPr/>
          <p:nvPr/>
        </p:nvSpPr>
        <p:spPr>
          <a:xfrm>
            <a:off x="1536408" y="92813"/>
            <a:ext cx="6071183" cy="3696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536408" y="3789040"/>
            <a:ext cx="6071183" cy="2976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59238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33256"/>
            <a:ext cx="1435360" cy="954514"/>
          </a:xfrm>
          <a:prstGeom prst="rect">
            <a:avLst/>
          </a:prstGeom>
          <a:noFill/>
        </p:spPr>
      </p:pic>
      <p:pic>
        <p:nvPicPr>
          <p:cNvPr id="10" name="Picture 9"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5"/>
          <p:cNvPicPr>
            <a:picLocks noChangeAspect="1"/>
          </p:cNvPicPr>
          <p:nvPr/>
        </p:nvPicPr>
        <p:blipFill>
          <a:blip r:embed="rId7"/>
          <a:stretch>
            <a:fillRect/>
          </a:stretch>
        </p:blipFill>
        <p:spPr>
          <a:xfrm>
            <a:off x="323528" y="1124744"/>
            <a:ext cx="8496944" cy="3797982"/>
          </a:xfrm>
          <a:prstGeom prst="rect">
            <a:avLst/>
          </a:prstGeom>
        </p:spPr>
      </p:pic>
    </p:spTree>
    <p:extLst>
      <p:ext uri="{BB962C8B-B14F-4D97-AF65-F5344CB8AC3E}">
        <p14:creationId xmlns:p14="http://schemas.microsoft.com/office/powerpoint/2010/main" val="623933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1628800"/>
            <a:ext cx="8208910" cy="266952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467544" y="1628800"/>
            <a:ext cx="8208912"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467544" y="2780928"/>
            <a:ext cx="820891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sp>
        <p:nvSpPr>
          <p:cNvPr id="8" name="Rectangle 7"/>
          <p:cNvSpPr/>
          <p:nvPr/>
        </p:nvSpPr>
        <p:spPr>
          <a:xfrm>
            <a:off x="467544" y="3429000"/>
            <a:ext cx="8208912" cy="892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
        <p:nvSpPr>
          <p:cNvPr id="12" name="TextBox 11"/>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15" name="Picture 1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6" name="Picture 15"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149371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6" grpId="0" animBg="1"/>
      <p:bldP spid="8" grpId="0" animBg="1"/>
    </p:bld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7" name="Picture 6"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30870"/>
            <a:ext cx="1327077" cy="882506"/>
          </a:xfrm>
          <a:prstGeom prst="rect">
            <a:avLst/>
          </a:prstGeom>
          <a:noFill/>
        </p:spPr>
      </p:pic>
      <p:pic>
        <p:nvPicPr>
          <p:cNvPr id="5" name="Picture 4"/>
          <p:cNvPicPr>
            <a:picLocks noChangeAspect="1"/>
          </p:cNvPicPr>
          <p:nvPr/>
        </p:nvPicPr>
        <p:blipFill>
          <a:blip r:embed="rId7"/>
          <a:stretch>
            <a:fillRect/>
          </a:stretch>
        </p:blipFill>
        <p:spPr>
          <a:xfrm>
            <a:off x="323528" y="988012"/>
            <a:ext cx="8496944" cy="3881148"/>
          </a:xfrm>
          <a:prstGeom prst="rect">
            <a:avLst/>
          </a:prstGeom>
        </p:spPr>
      </p:pic>
    </p:spTree>
    <p:extLst>
      <p:ext uri="{BB962C8B-B14F-4D97-AF65-F5344CB8AC3E}">
        <p14:creationId xmlns:p14="http://schemas.microsoft.com/office/powerpoint/2010/main" val="3016058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764704"/>
            <a:ext cx="8640960" cy="37912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251520" y="764704"/>
            <a:ext cx="8640960" cy="373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251520" y="1138388"/>
            <a:ext cx="8640960" cy="395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251520" y="1533760"/>
            <a:ext cx="8640960" cy="5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251520" y="2060848"/>
            <a:ext cx="8640960" cy="1131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733256"/>
            <a:ext cx="1435360" cy="954514"/>
          </a:xfrm>
          <a:prstGeom prst="rect">
            <a:avLst/>
          </a:prstGeom>
          <a:noFill/>
        </p:spPr>
      </p:pic>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1331640" y="5660232"/>
            <a:ext cx="1197768" cy="1197768"/>
          </a:xfrm>
          <a:prstGeom prst="rect">
            <a:avLst/>
          </a:prstGeom>
          <a:noFill/>
        </p:spPr>
      </p:pic>
      <p:sp>
        <p:nvSpPr>
          <p:cNvPr id="14" name="Rectangle 13"/>
          <p:cNvSpPr/>
          <p:nvPr/>
        </p:nvSpPr>
        <p:spPr>
          <a:xfrm>
            <a:off x="251520" y="3192710"/>
            <a:ext cx="8640960" cy="1376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1573320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10" grpId="0" animBg="1"/>
      <p:bldP spid="11" grpId="0" animBg="1"/>
      <p:bldP spid="12" grpId="0" animBg="1"/>
      <p:bldP spid="14" grpId="0" animBg="1"/>
    </p:bld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1811455"/>
            <a:ext cx="6624736" cy="180222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1259632" y="1811456"/>
            <a:ext cx="6624736" cy="362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9" name="Rectangle 8"/>
          <p:cNvSpPr/>
          <p:nvPr/>
        </p:nvSpPr>
        <p:spPr>
          <a:xfrm>
            <a:off x="1259632" y="2173522"/>
            <a:ext cx="6624736" cy="535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0" name="Rectangle 9"/>
          <p:cNvSpPr/>
          <p:nvPr/>
        </p:nvSpPr>
        <p:spPr>
          <a:xfrm>
            <a:off x="1259632" y="2708920"/>
            <a:ext cx="6624736" cy="928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192692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2009</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323528" y="1124744"/>
            <a:ext cx="8496944" cy="3491136"/>
          </a:xfrm>
          <a:prstGeom prst="rect">
            <a:avLst/>
          </a:prstGeom>
        </p:spPr>
      </p:pic>
    </p:spTree>
    <p:extLst>
      <p:ext uri="{BB962C8B-B14F-4D97-AF65-F5344CB8AC3E}">
        <p14:creationId xmlns:p14="http://schemas.microsoft.com/office/powerpoint/2010/main" val="318128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23527" y="908720"/>
            <a:ext cx="8496946" cy="454066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6" name="Rectangle 5"/>
          <p:cNvSpPr/>
          <p:nvPr/>
        </p:nvSpPr>
        <p:spPr>
          <a:xfrm>
            <a:off x="323528" y="908720"/>
            <a:ext cx="8496943"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28" y="1916832"/>
            <a:ext cx="8496943" cy="1031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23527" y="2948558"/>
            <a:ext cx="8496944" cy="2500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733256"/>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903486"/>
            <a:ext cx="1435360" cy="954514"/>
          </a:xfrm>
          <a:prstGeom prst="rect">
            <a:avLst/>
          </a:prstGeom>
          <a:noFill/>
        </p:spPr>
      </p:pic>
    </p:spTree>
    <p:extLst>
      <p:ext uri="{BB962C8B-B14F-4D97-AF65-F5344CB8AC3E}">
        <p14:creationId xmlns:p14="http://schemas.microsoft.com/office/powerpoint/2010/main" val="2237870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484784"/>
            <a:ext cx="8784974" cy="22388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2" y="1484784"/>
            <a:ext cx="8784975"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179512" y="2132856"/>
            <a:ext cx="8784975"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TextBox 7"/>
          <p:cNvSpPr txBox="1"/>
          <p:nvPr/>
        </p:nvSpPr>
        <p:spPr>
          <a:xfrm>
            <a:off x="0" y="0"/>
            <a:ext cx="1113318" cy="369332"/>
          </a:xfrm>
          <a:prstGeom prst="rect">
            <a:avLst/>
          </a:prstGeom>
          <a:noFill/>
        </p:spPr>
        <p:txBody>
          <a:bodyPr wrap="none" rtlCol="0">
            <a:spAutoFit/>
          </a:bodyPr>
          <a:lstStyle/>
          <a:p>
            <a:r>
              <a:rPr lang="en-GB" dirty="0" smtClean="0"/>
              <a:t>May 2009</a:t>
            </a:r>
            <a:endParaRPr lang="en-GB" dirty="0"/>
          </a:p>
        </p:txBody>
      </p:sp>
      <p:pic>
        <p:nvPicPr>
          <p:cNvPr id="9" name="Picture 8"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9"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1" name="Rectangle 10"/>
          <p:cNvSpPr/>
          <p:nvPr/>
        </p:nvSpPr>
        <p:spPr>
          <a:xfrm>
            <a:off x="179512" y="2636912"/>
            <a:ext cx="8784975" cy="1086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985390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11" grpId="0" animBg="1"/>
    </p:bld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2009</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8500862" y="551723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8" name="Picture 7"/>
          <p:cNvPicPr>
            <a:picLocks noChangeAspect="1"/>
          </p:cNvPicPr>
          <p:nvPr/>
        </p:nvPicPr>
        <p:blipFill>
          <a:blip r:embed="rId7"/>
          <a:stretch>
            <a:fillRect/>
          </a:stretch>
        </p:blipFill>
        <p:spPr>
          <a:xfrm>
            <a:off x="251520" y="1556792"/>
            <a:ext cx="8640960" cy="2834890"/>
          </a:xfrm>
          <a:prstGeom prst="rect">
            <a:avLst/>
          </a:prstGeom>
        </p:spPr>
      </p:pic>
    </p:spTree>
    <p:extLst>
      <p:ext uri="{BB962C8B-B14F-4D97-AF65-F5344CB8AC3E}">
        <p14:creationId xmlns:p14="http://schemas.microsoft.com/office/powerpoint/2010/main" val="2571539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764704"/>
            <a:ext cx="8640958" cy="50750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2009</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951951" y="6021288"/>
            <a:ext cx="1149930" cy="764703"/>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921896"/>
            <a:ext cx="936104" cy="936104"/>
          </a:xfrm>
          <a:prstGeom prst="rect">
            <a:avLst/>
          </a:prstGeom>
          <a:noFill/>
        </p:spPr>
      </p:pic>
      <p:sp>
        <p:nvSpPr>
          <p:cNvPr id="8" name="Rectangle 7"/>
          <p:cNvSpPr/>
          <p:nvPr/>
        </p:nvSpPr>
        <p:spPr>
          <a:xfrm>
            <a:off x="251520" y="764704"/>
            <a:ext cx="8640959"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251520" y="1412776"/>
            <a:ext cx="8640959" cy="2700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3" name="Rectangle 12"/>
          <p:cNvSpPr/>
          <p:nvPr/>
        </p:nvSpPr>
        <p:spPr>
          <a:xfrm>
            <a:off x="251520" y="4113748"/>
            <a:ext cx="8640959" cy="1749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Tree>
    <p:extLst>
      <p:ext uri="{BB962C8B-B14F-4D97-AF65-F5344CB8AC3E}">
        <p14:creationId xmlns:p14="http://schemas.microsoft.com/office/powerpoint/2010/main" val="596284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9" grpId="0" animBg="1"/>
      <p:bldP spid="13" grpId="0" animBg="1"/>
    </p:bld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9" y="1124744"/>
            <a:ext cx="7776862" cy="343801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2009</a:t>
            </a:r>
            <a:endParaRPr lang="en-GB" dirty="0"/>
          </a:p>
        </p:txBody>
      </p:sp>
      <p:pic>
        <p:nvPicPr>
          <p:cNvPr id="6" name="Picture 5"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7" name="Rectangle 6"/>
          <p:cNvSpPr/>
          <p:nvPr/>
        </p:nvSpPr>
        <p:spPr>
          <a:xfrm>
            <a:off x="678636" y="1124744"/>
            <a:ext cx="7776861"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8" name="Rectangle 7"/>
          <p:cNvSpPr/>
          <p:nvPr/>
        </p:nvSpPr>
        <p:spPr>
          <a:xfrm>
            <a:off x="683569" y="2276872"/>
            <a:ext cx="777193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 notes</a:t>
            </a:r>
            <a:endParaRPr lang="en-GB" sz="2800" b="1" dirty="0"/>
          </a:p>
        </p:txBody>
      </p:sp>
      <p:sp>
        <p:nvSpPr>
          <p:cNvPr id="10" name="Rectangle 9"/>
          <p:cNvSpPr/>
          <p:nvPr/>
        </p:nvSpPr>
        <p:spPr>
          <a:xfrm>
            <a:off x="683568" y="3789040"/>
            <a:ext cx="7771930" cy="773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notes</a:t>
            </a:r>
            <a:endParaRPr lang="en-GB" sz="2800" b="1" dirty="0"/>
          </a:p>
        </p:txBody>
      </p:sp>
      <p:pic>
        <p:nvPicPr>
          <p:cNvPr id="11" name="Picture 10"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17973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10" grpId="0" animBg="1"/>
    </p:bld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405536" y="6191248"/>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49280"/>
            <a:ext cx="1149931" cy="764704"/>
          </a:xfrm>
          <a:prstGeom prst="rect">
            <a:avLst/>
          </a:prstGeom>
          <a:noFill/>
        </p:spPr>
      </p:pic>
      <p:sp>
        <p:nvSpPr>
          <p:cNvPr id="7" name="TextBox 6"/>
          <p:cNvSpPr txBox="1"/>
          <p:nvPr/>
        </p:nvSpPr>
        <p:spPr>
          <a:xfrm>
            <a:off x="31793" y="44624"/>
            <a:ext cx="1138453" cy="369332"/>
          </a:xfrm>
          <a:prstGeom prst="rect">
            <a:avLst/>
          </a:prstGeom>
          <a:noFill/>
        </p:spPr>
        <p:txBody>
          <a:bodyPr wrap="none" rtlCol="0">
            <a:spAutoFit/>
          </a:bodyPr>
          <a:lstStyle/>
          <a:p>
            <a:r>
              <a:rPr lang="en-GB" dirty="0" smtClean="0"/>
              <a:t>June 2010</a:t>
            </a:r>
            <a:endParaRPr lang="en-GB" dirty="0"/>
          </a:p>
        </p:txBody>
      </p:sp>
      <p:pic>
        <p:nvPicPr>
          <p:cNvPr id="2" name="Picture 1"/>
          <p:cNvPicPr>
            <a:picLocks noChangeAspect="1"/>
          </p:cNvPicPr>
          <p:nvPr/>
        </p:nvPicPr>
        <p:blipFill>
          <a:blip r:embed="rId7"/>
          <a:stretch>
            <a:fillRect/>
          </a:stretch>
        </p:blipFill>
        <p:spPr>
          <a:xfrm>
            <a:off x="323529" y="1700808"/>
            <a:ext cx="8496942" cy="2529506"/>
          </a:xfrm>
          <a:prstGeom prst="rect">
            <a:avLst/>
          </a:prstGeom>
        </p:spPr>
      </p:pic>
    </p:spTree>
    <p:extLst>
      <p:ext uri="{BB962C8B-B14F-4D97-AF65-F5344CB8AC3E}">
        <p14:creationId xmlns:p14="http://schemas.microsoft.com/office/powerpoint/2010/main" val="2311169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700808"/>
            <a:ext cx="8640960" cy="13552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251520" y="1704135"/>
            <a:ext cx="8640960" cy="860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251520" y="2564904"/>
            <a:ext cx="8640960" cy="514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7504" y="5661248"/>
            <a:ext cx="1196752" cy="1196752"/>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4" name="Picture 13"/>
          <p:cNvPicPr>
            <a:picLocks noChangeAspect="1"/>
          </p:cNvPicPr>
          <p:nvPr/>
        </p:nvPicPr>
        <p:blipFill>
          <a:blip r:embed="rId8"/>
          <a:stretch>
            <a:fillRect/>
          </a:stretch>
        </p:blipFill>
        <p:spPr>
          <a:xfrm>
            <a:off x="467544" y="3221726"/>
            <a:ext cx="8208912" cy="711330"/>
          </a:xfrm>
          <a:prstGeom prst="rect">
            <a:avLst/>
          </a:prstGeom>
        </p:spPr>
      </p:pic>
      <p:sp>
        <p:nvSpPr>
          <p:cNvPr id="15" name="Rectangle 14"/>
          <p:cNvSpPr/>
          <p:nvPr/>
        </p:nvSpPr>
        <p:spPr>
          <a:xfrm>
            <a:off x="467544" y="3221726"/>
            <a:ext cx="8208912" cy="71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1746479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6" grpId="0" animBg="1"/>
      <p:bldP spid="15" grpId="0" animBg="1"/>
    </p:bld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524328" y="6179390"/>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25878"/>
            <a:ext cx="1331640" cy="885539"/>
          </a:xfrm>
          <a:prstGeom prst="rect">
            <a:avLst/>
          </a:prstGeom>
          <a:noFill/>
        </p:spPr>
      </p:pic>
      <p:pic>
        <p:nvPicPr>
          <p:cNvPr id="2" name="Picture 1"/>
          <p:cNvPicPr>
            <a:picLocks noChangeAspect="1"/>
          </p:cNvPicPr>
          <p:nvPr/>
        </p:nvPicPr>
        <p:blipFill>
          <a:blip r:embed="rId7"/>
          <a:stretch>
            <a:fillRect/>
          </a:stretch>
        </p:blipFill>
        <p:spPr>
          <a:xfrm>
            <a:off x="395536" y="764704"/>
            <a:ext cx="8352928" cy="4592636"/>
          </a:xfrm>
          <a:prstGeom prst="rect">
            <a:avLst/>
          </a:prstGeom>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spTree>
    <p:extLst>
      <p:ext uri="{BB962C8B-B14F-4D97-AF65-F5344CB8AC3E}">
        <p14:creationId xmlns:p14="http://schemas.microsoft.com/office/powerpoint/2010/main" val="2090702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124744"/>
            <a:ext cx="8496942" cy="379599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sp>
        <p:nvSpPr>
          <p:cNvPr id="7" name="Rectangle 6"/>
          <p:cNvSpPr/>
          <p:nvPr/>
        </p:nvSpPr>
        <p:spPr>
          <a:xfrm>
            <a:off x="323528" y="1387515"/>
            <a:ext cx="8496943" cy="646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23527" y="2034053"/>
            <a:ext cx="8496944" cy="856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a:t>
            </a:r>
          </a:p>
        </p:txBody>
      </p:sp>
      <p:sp>
        <p:nvSpPr>
          <p:cNvPr id="9" name="Rectangle 8"/>
          <p:cNvSpPr/>
          <p:nvPr/>
        </p:nvSpPr>
        <p:spPr>
          <a:xfrm>
            <a:off x="323525" y="2894803"/>
            <a:ext cx="8496945" cy="1352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323524" y="4247707"/>
            <a:ext cx="8496946" cy="673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52128" y="5877272"/>
            <a:ext cx="1331640" cy="885539"/>
          </a:xfrm>
          <a:prstGeom prst="rect">
            <a:avLst/>
          </a:prstGeom>
          <a:noFill/>
        </p:spPr>
      </p:pic>
      <p:sp>
        <p:nvSpPr>
          <p:cNvPr id="6" name="Rectangle 5"/>
          <p:cNvSpPr/>
          <p:nvPr/>
        </p:nvSpPr>
        <p:spPr>
          <a:xfrm>
            <a:off x="323524" y="1124743"/>
            <a:ext cx="8496946" cy="258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Tree>
    <p:extLst>
      <p:ext uri="{BB962C8B-B14F-4D97-AF65-F5344CB8AC3E}">
        <p14:creationId xmlns:p14="http://schemas.microsoft.com/office/powerpoint/2010/main" val="3043584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P spid="6" grpId="0" animBg="1"/>
    </p:bld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4" y="548680"/>
            <a:ext cx="8496952" cy="497382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sp>
        <p:nvSpPr>
          <p:cNvPr id="7" name="Rectangle 6"/>
          <p:cNvSpPr/>
          <p:nvPr/>
        </p:nvSpPr>
        <p:spPr>
          <a:xfrm>
            <a:off x="323528" y="548681"/>
            <a:ext cx="8496943" cy="1177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8" name="Rectangle 7"/>
          <p:cNvSpPr/>
          <p:nvPr/>
        </p:nvSpPr>
        <p:spPr>
          <a:xfrm>
            <a:off x="323527" y="1726062"/>
            <a:ext cx="8496944" cy="2206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0" name="Rectangle 9"/>
          <p:cNvSpPr/>
          <p:nvPr/>
        </p:nvSpPr>
        <p:spPr>
          <a:xfrm>
            <a:off x="323524" y="3933056"/>
            <a:ext cx="8496946" cy="1589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272278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10" grpId="0" animBg="1"/>
    </p:bld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p:cNvPicPr>
            <a:picLocks noChangeAspect="1"/>
          </p:cNvPicPr>
          <p:nvPr/>
        </p:nvPicPr>
        <p:blipFill>
          <a:blip r:embed="rId5"/>
          <a:stretch>
            <a:fillRect/>
          </a:stretch>
        </p:blipFill>
        <p:spPr>
          <a:xfrm>
            <a:off x="251521" y="1196752"/>
            <a:ext cx="8640958" cy="3424632"/>
          </a:xfrm>
          <a:prstGeom prst="rect">
            <a:avLst/>
          </a:prstGeom>
        </p:spPr>
      </p:pic>
      <p:pic>
        <p:nvPicPr>
          <p:cNvPr id="9" name="Picture 8"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89743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23527" y="1196752"/>
            <a:ext cx="8496946" cy="315822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6" name="Rectangle 5"/>
          <p:cNvSpPr/>
          <p:nvPr/>
        </p:nvSpPr>
        <p:spPr>
          <a:xfrm>
            <a:off x="323528" y="1196752"/>
            <a:ext cx="8496943" cy="3158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733256"/>
            <a:ext cx="1197768" cy="1197768"/>
          </a:xfrm>
          <a:prstGeom prst="rect">
            <a:avLst/>
          </a:prstGeom>
          <a:noFill/>
        </p:spPr>
      </p:pic>
    </p:spTree>
    <p:extLst>
      <p:ext uri="{BB962C8B-B14F-4D97-AF65-F5344CB8AC3E}">
        <p14:creationId xmlns:p14="http://schemas.microsoft.com/office/powerpoint/2010/main" val="320321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2276872"/>
            <a:ext cx="8496942" cy="1074736"/>
          </a:xfrm>
          <a:prstGeom prst="rect">
            <a:avLst/>
          </a:prstGeom>
        </p:spPr>
      </p:pic>
      <p:sp>
        <p:nvSpPr>
          <p:cNvPr id="5" name="TextBox 4"/>
          <p:cNvSpPr txBox="1"/>
          <p:nvPr/>
        </p:nvSpPr>
        <p:spPr>
          <a:xfrm>
            <a:off x="0" y="11663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323528" y="2276872"/>
            <a:ext cx="8496943" cy="429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2708920"/>
            <a:ext cx="8496942" cy="640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8"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825466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2012</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42246"/>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251520" y="692696"/>
            <a:ext cx="8640960" cy="4426598"/>
          </a:xfrm>
          <a:prstGeom prst="rect">
            <a:avLst/>
          </a:prstGeom>
        </p:spPr>
      </p:pic>
    </p:spTree>
    <p:extLst>
      <p:ext uri="{BB962C8B-B14F-4D97-AF65-F5344CB8AC3E}">
        <p14:creationId xmlns:p14="http://schemas.microsoft.com/office/powerpoint/2010/main" val="3176787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404664"/>
            <a:ext cx="8784974" cy="6059058"/>
          </a:xfrm>
          <a:prstGeom prst="rect">
            <a:avLst/>
          </a:prstGeom>
        </p:spPr>
      </p:pic>
      <p:sp>
        <p:nvSpPr>
          <p:cNvPr id="5" name="TextBox 4"/>
          <p:cNvSpPr txBox="1"/>
          <p:nvPr/>
        </p:nvSpPr>
        <p:spPr>
          <a:xfrm>
            <a:off x="0" y="-36676"/>
            <a:ext cx="1138453" cy="369332"/>
          </a:xfrm>
          <a:prstGeom prst="rect">
            <a:avLst/>
          </a:prstGeom>
          <a:noFill/>
        </p:spPr>
        <p:txBody>
          <a:bodyPr wrap="none" rtlCol="0">
            <a:spAutoFit/>
          </a:bodyPr>
          <a:lstStyle/>
          <a:p>
            <a:r>
              <a:rPr lang="en-GB" dirty="0" smtClean="0"/>
              <a:t>June 2012</a:t>
            </a:r>
            <a:endParaRPr lang="en-GB" dirty="0"/>
          </a:p>
        </p:txBody>
      </p:sp>
      <p:sp>
        <p:nvSpPr>
          <p:cNvPr id="6" name="Rectangle 5"/>
          <p:cNvSpPr/>
          <p:nvPr/>
        </p:nvSpPr>
        <p:spPr>
          <a:xfrm>
            <a:off x="179512" y="404664"/>
            <a:ext cx="8784975"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79512" y="908720"/>
            <a:ext cx="87849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79512" y="3140968"/>
            <a:ext cx="8784975" cy="3322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092280" y="6180472"/>
            <a:ext cx="699332" cy="699332"/>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p:cNvSpPr/>
          <p:nvPr/>
        </p:nvSpPr>
        <p:spPr>
          <a:xfrm>
            <a:off x="179512" y="1340768"/>
            <a:ext cx="8784975" cy="1800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51370"/>
            <a:ext cx="1363352" cy="906629"/>
          </a:xfrm>
          <a:prstGeom prst="rect">
            <a:avLst/>
          </a:prstGeom>
          <a:noFill/>
        </p:spPr>
      </p:pic>
    </p:spTree>
    <p:extLst>
      <p:ext uri="{BB962C8B-B14F-4D97-AF65-F5344CB8AC3E}">
        <p14:creationId xmlns:p14="http://schemas.microsoft.com/office/powerpoint/2010/main" val="726191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P spid="13" grpId="0" animBg="1"/>
    </p:bld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23529" y="1988840"/>
            <a:ext cx="8496942" cy="2223736"/>
          </a:xfrm>
          <a:prstGeom prst="rect">
            <a:avLst/>
          </a:prstGeom>
        </p:spPr>
      </p:pic>
      <p:sp>
        <p:nvSpPr>
          <p:cNvPr id="5" name="TextBox 4"/>
          <p:cNvSpPr txBox="1"/>
          <p:nvPr/>
        </p:nvSpPr>
        <p:spPr>
          <a:xfrm>
            <a:off x="0" y="-36676"/>
            <a:ext cx="1138453" cy="369332"/>
          </a:xfrm>
          <a:prstGeom prst="rect">
            <a:avLst/>
          </a:prstGeom>
          <a:noFill/>
        </p:spPr>
        <p:txBody>
          <a:bodyPr wrap="none" rtlCol="0">
            <a:spAutoFit/>
          </a:bodyPr>
          <a:lstStyle/>
          <a:p>
            <a:r>
              <a:rPr lang="en-GB" dirty="0" smtClean="0"/>
              <a:t>June 2012</a:t>
            </a:r>
            <a:endParaRPr lang="en-GB" dirty="0"/>
          </a:p>
        </p:txBody>
      </p:sp>
      <p:sp>
        <p:nvSpPr>
          <p:cNvPr id="6" name="Rectangle 5"/>
          <p:cNvSpPr/>
          <p:nvPr/>
        </p:nvSpPr>
        <p:spPr>
          <a:xfrm>
            <a:off x="179512" y="1988840"/>
            <a:ext cx="8784975" cy="39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179512" y="2884684"/>
            <a:ext cx="8784976" cy="1327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89092" y="6180472"/>
            <a:ext cx="699332" cy="699332"/>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p:cNvSpPr/>
          <p:nvPr/>
        </p:nvSpPr>
        <p:spPr>
          <a:xfrm>
            <a:off x="179512" y="2380628"/>
            <a:ext cx="8784975"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2806379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13" grpId="0" animBg="1"/>
    </p:bld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6557"/>
          <a:stretch/>
        </p:blipFill>
        <p:spPr>
          <a:xfrm>
            <a:off x="827584" y="341792"/>
            <a:ext cx="7632848" cy="589552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6" name="Picture 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780558"/>
            <a:ext cx="1403648" cy="933426"/>
          </a:xfrm>
          <a:prstGeom prst="rect">
            <a:avLst/>
          </a:prstGeom>
          <a:noFill/>
        </p:spPr>
      </p:pic>
    </p:spTree>
    <p:extLst>
      <p:ext uri="{BB962C8B-B14F-4D97-AF65-F5344CB8AC3E}">
        <p14:creationId xmlns:p14="http://schemas.microsoft.com/office/powerpoint/2010/main" val="3519203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4810" y="620688"/>
            <a:ext cx="8554380" cy="3363032"/>
          </a:xfrm>
          <a:prstGeom prst="rect">
            <a:avLst/>
          </a:prstGeom>
        </p:spPr>
      </p:pic>
      <p:sp>
        <p:nvSpPr>
          <p:cNvPr id="5" name="TextBox 4"/>
          <p:cNvSpPr txBox="1"/>
          <p:nvPr/>
        </p:nvSpPr>
        <p:spPr>
          <a:xfrm>
            <a:off x="0" y="-36676"/>
            <a:ext cx="1138453" cy="369332"/>
          </a:xfrm>
          <a:prstGeom prst="rect">
            <a:avLst/>
          </a:prstGeom>
          <a:noFill/>
        </p:spPr>
        <p:txBody>
          <a:bodyPr wrap="none" rtlCol="0">
            <a:spAutoFit/>
          </a:bodyPr>
          <a:lstStyle/>
          <a:p>
            <a:r>
              <a:rPr lang="en-GB" dirty="0" smtClean="0"/>
              <a:t>June 2013</a:t>
            </a:r>
            <a:endParaRPr lang="en-GB" dirty="0"/>
          </a:p>
        </p:txBody>
      </p:sp>
      <p:sp>
        <p:nvSpPr>
          <p:cNvPr id="6" name="Rectangle 5"/>
          <p:cNvSpPr/>
          <p:nvPr/>
        </p:nvSpPr>
        <p:spPr>
          <a:xfrm>
            <a:off x="294810" y="598884"/>
            <a:ext cx="8554380" cy="1724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sp>
        <p:nvSpPr>
          <p:cNvPr id="7" name="Rectangle 6"/>
          <p:cNvSpPr/>
          <p:nvPr/>
        </p:nvSpPr>
        <p:spPr>
          <a:xfrm>
            <a:off x="294810" y="2322937"/>
            <a:ext cx="8554380" cy="1660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0472"/>
            <a:ext cx="699332" cy="699332"/>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8"/>
          <a:stretch>
            <a:fillRect/>
          </a:stretch>
        </p:blipFill>
        <p:spPr>
          <a:xfrm>
            <a:off x="827585" y="4120040"/>
            <a:ext cx="7488830" cy="1325184"/>
          </a:xfrm>
          <a:prstGeom prst="rect">
            <a:avLst/>
          </a:prstGeom>
        </p:spPr>
      </p:pic>
      <p:sp>
        <p:nvSpPr>
          <p:cNvPr id="14" name="Rectangle 13"/>
          <p:cNvSpPr/>
          <p:nvPr/>
        </p:nvSpPr>
        <p:spPr>
          <a:xfrm>
            <a:off x="827584" y="4120040"/>
            <a:ext cx="7488831" cy="1325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2086500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4" grpId="0" animBg="1"/>
    </p:bld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42246"/>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229200"/>
            <a:ext cx="1403648" cy="933426"/>
          </a:xfrm>
          <a:prstGeom prst="rect">
            <a:avLst/>
          </a:prstGeom>
          <a:noFill/>
        </p:spPr>
      </p:pic>
      <p:pic>
        <p:nvPicPr>
          <p:cNvPr id="8" name="Picture 7"/>
          <p:cNvPicPr>
            <a:picLocks noChangeAspect="1"/>
          </p:cNvPicPr>
          <p:nvPr/>
        </p:nvPicPr>
        <p:blipFill>
          <a:blip r:embed="rId7"/>
          <a:stretch>
            <a:fillRect/>
          </a:stretch>
        </p:blipFill>
        <p:spPr>
          <a:xfrm>
            <a:off x="1907704" y="242646"/>
            <a:ext cx="5328592" cy="6372708"/>
          </a:xfrm>
          <a:prstGeom prst="rect">
            <a:avLst/>
          </a:prstGeom>
        </p:spPr>
      </p:pic>
    </p:spTree>
    <p:extLst>
      <p:ext uri="{BB962C8B-B14F-4D97-AF65-F5344CB8AC3E}">
        <p14:creationId xmlns:p14="http://schemas.microsoft.com/office/powerpoint/2010/main" val="1979607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p:cNvSpPr/>
          <p:nvPr/>
        </p:nvSpPr>
        <p:spPr>
          <a:xfrm>
            <a:off x="323528" y="332655"/>
            <a:ext cx="8496944" cy="9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28" y="2636912"/>
            <a:ext cx="849694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23528" y="3933056"/>
            <a:ext cx="8496944" cy="1666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180472"/>
            <a:ext cx="699332" cy="699332"/>
          </a:xfrm>
          <a:prstGeom prst="rect">
            <a:avLst/>
          </a:prstGeom>
          <a:noFill/>
        </p:spPr>
      </p:pic>
      <p:sp>
        <p:nvSpPr>
          <p:cNvPr id="5" name="TextBox 4"/>
          <p:cNvSpPr txBox="1"/>
          <p:nvPr/>
        </p:nvSpPr>
        <p:spPr>
          <a:xfrm>
            <a:off x="0" y="35332"/>
            <a:ext cx="1138453" cy="369332"/>
          </a:xfrm>
          <a:prstGeom prst="rect">
            <a:avLst/>
          </a:prstGeom>
          <a:noFill/>
        </p:spPr>
        <p:txBody>
          <a:bodyPr wrap="none" rtlCol="0">
            <a:spAutoFit/>
          </a:bodyPr>
          <a:lstStyle/>
          <a:p>
            <a:r>
              <a:rPr lang="en-GB" dirty="0" smtClean="0"/>
              <a:t>June 2014</a:t>
            </a:r>
            <a:endParaRPr lang="en-GB" dirty="0"/>
          </a:p>
        </p:txBody>
      </p:sp>
    </p:spTree>
    <p:extLst>
      <p:ext uri="{BB962C8B-B14F-4D97-AF65-F5344CB8AC3E}">
        <p14:creationId xmlns:p14="http://schemas.microsoft.com/office/powerpoint/2010/main" val="1493371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42246"/>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879950"/>
            <a:ext cx="1403648" cy="933426"/>
          </a:xfrm>
          <a:prstGeom prst="rect">
            <a:avLst/>
          </a:prstGeom>
          <a:noFill/>
        </p:spPr>
      </p:pic>
      <p:pic>
        <p:nvPicPr>
          <p:cNvPr id="2" name="Picture 1"/>
          <p:cNvPicPr>
            <a:picLocks noChangeAspect="1"/>
          </p:cNvPicPr>
          <p:nvPr/>
        </p:nvPicPr>
        <p:blipFill>
          <a:blip r:embed="rId7"/>
          <a:stretch>
            <a:fillRect/>
          </a:stretch>
        </p:blipFill>
        <p:spPr>
          <a:xfrm>
            <a:off x="323529" y="1628800"/>
            <a:ext cx="8496942" cy="1764352"/>
          </a:xfrm>
          <a:prstGeom prst="rect">
            <a:avLst/>
          </a:prstGeom>
        </p:spPr>
      </p:pic>
    </p:spTree>
    <p:extLst>
      <p:ext uri="{BB962C8B-B14F-4D97-AF65-F5344CB8AC3E}">
        <p14:creationId xmlns:p14="http://schemas.microsoft.com/office/powerpoint/2010/main" val="3194843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744682"/>
            <a:ext cx="1113318" cy="1113318"/>
          </a:xfrm>
          <a:prstGeom prst="rect">
            <a:avLst/>
          </a:prstGeom>
          <a:noFill/>
        </p:spPr>
      </p:pic>
      <p:pic>
        <p:nvPicPr>
          <p:cNvPr id="13" name="Picture 12"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180472"/>
            <a:ext cx="699332" cy="699332"/>
          </a:xfrm>
          <a:prstGeom prst="rect">
            <a:avLst/>
          </a:prstGeom>
          <a:noFill/>
        </p:spPr>
      </p:pic>
      <p:sp>
        <p:nvSpPr>
          <p:cNvPr id="5" name="TextBox 4"/>
          <p:cNvSpPr txBox="1"/>
          <p:nvPr/>
        </p:nvSpPr>
        <p:spPr>
          <a:xfrm>
            <a:off x="0" y="35332"/>
            <a:ext cx="1138453" cy="369332"/>
          </a:xfrm>
          <a:prstGeom prst="rect">
            <a:avLst/>
          </a:prstGeom>
          <a:noFill/>
        </p:spPr>
        <p:txBody>
          <a:bodyPr wrap="none" rtlCol="0">
            <a:spAutoFit/>
          </a:bodyPr>
          <a:lstStyle/>
          <a:p>
            <a:r>
              <a:rPr lang="en-GB" dirty="0" smtClean="0"/>
              <a:t>June 2015</a:t>
            </a:r>
            <a:endParaRPr lang="en-GB" dirty="0"/>
          </a:p>
        </p:txBody>
      </p:sp>
      <p:pic>
        <p:nvPicPr>
          <p:cNvPr id="3" name="Picture 2"/>
          <p:cNvPicPr>
            <a:picLocks noChangeAspect="1"/>
          </p:cNvPicPr>
          <p:nvPr/>
        </p:nvPicPr>
        <p:blipFill>
          <a:blip r:embed="rId7"/>
          <a:stretch>
            <a:fillRect/>
          </a:stretch>
        </p:blipFill>
        <p:spPr>
          <a:xfrm>
            <a:off x="323528" y="2276872"/>
            <a:ext cx="8496944" cy="739154"/>
          </a:xfrm>
          <a:prstGeom prst="rect">
            <a:avLst/>
          </a:prstGeom>
        </p:spPr>
      </p:pic>
      <p:pic>
        <p:nvPicPr>
          <p:cNvPr id="7" name="Picture 6"/>
          <p:cNvPicPr>
            <a:picLocks noChangeAspect="1"/>
          </p:cNvPicPr>
          <p:nvPr/>
        </p:nvPicPr>
        <p:blipFill>
          <a:blip r:embed="rId8"/>
          <a:stretch>
            <a:fillRect/>
          </a:stretch>
        </p:blipFill>
        <p:spPr>
          <a:xfrm>
            <a:off x="936160" y="3175109"/>
            <a:ext cx="7271680" cy="479452"/>
          </a:xfrm>
          <a:prstGeom prst="rect">
            <a:avLst/>
          </a:prstGeom>
        </p:spPr>
      </p:pic>
      <p:sp>
        <p:nvSpPr>
          <p:cNvPr id="6" name="Rectangle 5"/>
          <p:cNvSpPr/>
          <p:nvPr/>
        </p:nvSpPr>
        <p:spPr>
          <a:xfrm>
            <a:off x="323528" y="2276872"/>
            <a:ext cx="8496944" cy="1377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Tree>
    <p:extLst>
      <p:ext uri="{BB962C8B-B14F-4D97-AF65-F5344CB8AC3E}">
        <p14:creationId xmlns:p14="http://schemas.microsoft.com/office/powerpoint/2010/main" val="2731646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2009</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251520" y="1340768"/>
            <a:ext cx="8640960" cy="2813914"/>
          </a:xfrm>
          <a:prstGeom prst="rect">
            <a:avLst/>
          </a:prstGeom>
        </p:spPr>
      </p:pic>
    </p:spTree>
    <p:extLst>
      <p:ext uri="{BB962C8B-B14F-4D97-AF65-F5344CB8AC3E}">
        <p14:creationId xmlns:p14="http://schemas.microsoft.com/office/powerpoint/2010/main" val="1991902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93258"/>
            <a:ext cx="1259632" cy="837655"/>
          </a:xfrm>
          <a:prstGeom prst="rect">
            <a:avLst/>
          </a:prstGeom>
          <a:noFill/>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293018"/>
            <a:ext cx="596812" cy="564982"/>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180472"/>
            <a:ext cx="699332" cy="699332"/>
          </a:xfrm>
          <a:prstGeom prst="rect">
            <a:avLst/>
          </a:prstGeom>
          <a:noFill/>
        </p:spPr>
      </p:pic>
      <p:pic>
        <p:nvPicPr>
          <p:cNvPr id="3" name="Picture 2"/>
          <p:cNvPicPr>
            <a:picLocks noChangeAspect="1"/>
          </p:cNvPicPr>
          <p:nvPr/>
        </p:nvPicPr>
        <p:blipFill>
          <a:blip r:embed="rId7"/>
          <a:stretch>
            <a:fillRect/>
          </a:stretch>
        </p:blipFill>
        <p:spPr>
          <a:xfrm>
            <a:off x="323528" y="1844824"/>
            <a:ext cx="8496944" cy="2027680"/>
          </a:xfrm>
          <a:prstGeom prst="rect">
            <a:avLst/>
          </a:prstGeom>
        </p:spPr>
      </p:pic>
    </p:spTree>
    <p:extLst>
      <p:ext uri="{BB962C8B-B14F-4D97-AF65-F5344CB8AC3E}">
        <p14:creationId xmlns:p14="http://schemas.microsoft.com/office/powerpoint/2010/main" val="2212296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340768"/>
            <a:ext cx="8352928" cy="29975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395536" y="1340768"/>
            <a:ext cx="8352928" cy="2997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52128" y="5877272"/>
            <a:ext cx="1259632" cy="837655"/>
          </a:xfrm>
          <a:prstGeom prst="rect">
            <a:avLst/>
          </a:prstGeom>
          <a:noFill/>
        </p:spPr>
      </p:pic>
      <p:pic>
        <p:nvPicPr>
          <p:cNvPr id="16" name="Picture 15"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1567903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620688"/>
            <a:ext cx="8640960" cy="489470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251520" y="3724154"/>
            <a:ext cx="8640960" cy="1791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notes</a:t>
            </a:r>
            <a:endParaRPr lang="en-GB" sz="2800" b="1" dirty="0"/>
          </a:p>
        </p:txBody>
      </p:sp>
      <p:sp>
        <p:nvSpPr>
          <p:cNvPr id="7" name="Rectangle 6"/>
          <p:cNvSpPr/>
          <p:nvPr/>
        </p:nvSpPr>
        <p:spPr>
          <a:xfrm>
            <a:off x="251520" y="613566"/>
            <a:ext cx="8640960" cy="3103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759624"/>
            <a:ext cx="1197768" cy="1197768"/>
          </a:xfrm>
          <a:prstGeom prst="rect">
            <a:avLst/>
          </a:prstGeom>
          <a:noFill/>
        </p:spPr>
      </p:pic>
      <p:pic>
        <p:nvPicPr>
          <p:cNvPr id="15" name="Picture 14"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180472"/>
            <a:ext cx="699332" cy="699332"/>
          </a:xfrm>
          <a:prstGeom prst="rect">
            <a:avLst/>
          </a:prstGeom>
          <a:noFill/>
        </p:spPr>
      </p:pic>
    </p:spTree>
    <p:extLst>
      <p:ext uri="{BB962C8B-B14F-4D97-AF65-F5344CB8AC3E}">
        <p14:creationId xmlns:p14="http://schemas.microsoft.com/office/powerpoint/2010/main" val="2484953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9" name="Picture 8"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180472"/>
            <a:ext cx="699332" cy="699332"/>
          </a:xfrm>
          <a:prstGeom prst="rect">
            <a:avLst/>
          </a:prstGeom>
          <a:noFill/>
        </p:spPr>
      </p:pic>
      <p:pic>
        <p:nvPicPr>
          <p:cNvPr id="2" name="Picture 1"/>
          <p:cNvPicPr>
            <a:picLocks noChangeAspect="1"/>
          </p:cNvPicPr>
          <p:nvPr/>
        </p:nvPicPr>
        <p:blipFill>
          <a:blip r:embed="rId7"/>
          <a:stretch>
            <a:fillRect/>
          </a:stretch>
        </p:blipFill>
        <p:spPr>
          <a:xfrm>
            <a:off x="323528" y="764704"/>
            <a:ext cx="8496944" cy="4535692"/>
          </a:xfrm>
          <a:prstGeom prst="rect">
            <a:avLst/>
          </a:prstGeom>
        </p:spPr>
      </p:pic>
    </p:spTree>
    <p:extLst>
      <p:ext uri="{BB962C8B-B14F-4D97-AF65-F5344CB8AC3E}">
        <p14:creationId xmlns:p14="http://schemas.microsoft.com/office/powerpoint/2010/main" val="3348163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322876"/>
            <a:ext cx="7632848" cy="62122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6" name="Rectangle 5"/>
          <p:cNvSpPr/>
          <p:nvPr/>
        </p:nvSpPr>
        <p:spPr>
          <a:xfrm>
            <a:off x="755577" y="322876"/>
            <a:ext cx="7627914" cy="1305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755576" y="1628800"/>
            <a:ext cx="7627914"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7" name="Rectangle 16"/>
          <p:cNvSpPr/>
          <p:nvPr/>
        </p:nvSpPr>
        <p:spPr>
          <a:xfrm>
            <a:off x="755576" y="4077072"/>
            <a:ext cx="7627914" cy="245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21" name="Picture 20"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6948264" y="6180472"/>
            <a:ext cx="699332" cy="699332"/>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941313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7"/>
                                        </p:tgtEl>
                                      </p:cBhvr>
                                    </p:animEffect>
                                    <p:set>
                                      <p:cBhvr>
                                        <p:cTn id="19"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6" grpId="0" animBg="1"/>
      <p:bldP spid="8" grpId="0" animBg="1"/>
      <p:bldP spid="17" grpId="0" animBg="1"/>
    </p:bld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4067944" y="1916832"/>
            <a:ext cx="1260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9" name="TextBox 18"/>
          <p:cNvSpPr txBox="1"/>
          <p:nvPr/>
        </p:nvSpPr>
        <p:spPr>
          <a:xfrm>
            <a:off x="2629757" y="149335"/>
            <a:ext cx="4365298" cy="769441"/>
          </a:xfrm>
          <a:prstGeom prst="rect">
            <a:avLst/>
          </a:prstGeom>
          <a:noFill/>
        </p:spPr>
        <p:txBody>
          <a:bodyPr wrap="none" rtlCol="0">
            <a:spAutoFit/>
          </a:bodyPr>
          <a:lstStyle/>
          <a:p>
            <a:r>
              <a:rPr lang="en-GB" sz="4400" dirty="0" smtClean="0">
                <a:latin typeface="Comic Sans MS" pitchFamily="66" charset="0"/>
              </a:rPr>
              <a:t>Data Processing</a:t>
            </a:r>
            <a:endParaRPr lang="en-GB" sz="4400" dirty="0">
              <a:latin typeface="Comic Sans MS" pitchFamily="66" charset="0"/>
            </a:endParaRPr>
          </a:p>
        </p:txBody>
      </p:sp>
      <p:sp>
        <p:nvSpPr>
          <p:cNvPr id="7" name="Rectangle 6">
            <a:hlinkClick r:id="rId5" action="ppaction://hlinksldjump"/>
          </p:cNvPr>
          <p:cNvSpPr/>
          <p:nvPr/>
        </p:nvSpPr>
        <p:spPr>
          <a:xfrm>
            <a:off x="4067944" y="2528960"/>
            <a:ext cx="1260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p>
        </p:txBody>
      </p:sp>
      <p:sp>
        <p:nvSpPr>
          <p:cNvPr id="8" name="Rectangle 7">
            <a:hlinkClick r:id="rId6" action="ppaction://hlinksldjump"/>
          </p:cNvPr>
          <p:cNvSpPr/>
          <p:nvPr/>
        </p:nvSpPr>
        <p:spPr>
          <a:xfrm>
            <a:off x="116145" y="74681"/>
            <a:ext cx="2079591" cy="399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
        <p:nvSpPr>
          <p:cNvPr id="9" name="Rectangle 8">
            <a:hlinkClick r:id="rId7" action="ppaction://hlinksldjump"/>
          </p:cNvPr>
          <p:cNvSpPr/>
          <p:nvPr/>
        </p:nvSpPr>
        <p:spPr>
          <a:xfrm>
            <a:off x="4067944" y="3140968"/>
            <a:ext cx="1260000" cy="54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2019</a:t>
            </a:r>
          </a:p>
        </p:txBody>
      </p:sp>
      <p:sp>
        <p:nvSpPr>
          <p:cNvPr id="11" name="Rectangle 10">
            <a:hlinkClick r:id="rId8" action="ppaction://hlinksldjump"/>
          </p:cNvPr>
          <p:cNvSpPr/>
          <p:nvPr/>
        </p:nvSpPr>
        <p:spPr>
          <a:xfrm>
            <a:off x="4067944" y="3753096"/>
            <a:ext cx="1260000" cy="54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2020</a:t>
            </a:r>
          </a:p>
        </p:txBody>
      </p:sp>
      <p:sp>
        <p:nvSpPr>
          <p:cNvPr id="12" name="Rectangle 11">
            <a:hlinkClick r:id="rId9" action="ppaction://hlinksldjump"/>
          </p:cNvPr>
          <p:cNvSpPr/>
          <p:nvPr/>
        </p:nvSpPr>
        <p:spPr>
          <a:xfrm>
            <a:off x="4067944" y="4365104"/>
            <a:ext cx="1260000" cy="54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2021</a:t>
            </a:r>
            <a:endParaRPr lang="en-GB" b="1" dirty="0" smtClean="0"/>
          </a:p>
        </p:txBody>
      </p:sp>
      <p:sp>
        <p:nvSpPr>
          <p:cNvPr id="13" name="Rectangle 12">
            <a:hlinkClick r:id="rId10" action="ppaction://hlinksldjump"/>
          </p:cNvPr>
          <p:cNvSpPr/>
          <p:nvPr/>
        </p:nvSpPr>
        <p:spPr>
          <a:xfrm>
            <a:off x="4067944" y="4977232"/>
            <a:ext cx="1260000" cy="54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2022</a:t>
            </a:r>
            <a:endParaRPr lang="en-GB" b="1" dirty="0" smtClean="0"/>
          </a:p>
        </p:txBody>
      </p:sp>
    </p:spTree>
    <p:extLst>
      <p:ext uri="{BB962C8B-B14F-4D97-AF65-F5344CB8AC3E}">
        <p14:creationId xmlns:p14="http://schemas.microsoft.com/office/powerpoint/2010/main" val="3172516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2" name="Picture 1"/>
          <p:cNvPicPr>
            <a:picLocks noChangeAspect="1"/>
          </p:cNvPicPr>
          <p:nvPr/>
        </p:nvPicPr>
        <p:blipFill>
          <a:blip r:embed="rId7"/>
          <a:stretch>
            <a:fillRect/>
          </a:stretch>
        </p:blipFill>
        <p:spPr>
          <a:xfrm>
            <a:off x="1677904" y="44624"/>
            <a:ext cx="5788192" cy="2926434"/>
          </a:xfrm>
          <a:prstGeom prst="rect">
            <a:avLst/>
          </a:prstGeom>
        </p:spPr>
      </p:pic>
      <p:pic>
        <p:nvPicPr>
          <p:cNvPr id="3" name="Picture 2"/>
          <p:cNvPicPr>
            <a:picLocks noChangeAspect="1"/>
          </p:cNvPicPr>
          <p:nvPr/>
        </p:nvPicPr>
        <p:blipFill>
          <a:blip r:embed="rId8"/>
          <a:stretch>
            <a:fillRect/>
          </a:stretch>
        </p:blipFill>
        <p:spPr>
          <a:xfrm>
            <a:off x="1677904" y="2985396"/>
            <a:ext cx="5788192" cy="3899988"/>
          </a:xfrm>
          <a:prstGeom prst="rect">
            <a:avLst/>
          </a:prstGeom>
        </p:spPr>
      </p:pic>
    </p:spTree>
    <p:extLst>
      <p:ext uri="{BB962C8B-B14F-4D97-AF65-F5344CB8AC3E}">
        <p14:creationId xmlns:p14="http://schemas.microsoft.com/office/powerpoint/2010/main" val="4201617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5" y="365091"/>
            <a:ext cx="8784970" cy="5599504"/>
          </a:xfrm>
          <a:prstGeom prst="rect">
            <a:avLst/>
          </a:prstGeom>
        </p:spPr>
      </p:pic>
      <p:sp>
        <p:nvSpPr>
          <p:cNvPr id="5" name="Rectangle 4"/>
          <p:cNvSpPr/>
          <p:nvPr/>
        </p:nvSpPr>
        <p:spPr>
          <a:xfrm>
            <a:off x="179512" y="392947"/>
            <a:ext cx="8784976" cy="875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179508" y="1268759"/>
            <a:ext cx="8784977" cy="3456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79512" y="4725144"/>
            <a:ext cx="8784975" cy="1239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25944911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8" grpId="0" animBg="1"/>
      <p:bldP spid="11" grpId="0" animBg="1"/>
    </p:bld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6024" y="4240130"/>
            <a:ext cx="6748464" cy="2213206"/>
          </a:xfrm>
          <a:prstGeom prst="rect">
            <a:avLst/>
          </a:prstGeom>
        </p:spPr>
      </p:pic>
      <p:sp>
        <p:nvSpPr>
          <p:cNvPr id="17" name="Rectangle 16"/>
          <p:cNvSpPr/>
          <p:nvPr/>
        </p:nvSpPr>
        <p:spPr>
          <a:xfrm>
            <a:off x="2216024" y="5445224"/>
            <a:ext cx="6748461"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4" name="Picture 13"/>
          <p:cNvPicPr>
            <a:picLocks noChangeAspect="1"/>
          </p:cNvPicPr>
          <p:nvPr/>
        </p:nvPicPr>
        <p:blipFill>
          <a:blip r:embed="rId3"/>
          <a:stretch>
            <a:fillRect/>
          </a:stretch>
        </p:blipFill>
        <p:spPr>
          <a:xfrm>
            <a:off x="179508" y="476672"/>
            <a:ext cx="8784984" cy="3599962"/>
          </a:xfrm>
          <a:prstGeom prst="rect">
            <a:avLst/>
          </a:prstGeom>
        </p:spPr>
      </p:pic>
      <p:sp>
        <p:nvSpPr>
          <p:cNvPr id="5" name="Rectangle 4"/>
          <p:cNvSpPr/>
          <p:nvPr/>
        </p:nvSpPr>
        <p:spPr>
          <a:xfrm>
            <a:off x="179512" y="392946"/>
            <a:ext cx="8784976" cy="13798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8" name="Rectangle 7"/>
          <p:cNvSpPr/>
          <p:nvPr/>
        </p:nvSpPr>
        <p:spPr>
          <a:xfrm>
            <a:off x="179508" y="1772816"/>
            <a:ext cx="8784977"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1" name="Rectangle 10"/>
          <p:cNvSpPr/>
          <p:nvPr/>
        </p:nvSpPr>
        <p:spPr>
          <a:xfrm>
            <a:off x="179512" y="3068959"/>
            <a:ext cx="8784975" cy="103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48642" y="5949280"/>
            <a:ext cx="1191110" cy="792088"/>
          </a:xfrm>
          <a:prstGeom prst="rect">
            <a:avLst/>
          </a:prstGeom>
          <a:noFill/>
        </p:spPr>
      </p:pic>
      <p:sp>
        <p:nvSpPr>
          <p:cNvPr id="16" name="Rectangle 15"/>
          <p:cNvSpPr/>
          <p:nvPr/>
        </p:nvSpPr>
        <p:spPr>
          <a:xfrm>
            <a:off x="2216024" y="4216516"/>
            <a:ext cx="6748461" cy="1228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21367771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P spid="5" grpId="0" animBg="1"/>
      <p:bldP spid="8" grpId="0" animBg="1"/>
      <p:bldP spid="11" grpId="0" animBg="1"/>
      <p:bldP spid="16" grpId="0" animBg="1"/>
    </p:bld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06" y="980728"/>
            <a:ext cx="8784988" cy="4007930"/>
          </a:xfrm>
          <a:prstGeom prst="rect">
            <a:avLst/>
          </a:prstGeom>
        </p:spPr>
      </p:pic>
      <p:sp>
        <p:nvSpPr>
          <p:cNvPr id="5" name="Rectangle 4"/>
          <p:cNvSpPr/>
          <p:nvPr/>
        </p:nvSpPr>
        <p:spPr>
          <a:xfrm>
            <a:off x="179512" y="3212977"/>
            <a:ext cx="878497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179508" y="2060848"/>
            <a:ext cx="8784977"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1" name="Rectangle 10"/>
          <p:cNvSpPr/>
          <p:nvPr/>
        </p:nvSpPr>
        <p:spPr>
          <a:xfrm>
            <a:off x="179512" y="980728"/>
            <a:ext cx="8784975"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3" name="Rectangle 12"/>
          <p:cNvSpPr/>
          <p:nvPr/>
        </p:nvSpPr>
        <p:spPr>
          <a:xfrm>
            <a:off x="179506" y="4293096"/>
            <a:ext cx="8784979" cy="719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notes</a:t>
            </a:r>
            <a:endParaRPr lang="en-GB" sz="2800" b="1" dirty="0"/>
          </a:p>
        </p:txBody>
      </p:sp>
    </p:spTree>
    <p:extLst>
      <p:ext uri="{BB962C8B-B14F-4D97-AF65-F5344CB8AC3E}">
        <p14:creationId xmlns:p14="http://schemas.microsoft.com/office/powerpoint/2010/main" val="25133093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5" grpId="0" animBg="1"/>
      <p:bldP spid="8" grpId="0" animBg="1"/>
      <p:bldP spid="11"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556792"/>
            <a:ext cx="8352926" cy="206070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395536" y="1533178"/>
            <a:ext cx="8352927" cy="878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95538" y="2412068"/>
            <a:ext cx="8352926" cy="1229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TextBox 14"/>
          <p:cNvSpPr txBox="1"/>
          <p:nvPr/>
        </p:nvSpPr>
        <p:spPr>
          <a:xfrm>
            <a:off x="0" y="0"/>
            <a:ext cx="1113318" cy="369332"/>
          </a:xfrm>
          <a:prstGeom prst="rect">
            <a:avLst/>
          </a:prstGeom>
          <a:noFill/>
        </p:spPr>
        <p:txBody>
          <a:bodyPr wrap="none" rtlCol="0">
            <a:spAutoFit/>
          </a:bodyPr>
          <a:lstStyle/>
          <a:p>
            <a:r>
              <a:rPr lang="en-GB" dirty="0" smtClean="0"/>
              <a:t>May 2009</a:t>
            </a:r>
            <a:endParaRPr lang="en-GB" dirty="0"/>
          </a:p>
        </p:txBody>
      </p:sp>
    </p:spTree>
    <p:extLst>
      <p:ext uri="{BB962C8B-B14F-4D97-AF65-F5344CB8AC3E}">
        <p14:creationId xmlns:p14="http://schemas.microsoft.com/office/powerpoint/2010/main" val="3149133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10"/>
          <p:cNvPicPr>
            <a:picLocks noChangeAspect="1"/>
          </p:cNvPicPr>
          <p:nvPr/>
        </p:nvPicPr>
        <p:blipFill>
          <a:blip r:embed="rId7"/>
          <a:stretch>
            <a:fillRect/>
          </a:stretch>
        </p:blipFill>
        <p:spPr>
          <a:xfrm>
            <a:off x="2267745" y="44624"/>
            <a:ext cx="4608510" cy="3954888"/>
          </a:xfrm>
          <a:prstGeom prst="rect">
            <a:avLst/>
          </a:prstGeom>
        </p:spPr>
      </p:pic>
      <p:pic>
        <p:nvPicPr>
          <p:cNvPr id="2" name="Picture 1"/>
          <p:cNvPicPr>
            <a:picLocks noChangeAspect="1"/>
          </p:cNvPicPr>
          <p:nvPr/>
        </p:nvPicPr>
        <p:blipFill>
          <a:blip r:embed="rId8"/>
          <a:stretch>
            <a:fillRect/>
          </a:stretch>
        </p:blipFill>
        <p:spPr>
          <a:xfrm>
            <a:off x="2267746" y="4005064"/>
            <a:ext cx="4608508" cy="2795480"/>
          </a:xfrm>
          <a:prstGeom prst="rect">
            <a:avLst/>
          </a:prstGeom>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42226824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326396"/>
            <a:ext cx="8496942" cy="5910916"/>
          </a:xfrm>
          <a:prstGeom prst="rect">
            <a:avLst/>
          </a:prstGeom>
        </p:spPr>
      </p:pic>
      <p:sp>
        <p:nvSpPr>
          <p:cNvPr id="5" name="Rectangle 4"/>
          <p:cNvSpPr/>
          <p:nvPr/>
        </p:nvSpPr>
        <p:spPr>
          <a:xfrm>
            <a:off x="323529" y="326396"/>
            <a:ext cx="8496942" cy="46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23529" y="788318"/>
            <a:ext cx="8496942" cy="696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323529" y="1484784"/>
            <a:ext cx="8496942" cy="474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6" name="Rectangle 15"/>
          <p:cNvSpPr/>
          <p:nvPr/>
        </p:nvSpPr>
        <p:spPr>
          <a:xfrm>
            <a:off x="323529" y="1970320"/>
            <a:ext cx="8496942" cy="522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7" name="Rectangle 16"/>
          <p:cNvSpPr/>
          <p:nvPr/>
        </p:nvSpPr>
        <p:spPr>
          <a:xfrm>
            <a:off x="323529" y="2492896"/>
            <a:ext cx="8496942" cy="1589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8" name="Rectangle 17"/>
          <p:cNvSpPr/>
          <p:nvPr/>
        </p:nvSpPr>
        <p:spPr>
          <a:xfrm>
            <a:off x="323529" y="4082858"/>
            <a:ext cx="8496942" cy="714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
        <p:nvSpPr>
          <p:cNvPr id="19" name="Rectangle 18"/>
          <p:cNvSpPr/>
          <p:nvPr/>
        </p:nvSpPr>
        <p:spPr>
          <a:xfrm>
            <a:off x="323529" y="4797152"/>
            <a:ext cx="8496942" cy="1463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4237598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8"/>
                                        </p:tgtEl>
                                      </p:cBhvr>
                                    </p:animEffect>
                                    <p:set>
                                      <p:cBhvr>
                                        <p:cTn id="3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9"/>
                                        </p:tgtEl>
                                      </p:cBhvr>
                                    </p:animEffect>
                                    <p:set>
                                      <p:cBhvr>
                                        <p:cTn id="43"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 grpId="0" animBg="1"/>
      <p:bldP spid="8" grpId="0" animBg="1"/>
      <p:bldP spid="11" grpId="0" animBg="1"/>
      <p:bldP spid="16" grpId="0" animBg="1"/>
      <p:bldP spid="17" grpId="0" animBg="1"/>
      <p:bldP spid="18" grpId="0" animBg="1"/>
      <p:bldP spid="19" grpId="0" animBg="1"/>
    </p:bld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498" y="620688"/>
            <a:ext cx="8785004" cy="4151012"/>
          </a:xfrm>
          <a:prstGeom prst="rect">
            <a:avLst/>
          </a:prstGeom>
        </p:spPr>
      </p:pic>
      <p:sp>
        <p:nvSpPr>
          <p:cNvPr id="5" name="Rectangle 4"/>
          <p:cNvSpPr/>
          <p:nvPr/>
        </p:nvSpPr>
        <p:spPr>
          <a:xfrm>
            <a:off x="179512" y="620688"/>
            <a:ext cx="8784976" cy="116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179498" y="1788880"/>
            <a:ext cx="8784987" cy="149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1" name="Rectangle 10"/>
          <p:cNvSpPr/>
          <p:nvPr/>
        </p:nvSpPr>
        <p:spPr>
          <a:xfrm>
            <a:off x="179498" y="3275596"/>
            <a:ext cx="8784987" cy="801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
        <p:nvSpPr>
          <p:cNvPr id="14" name="Rectangle 13"/>
          <p:cNvSpPr/>
          <p:nvPr/>
        </p:nvSpPr>
        <p:spPr>
          <a:xfrm>
            <a:off x="179498" y="4077072"/>
            <a:ext cx="8784987" cy="718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spTree>
    <p:extLst>
      <p:ext uri="{BB962C8B-B14F-4D97-AF65-F5344CB8AC3E}">
        <p14:creationId xmlns:p14="http://schemas.microsoft.com/office/powerpoint/2010/main" val="5257432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8" grpId="0" animBg="1"/>
      <p:bldP spid="11" grpId="0" animBg="1"/>
      <p:bldP spid="14" grpId="0" animBg="1"/>
    </p:bld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498" y="620688"/>
            <a:ext cx="8785004" cy="4530440"/>
          </a:xfrm>
          <a:prstGeom prst="rect">
            <a:avLst/>
          </a:prstGeom>
        </p:spPr>
      </p:pic>
      <p:sp>
        <p:nvSpPr>
          <p:cNvPr id="5" name="Rectangle 4"/>
          <p:cNvSpPr/>
          <p:nvPr/>
        </p:nvSpPr>
        <p:spPr>
          <a:xfrm>
            <a:off x="179512" y="504056"/>
            <a:ext cx="8784976" cy="2780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179498" y="3275596"/>
            <a:ext cx="8784987" cy="1875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25940528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8" grpId="0" animBg="1"/>
    </p:bld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499" y="764704"/>
            <a:ext cx="8785002" cy="3453670"/>
          </a:xfrm>
          <a:prstGeom prst="rect">
            <a:avLst/>
          </a:prstGeom>
        </p:spPr>
      </p:pic>
      <p:sp>
        <p:nvSpPr>
          <p:cNvPr id="5" name="Rectangle 4"/>
          <p:cNvSpPr/>
          <p:nvPr/>
        </p:nvSpPr>
        <p:spPr>
          <a:xfrm>
            <a:off x="179512" y="681292"/>
            <a:ext cx="8784976" cy="3537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34825565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332656"/>
            <a:ext cx="8064896" cy="5662740"/>
          </a:xfrm>
          <a:prstGeom prst="rect">
            <a:avLst/>
          </a:prstGeom>
        </p:spPr>
      </p:pic>
      <p:sp>
        <p:nvSpPr>
          <p:cNvPr id="5" name="Rectangle 4"/>
          <p:cNvSpPr/>
          <p:nvPr/>
        </p:nvSpPr>
        <p:spPr>
          <a:xfrm>
            <a:off x="539552" y="332656"/>
            <a:ext cx="8064896" cy="1008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539553" y="1340769"/>
            <a:ext cx="806489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1" name="Rectangle 10"/>
          <p:cNvSpPr/>
          <p:nvPr/>
        </p:nvSpPr>
        <p:spPr>
          <a:xfrm>
            <a:off x="539551" y="2204865"/>
            <a:ext cx="8064898" cy="1467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notes</a:t>
            </a:r>
            <a:endParaRPr lang="en-GB" sz="2800" b="1" dirty="0"/>
          </a:p>
        </p:txBody>
      </p:sp>
      <p:sp>
        <p:nvSpPr>
          <p:cNvPr id="14" name="Rectangle 13"/>
          <p:cNvSpPr/>
          <p:nvPr/>
        </p:nvSpPr>
        <p:spPr>
          <a:xfrm>
            <a:off x="539551" y="3672299"/>
            <a:ext cx="8064897" cy="2323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3819299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8" grpId="0" animBg="1"/>
      <p:bldP spid="11" grpId="0" animBg="1"/>
      <p:bldP spid="14" grpId="0" animBg="1"/>
    </p:bld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3" name="Picture 2"/>
          <p:cNvPicPr>
            <a:picLocks noChangeAspect="1"/>
          </p:cNvPicPr>
          <p:nvPr/>
        </p:nvPicPr>
        <p:blipFill>
          <a:blip r:embed="rId7"/>
          <a:stretch>
            <a:fillRect/>
          </a:stretch>
        </p:blipFill>
        <p:spPr>
          <a:xfrm>
            <a:off x="1979712" y="1021132"/>
            <a:ext cx="5184576" cy="5792244"/>
          </a:xfrm>
          <a:prstGeom prst="rect">
            <a:avLst/>
          </a:prstGeom>
        </p:spPr>
      </p:pic>
      <p:pic>
        <p:nvPicPr>
          <p:cNvPr id="4" name="Picture 3"/>
          <p:cNvPicPr>
            <a:picLocks noChangeAspect="1"/>
          </p:cNvPicPr>
          <p:nvPr/>
        </p:nvPicPr>
        <p:blipFill>
          <a:blip r:embed="rId8"/>
          <a:stretch>
            <a:fillRect/>
          </a:stretch>
        </p:blipFill>
        <p:spPr>
          <a:xfrm>
            <a:off x="1979712" y="22792"/>
            <a:ext cx="5184576" cy="933080"/>
          </a:xfrm>
          <a:prstGeom prst="rect">
            <a:avLst/>
          </a:prstGeom>
        </p:spPr>
      </p:pic>
      <p:pic>
        <p:nvPicPr>
          <p:cNvPr id="7" name="Picture 6"/>
          <p:cNvPicPr>
            <a:picLocks noChangeAspect="1"/>
          </p:cNvPicPr>
          <p:nvPr/>
        </p:nvPicPr>
        <p:blipFill>
          <a:blip r:embed="rId9"/>
          <a:stretch>
            <a:fillRect/>
          </a:stretch>
        </p:blipFill>
        <p:spPr>
          <a:xfrm>
            <a:off x="1175697" y="735322"/>
            <a:ext cx="706029" cy="229347"/>
          </a:xfrm>
          <a:prstGeom prst="rect">
            <a:avLst/>
          </a:prstGeom>
        </p:spPr>
      </p:pic>
    </p:spTree>
    <p:extLst>
      <p:ext uri="{BB962C8B-B14F-4D97-AF65-F5344CB8AC3E}">
        <p14:creationId xmlns:p14="http://schemas.microsoft.com/office/powerpoint/2010/main" val="3396205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116632"/>
            <a:ext cx="8496944" cy="6097408"/>
          </a:xfrm>
          <a:prstGeom prst="rect">
            <a:avLst/>
          </a:prstGeom>
        </p:spPr>
      </p:pic>
      <p:sp>
        <p:nvSpPr>
          <p:cNvPr id="5" name="Rectangle 4"/>
          <p:cNvSpPr/>
          <p:nvPr/>
        </p:nvSpPr>
        <p:spPr>
          <a:xfrm>
            <a:off x="467541" y="115810"/>
            <a:ext cx="8496946" cy="1842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467541" y="1959294"/>
            <a:ext cx="8496946" cy="820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467541" y="2780928"/>
            <a:ext cx="8496946" cy="863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6" name="Rectangle 15"/>
          <p:cNvSpPr/>
          <p:nvPr/>
        </p:nvSpPr>
        <p:spPr>
          <a:xfrm>
            <a:off x="467543" y="3645024"/>
            <a:ext cx="8496944" cy="1364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9" name="Rectangle 18"/>
          <p:cNvSpPr/>
          <p:nvPr/>
        </p:nvSpPr>
        <p:spPr>
          <a:xfrm>
            <a:off x="467545" y="5009246"/>
            <a:ext cx="8496944" cy="1215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37882365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9"/>
                                        </p:tgtEl>
                                      </p:cBhvr>
                                    </p:animEffect>
                                    <p:set>
                                      <p:cBhvr>
                                        <p:cTn id="31"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 grpId="0" animBg="1"/>
      <p:bldP spid="8" grpId="0" animBg="1"/>
      <p:bldP spid="11" grpId="0" animBg="1"/>
      <p:bldP spid="16" grpId="0" animBg="1"/>
      <p:bldP spid="19" grpId="0" animBg="1"/>
    </p:bld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1" y="260648"/>
            <a:ext cx="8208918" cy="5780836"/>
          </a:xfrm>
          <a:prstGeom prst="rect">
            <a:avLst/>
          </a:prstGeom>
        </p:spPr>
      </p:pic>
      <p:sp>
        <p:nvSpPr>
          <p:cNvPr id="5" name="Rectangle 4"/>
          <p:cNvSpPr/>
          <p:nvPr/>
        </p:nvSpPr>
        <p:spPr>
          <a:xfrm>
            <a:off x="467541" y="260648"/>
            <a:ext cx="8208918" cy="388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1" name="Rectangle 10"/>
          <p:cNvSpPr/>
          <p:nvPr/>
        </p:nvSpPr>
        <p:spPr>
          <a:xfrm>
            <a:off x="467541" y="4149080"/>
            <a:ext cx="820891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9" name="Rectangle 18"/>
          <p:cNvSpPr/>
          <p:nvPr/>
        </p:nvSpPr>
        <p:spPr>
          <a:xfrm>
            <a:off x="467545" y="5085184"/>
            <a:ext cx="8208914" cy="956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13063633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9"/>
                                        </p:tgtEl>
                                      </p:cBhvr>
                                    </p:animEffect>
                                    <p:set>
                                      <p:cBhvr>
                                        <p:cTn id="19"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 grpId="0" animBg="1"/>
      <p:bldP spid="11" grpId="0" animBg="1"/>
      <p:bldP spid="19" grpId="0" animBg="1"/>
    </p:bld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9157"/>
          <a:stretch/>
        </p:blipFill>
        <p:spPr>
          <a:xfrm>
            <a:off x="467541" y="908720"/>
            <a:ext cx="8208918" cy="3963535"/>
          </a:xfrm>
          <a:prstGeom prst="rect">
            <a:avLst/>
          </a:prstGeom>
        </p:spPr>
      </p:pic>
      <p:sp>
        <p:nvSpPr>
          <p:cNvPr id="11" name="Rectangle 10"/>
          <p:cNvSpPr/>
          <p:nvPr/>
        </p:nvSpPr>
        <p:spPr>
          <a:xfrm>
            <a:off x="467541" y="908720"/>
            <a:ext cx="8208918"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9" name="Rectangle 18"/>
          <p:cNvSpPr/>
          <p:nvPr/>
        </p:nvSpPr>
        <p:spPr>
          <a:xfrm>
            <a:off x="467545" y="3573016"/>
            <a:ext cx="8208914" cy="1299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34042382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9"/>
                                        </p:tgtEl>
                                      </p:cBhvr>
                                    </p:animEffect>
                                    <p:set>
                                      <p:cBhvr>
                                        <p:cTn id="13"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1"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2009</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8" name="Picture 7"/>
          <p:cNvPicPr>
            <a:picLocks noChangeAspect="1"/>
          </p:cNvPicPr>
          <p:nvPr/>
        </p:nvPicPr>
        <p:blipFill>
          <a:blip r:embed="rId7"/>
          <a:stretch>
            <a:fillRect/>
          </a:stretch>
        </p:blipFill>
        <p:spPr>
          <a:xfrm>
            <a:off x="251520" y="790436"/>
            <a:ext cx="8640960" cy="4438764"/>
          </a:xfrm>
          <a:prstGeom prst="rect">
            <a:avLst/>
          </a:prstGeom>
        </p:spPr>
      </p:pic>
    </p:spTree>
    <p:extLst>
      <p:ext uri="{BB962C8B-B14F-4D97-AF65-F5344CB8AC3E}">
        <p14:creationId xmlns:p14="http://schemas.microsoft.com/office/powerpoint/2010/main" val="592716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3" y="399361"/>
            <a:ext cx="7344814" cy="6059278"/>
          </a:xfrm>
          <a:prstGeom prst="rect">
            <a:avLst/>
          </a:prstGeom>
        </p:spPr>
      </p:pic>
      <p:sp>
        <p:nvSpPr>
          <p:cNvPr id="11" name="Rectangle 10"/>
          <p:cNvSpPr/>
          <p:nvPr/>
        </p:nvSpPr>
        <p:spPr>
          <a:xfrm>
            <a:off x="899593" y="2276872"/>
            <a:ext cx="7344814"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9" name="Rectangle 18"/>
          <p:cNvSpPr/>
          <p:nvPr/>
        </p:nvSpPr>
        <p:spPr>
          <a:xfrm>
            <a:off x="899593" y="3789040"/>
            <a:ext cx="7344814" cy="2669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6" name="Rectangle 15"/>
          <p:cNvSpPr/>
          <p:nvPr/>
        </p:nvSpPr>
        <p:spPr>
          <a:xfrm>
            <a:off x="899593" y="1628800"/>
            <a:ext cx="734481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7" name="Rectangle 16"/>
          <p:cNvSpPr/>
          <p:nvPr/>
        </p:nvSpPr>
        <p:spPr>
          <a:xfrm>
            <a:off x="899593" y="369332"/>
            <a:ext cx="7344814" cy="1259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37137832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9"/>
                                        </p:tgtEl>
                                      </p:cBhvr>
                                    </p:animEffect>
                                    <p:set>
                                      <p:cBhvr>
                                        <p:cTn id="13"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1" grpId="0" animBg="1"/>
      <p:bldP spid="19" grpId="0" animBg="1"/>
      <p:bldP spid="16" grpId="0" animBg="1"/>
      <p:bldP spid="17" grpId="0" animBg="1"/>
    </p:bld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2" name="Picture 1"/>
          <p:cNvPicPr>
            <a:picLocks noChangeAspect="1"/>
          </p:cNvPicPr>
          <p:nvPr/>
        </p:nvPicPr>
        <p:blipFill>
          <a:blip r:embed="rId7"/>
          <a:stretch>
            <a:fillRect/>
          </a:stretch>
        </p:blipFill>
        <p:spPr>
          <a:xfrm>
            <a:off x="2030534" y="1965872"/>
            <a:ext cx="5082932" cy="4919512"/>
          </a:xfrm>
          <a:prstGeom prst="rect">
            <a:avLst/>
          </a:prstGeom>
        </p:spPr>
      </p:pic>
      <p:pic>
        <p:nvPicPr>
          <p:cNvPr id="9" name="Picture 8"/>
          <p:cNvPicPr>
            <a:picLocks noChangeAspect="1"/>
          </p:cNvPicPr>
          <p:nvPr/>
        </p:nvPicPr>
        <p:blipFill>
          <a:blip r:embed="rId8"/>
          <a:stretch>
            <a:fillRect/>
          </a:stretch>
        </p:blipFill>
        <p:spPr>
          <a:xfrm>
            <a:off x="2030534" y="29968"/>
            <a:ext cx="5082932" cy="1958872"/>
          </a:xfrm>
          <a:prstGeom prst="rect">
            <a:avLst/>
          </a:prstGeom>
        </p:spPr>
      </p:pic>
    </p:spTree>
    <p:extLst>
      <p:ext uri="{BB962C8B-B14F-4D97-AF65-F5344CB8AC3E}">
        <p14:creationId xmlns:p14="http://schemas.microsoft.com/office/powerpoint/2010/main" val="3532152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39" y="404664"/>
            <a:ext cx="8208922" cy="5344064"/>
          </a:xfrm>
          <a:prstGeom prst="rect">
            <a:avLst/>
          </a:prstGeom>
        </p:spPr>
      </p:pic>
      <p:sp>
        <p:nvSpPr>
          <p:cNvPr id="5" name="Rectangle 4"/>
          <p:cNvSpPr/>
          <p:nvPr/>
        </p:nvSpPr>
        <p:spPr>
          <a:xfrm>
            <a:off x="467541" y="369332"/>
            <a:ext cx="8208920" cy="466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467541" y="835466"/>
            <a:ext cx="8208920" cy="466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467541" y="1301600"/>
            <a:ext cx="8208920" cy="831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
        <p:nvSpPr>
          <p:cNvPr id="16" name="Rectangle 15"/>
          <p:cNvSpPr/>
          <p:nvPr/>
        </p:nvSpPr>
        <p:spPr>
          <a:xfrm>
            <a:off x="467543" y="2132856"/>
            <a:ext cx="8208918"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9" name="Rectangle 18"/>
          <p:cNvSpPr/>
          <p:nvPr/>
        </p:nvSpPr>
        <p:spPr>
          <a:xfrm>
            <a:off x="467539" y="4566726"/>
            <a:ext cx="8208922" cy="1182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
        <p:nvSpPr>
          <p:cNvPr id="17" name="Rectangle 16"/>
          <p:cNvSpPr/>
          <p:nvPr/>
        </p:nvSpPr>
        <p:spPr>
          <a:xfrm>
            <a:off x="467539" y="3140968"/>
            <a:ext cx="820892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8" name="Rectangle 17"/>
          <p:cNvSpPr/>
          <p:nvPr/>
        </p:nvSpPr>
        <p:spPr>
          <a:xfrm>
            <a:off x="467539" y="3645024"/>
            <a:ext cx="8208922" cy="921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Tree>
    <p:extLst>
      <p:ext uri="{BB962C8B-B14F-4D97-AF65-F5344CB8AC3E}">
        <p14:creationId xmlns:p14="http://schemas.microsoft.com/office/powerpoint/2010/main" val="33554309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9"/>
                                        </p:tgtEl>
                                      </p:cBhvr>
                                    </p:animEffect>
                                    <p:set>
                                      <p:cBhvr>
                                        <p:cTn id="31"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8"/>
                                        </p:tgtEl>
                                      </p:cBhvr>
                                    </p:animEffect>
                                    <p:set>
                                      <p:cBhvr>
                                        <p:cTn id="43"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8" grpId="0" animBg="1"/>
      <p:bldP spid="11" grpId="0" animBg="1"/>
      <p:bldP spid="16" grpId="0" animBg="1"/>
      <p:bldP spid="19" grpId="0" animBg="1"/>
      <p:bldP spid="17" grpId="0" animBg="1"/>
      <p:bldP spid="18" grpId="0" animBg="1"/>
    </p:bld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23716" y="44624"/>
            <a:ext cx="6768764" cy="6354796"/>
          </a:xfrm>
          <a:prstGeom prst="rect">
            <a:avLst/>
          </a:prstGeom>
        </p:spPr>
      </p:pic>
      <p:sp>
        <p:nvSpPr>
          <p:cNvPr id="5" name="Rectangle 4"/>
          <p:cNvSpPr/>
          <p:nvPr/>
        </p:nvSpPr>
        <p:spPr>
          <a:xfrm>
            <a:off x="2123712" y="44624"/>
            <a:ext cx="6768767"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8" name="Rectangle 7"/>
          <p:cNvSpPr/>
          <p:nvPr/>
        </p:nvSpPr>
        <p:spPr>
          <a:xfrm>
            <a:off x="2123711" y="620688"/>
            <a:ext cx="6768768" cy="587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1" name="Rectangle 10"/>
          <p:cNvSpPr/>
          <p:nvPr/>
        </p:nvSpPr>
        <p:spPr>
          <a:xfrm>
            <a:off x="2123711" y="1208582"/>
            <a:ext cx="6768768" cy="599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
        <p:nvSpPr>
          <p:cNvPr id="16" name="Rectangle 15"/>
          <p:cNvSpPr/>
          <p:nvPr/>
        </p:nvSpPr>
        <p:spPr>
          <a:xfrm>
            <a:off x="2123710" y="1808260"/>
            <a:ext cx="6768769" cy="1272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sp>
        <p:nvSpPr>
          <p:cNvPr id="19" name="Rectangle 18"/>
          <p:cNvSpPr/>
          <p:nvPr/>
        </p:nvSpPr>
        <p:spPr>
          <a:xfrm>
            <a:off x="2123715" y="5687192"/>
            <a:ext cx="6768765" cy="712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
        <p:nvSpPr>
          <p:cNvPr id="17" name="Rectangle 16"/>
          <p:cNvSpPr/>
          <p:nvPr/>
        </p:nvSpPr>
        <p:spPr>
          <a:xfrm>
            <a:off x="2123709" y="3068960"/>
            <a:ext cx="6768770" cy="599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SF</a:t>
            </a:r>
            <a:endParaRPr lang="en-GB" sz="2800" b="1" dirty="0"/>
          </a:p>
        </p:txBody>
      </p:sp>
      <p:sp>
        <p:nvSpPr>
          <p:cNvPr id="18" name="Rectangle 17"/>
          <p:cNvSpPr/>
          <p:nvPr/>
        </p:nvSpPr>
        <p:spPr>
          <a:xfrm>
            <a:off x="2123713" y="3668638"/>
            <a:ext cx="6768767" cy="2087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SF</a:t>
            </a:r>
            <a:endParaRPr lang="en-GB" sz="2800" b="1" dirty="0"/>
          </a:p>
        </p:txBody>
      </p:sp>
    </p:spTree>
    <p:extLst>
      <p:ext uri="{BB962C8B-B14F-4D97-AF65-F5344CB8AC3E}">
        <p14:creationId xmlns:p14="http://schemas.microsoft.com/office/powerpoint/2010/main" val="1720375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9"/>
                                        </p:tgtEl>
                                      </p:cBhvr>
                                    </p:animEffect>
                                    <p:set>
                                      <p:cBhvr>
                                        <p:cTn id="31"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8"/>
                                        </p:tgtEl>
                                      </p:cBhvr>
                                    </p:animEffect>
                                    <p:set>
                                      <p:cBhvr>
                                        <p:cTn id="43"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8" grpId="0" animBg="1"/>
      <p:bldP spid="11" grpId="0" animBg="1"/>
      <p:bldP spid="16" grpId="0" animBg="1"/>
      <p:bldP spid="19" grpId="0" animBg="1"/>
      <p:bldP spid="17" grpId="0" animBg="1"/>
      <p:bldP spid="18" grpId="0" animBg="1"/>
    </p:bld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404664"/>
            <a:ext cx="8352928" cy="5354442"/>
          </a:xfrm>
          <a:prstGeom prst="rect">
            <a:avLst/>
          </a:prstGeom>
        </p:spPr>
      </p:pic>
      <p:sp>
        <p:nvSpPr>
          <p:cNvPr id="5" name="Rectangle 4"/>
          <p:cNvSpPr/>
          <p:nvPr/>
        </p:nvSpPr>
        <p:spPr>
          <a:xfrm>
            <a:off x="395537" y="369332"/>
            <a:ext cx="8352928" cy="404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8" name="Rectangle 7"/>
          <p:cNvSpPr/>
          <p:nvPr/>
        </p:nvSpPr>
        <p:spPr>
          <a:xfrm>
            <a:off x="395535" y="773616"/>
            <a:ext cx="8352929" cy="446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1" name="Rectangle 10"/>
          <p:cNvSpPr/>
          <p:nvPr/>
        </p:nvSpPr>
        <p:spPr>
          <a:xfrm>
            <a:off x="395535" y="1205758"/>
            <a:ext cx="8352930" cy="567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 notes</a:t>
            </a:r>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
        <p:nvSpPr>
          <p:cNvPr id="16" name="Rectangle 15"/>
          <p:cNvSpPr/>
          <p:nvPr/>
        </p:nvSpPr>
        <p:spPr>
          <a:xfrm>
            <a:off x="395536" y="1772928"/>
            <a:ext cx="8352928" cy="743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 notes</a:t>
            </a:r>
          </a:p>
        </p:txBody>
      </p:sp>
      <p:sp>
        <p:nvSpPr>
          <p:cNvPr id="19" name="Rectangle 18"/>
          <p:cNvSpPr/>
          <p:nvPr/>
        </p:nvSpPr>
        <p:spPr>
          <a:xfrm>
            <a:off x="395535" y="5046878"/>
            <a:ext cx="8352929" cy="712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G notes</a:t>
            </a:r>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7" name="Rectangle 16"/>
          <p:cNvSpPr/>
          <p:nvPr/>
        </p:nvSpPr>
        <p:spPr>
          <a:xfrm>
            <a:off x="395535" y="2513854"/>
            <a:ext cx="8352929" cy="50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E notes</a:t>
            </a:r>
          </a:p>
        </p:txBody>
      </p:sp>
      <p:sp>
        <p:nvSpPr>
          <p:cNvPr id="18" name="Rectangle 17"/>
          <p:cNvSpPr/>
          <p:nvPr/>
        </p:nvSpPr>
        <p:spPr>
          <a:xfrm>
            <a:off x="395535" y="2972154"/>
            <a:ext cx="8352930" cy="2074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 notes</a:t>
            </a:r>
          </a:p>
        </p:txBody>
      </p:sp>
    </p:spTree>
    <p:extLst>
      <p:ext uri="{BB962C8B-B14F-4D97-AF65-F5344CB8AC3E}">
        <p14:creationId xmlns:p14="http://schemas.microsoft.com/office/powerpoint/2010/main" val="16893511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9"/>
                                        </p:tgtEl>
                                      </p:cBhvr>
                                    </p:animEffect>
                                    <p:set>
                                      <p:cBhvr>
                                        <p:cTn id="31"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8"/>
                                        </p:tgtEl>
                                      </p:cBhvr>
                                    </p:animEffect>
                                    <p:set>
                                      <p:cBhvr>
                                        <p:cTn id="43"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8" grpId="0" animBg="1"/>
      <p:bldP spid="11" grpId="0" animBg="1"/>
      <p:bldP spid="16" grpId="0" animBg="1"/>
      <p:bldP spid="19" grpId="0" animBg="1"/>
      <p:bldP spid="17" grpId="0" animBg="1"/>
      <p:bldP spid="18" grpId="0" animBg="1"/>
    </p:bld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3" name="Picture 2"/>
          <p:cNvPicPr>
            <a:picLocks noChangeAspect="1"/>
          </p:cNvPicPr>
          <p:nvPr/>
        </p:nvPicPr>
        <p:blipFill>
          <a:blip r:embed="rId7"/>
          <a:stretch>
            <a:fillRect/>
          </a:stretch>
        </p:blipFill>
        <p:spPr>
          <a:xfrm>
            <a:off x="1532369" y="44624"/>
            <a:ext cx="6079262" cy="6768752"/>
          </a:xfrm>
          <a:prstGeom prst="rect">
            <a:avLst/>
          </a:prstGeom>
        </p:spPr>
      </p:pic>
    </p:spTree>
    <p:extLst>
      <p:ext uri="{BB962C8B-B14F-4D97-AF65-F5344CB8AC3E}">
        <p14:creationId xmlns:p14="http://schemas.microsoft.com/office/powerpoint/2010/main" val="42601038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0" y="548680"/>
            <a:ext cx="8208920" cy="4987602"/>
          </a:xfrm>
          <a:prstGeom prst="rect">
            <a:avLst/>
          </a:prstGeom>
        </p:spPr>
      </p:pic>
      <p:sp>
        <p:nvSpPr>
          <p:cNvPr id="5" name="Rectangle 4"/>
          <p:cNvSpPr/>
          <p:nvPr/>
        </p:nvSpPr>
        <p:spPr>
          <a:xfrm>
            <a:off x="467541" y="548680"/>
            <a:ext cx="8208920" cy="466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467541" y="1014814"/>
            <a:ext cx="8208920" cy="1046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467541" y="2060848"/>
            <a:ext cx="8208920"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6" name="Rectangle 15"/>
          <p:cNvSpPr/>
          <p:nvPr/>
        </p:nvSpPr>
        <p:spPr>
          <a:xfrm>
            <a:off x="467543" y="3789040"/>
            <a:ext cx="8208918" cy="1747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24540616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8" grpId="0" animBg="1"/>
      <p:bldP spid="11" grpId="0" animBg="1"/>
      <p:bldP spid="16" grpId="0" animBg="1"/>
    </p:bld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1" y="548680"/>
            <a:ext cx="8208918" cy="4897138"/>
          </a:xfrm>
          <a:prstGeom prst="rect">
            <a:avLst/>
          </a:prstGeom>
        </p:spPr>
      </p:pic>
      <p:sp>
        <p:nvSpPr>
          <p:cNvPr id="5" name="Rectangle 4"/>
          <p:cNvSpPr/>
          <p:nvPr/>
        </p:nvSpPr>
        <p:spPr>
          <a:xfrm>
            <a:off x="467541" y="548680"/>
            <a:ext cx="8208920" cy="394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8" name="Rectangle 7"/>
          <p:cNvSpPr/>
          <p:nvPr/>
        </p:nvSpPr>
        <p:spPr>
          <a:xfrm>
            <a:off x="467541" y="942806"/>
            <a:ext cx="8208920" cy="1297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1" name="Rectangle 10"/>
          <p:cNvSpPr/>
          <p:nvPr/>
        </p:nvSpPr>
        <p:spPr>
          <a:xfrm>
            <a:off x="467541" y="2240196"/>
            <a:ext cx="8208920" cy="1980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6" name="Rectangle 15"/>
          <p:cNvSpPr/>
          <p:nvPr/>
        </p:nvSpPr>
        <p:spPr>
          <a:xfrm>
            <a:off x="467543" y="4221088"/>
            <a:ext cx="8208918" cy="1224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31228126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8" grpId="0" animBg="1"/>
      <p:bldP spid="11" grpId="0" animBg="1"/>
      <p:bldP spid="16" grpId="0" animBg="1"/>
    </p:bld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2743" y="260648"/>
            <a:ext cx="7838514" cy="5818644"/>
          </a:xfrm>
          <a:prstGeom prst="rect">
            <a:avLst/>
          </a:prstGeom>
        </p:spPr>
      </p:pic>
      <p:sp>
        <p:nvSpPr>
          <p:cNvPr id="5" name="Rectangle 4"/>
          <p:cNvSpPr/>
          <p:nvPr/>
        </p:nvSpPr>
        <p:spPr>
          <a:xfrm>
            <a:off x="652743" y="237034"/>
            <a:ext cx="7838514" cy="1103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8" name="Rectangle 7"/>
          <p:cNvSpPr/>
          <p:nvPr/>
        </p:nvSpPr>
        <p:spPr>
          <a:xfrm>
            <a:off x="652743" y="1340768"/>
            <a:ext cx="7838514" cy="923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1" name="Rectangle 10"/>
          <p:cNvSpPr/>
          <p:nvPr/>
        </p:nvSpPr>
        <p:spPr>
          <a:xfrm>
            <a:off x="652743" y="2263810"/>
            <a:ext cx="7838514" cy="2075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6" name="Rectangle 15"/>
          <p:cNvSpPr/>
          <p:nvPr/>
        </p:nvSpPr>
        <p:spPr>
          <a:xfrm>
            <a:off x="652743" y="4339228"/>
            <a:ext cx="7838514" cy="1763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293363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8" grpId="0" animBg="1"/>
      <p:bldP spid="11" grpId="0" animBg="1"/>
      <p:bldP spid="16" grpId="0" animBg="1"/>
    </p:bld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44624"/>
            <a:ext cx="7144958" cy="633670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Tree>
    <p:extLst>
      <p:ext uri="{BB962C8B-B14F-4D97-AF65-F5344CB8AC3E}">
        <p14:creationId xmlns:p14="http://schemas.microsoft.com/office/powerpoint/2010/main" val="14561890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51521" y="1412776"/>
            <a:ext cx="8640958" cy="284605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251522" y="1412776"/>
            <a:ext cx="8640958"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251521" y="2708920"/>
            <a:ext cx="8640958" cy="455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TextBox 14"/>
          <p:cNvSpPr txBox="1"/>
          <p:nvPr/>
        </p:nvSpPr>
        <p:spPr>
          <a:xfrm>
            <a:off x="0" y="0"/>
            <a:ext cx="1113318" cy="369332"/>
          </a:xfrm>
          <a:prstGeom prst="rect">
            <a:avLst/>
          </a:prstGeom>
          <a:noFill/>
        </p:spPr>
        <p:txBody>
          <a:bodyPr wrap="none" rtlCol="0">
            <a:spAutoFit/>
          </a:bodyPr>
          <a:lstStyle/>
          <a:p>
            <a:r>
              <a:rPr lang="en-GB" dirty="0" smtClean="0"/>
              <a:t>May 2009</a:t>
            </a:r>
            <a:endParaRPr lang="en-GB" dirty="0"/>
          </a:p>
        </p:txBody>
      </p:sp>
      <p:sp>
        <p:nvSpPr>
          <p:cNvPr id="11" name="Rectangle 10"/>
          <p:cNvSpPr/>
          <p:nvPr/>
        </p:nvSpPr>
        <p:spPr>
          <a:xfrm>
            <a:off x="251520" y="3164582"/>
            <a:ext cx="8640959" cy="1117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448302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1" grpId="0" animBg="1"/>
    </p:bld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2" y="548680"/>
            <a:ext cx="8208916" cy="5093958"/>
          </a:xfrm>
          <a:prstGeom prst="rect">
            <a:avLst/>
          </a:prstGeom>
        </p:spPr>
      </p:pic>
      <p:sp>
        <p:nvSpPr>
          <p:cNvPr id="5" name="Rectangle 4"/>
          <p:cNvSpPr/>
          <p:nvPr/>
        </p:nvSpPr>
        <p:spPr>
          <a:xfrm>
            <a:off x="467541" y="548680"/>
            <a:ext cx="8208920" cy="645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467541" y="1194162"/>
            <a:ext cx="8208920" cy="524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sp>
        <p:nvSpPr>
          <p:cNvPr id="11" name="Rectangle 10"/>
          <p:cNvSpPr/>
          <p:nvPr/>
        </p:nvSpPr>
        <p:spPr>
          <a:xfrm>
            <a:off x="467541" y="3140968"/>
            <a:ext cx="8208920" cy="127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6" name="Rectangle 15"/>
          <p:cNvSpPr/>
          <p:nvPr/>
        </p:nvSpPr>
        <p:spPr>
          <a:xfrm>
            <a:off x="467543" y="4414222"/>
            <a:ext cx="8208918" cy="1228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
        <p:nvSpPr>
          <p:cNvPr id="17" name="Rectangle 16"/>
          <p:cNvSpPr/>
          <p:nvPr/>
        </p:nvSpPr>
        <p:spPr>
          <a:xfrm>
            <a:off x="467541" y="1718402"/>
            <a:ext cx="8208917" cy="1422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Tree>
    <p:extLst>
      <p:ext uri="{BB962C8B-B14F-4D97-AF65-F5344CB8AC3E}">
        <p14:creationId xmlns:p14="http://schemas.microsoft.com/office/powerpoint/2010/main" val="9233427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8" grpId="0" animBg="1"/>
      <p:bldP spid="11" grpId="0" animBg="1"/>
      <p:bldP spid="16" grpId="0" animBg="1"/>
      <p:bldP spid="17" grpId="0" animBg="1"/>
    </p:bldLst>
  </p:timing>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39" y="764704"/>
            <a:ext cx="8208922" cy="4464870"/>
          </a:xfrm>
          <a:prstGeom prst="rect">
            <a:avLst/>
          </a:prstGeom>
        </p:spPr>
      </p:pic>
      <p:sp>
        <p:nvSpPr>
          <p:cNvPr id="5" name="Rectangle 4"/>
          <p:cNvSpPr/>
          <p:nvPr/>
        </p:nvSpPr>
        <p:spPr>
          <a:xfrm>
            <a:off x="467541" y="730762"/>
            <a:ext cx="8208920" cy="356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8" name="Rectangle 7"/>
          <p:cNvSpPr/>
          <p:nvPr/>
        </p:nvSpPr>
        <p:spPr>
          <a:xfrm>
            <a:off x="467541" y="1087722"/>
            <a:ext cx="8208920" cy="469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 notes</a:t>
            </a:r>
            <a:endParaRPr lang="en-GB" sz="2800" b="1" dirty="0"/>
          </a:p>
        </p:txBody>
      </p:sp>
      <p:sp>
        <p:nvSpPr>
          <p:cNvPr id="11" name="Rectangle 10"/>
          <p:cNvSpPr/>
          <p:nvPr/>
        </p:nvSpPr>
        <p:spPr>
          <a:xfrm>
            <a:off x="467541" y="2518466"/>
            <a:ext cx="8208920" cy="1270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6" name="Rectangle 15"/>
          <p:cNvSpPr/>
          <p:nvPr/>
        </p:nvSpPr>
        <p:spPr>
          <a:xfrm>
            <a:off x="467543" y="3789040"/>
            <a:ext cx="8208918" cy="1458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7" name="Rectangle 16"/>
          <p:cNvSpPr/>
          <p:nvPr/>
        </p:nvSpPr>
        <p:spPr>
          <a:xfrm>
            <a:off x="467541" y="1556792"/>
            <a:ext cx="8208917" cy="961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notes</a:t>
            </a:r>
            <a:endParaRPr lang="en-GB" sz="2800" b="1" dirty="0"/>
          </a:p>
        </p:txBody>
      </p:sp>
    </p:spTree>
    <p:extLst>
      <p:ext uri="{BB962C8B-B14F-4D97-AF65-F5344CB8AC3E}">
        <p14:creationId xmlns:p14="http://schemas.microsoft.com/office/powerpoint/2010/main" val="27412343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8" grpId="0" animBg="1"/>
      <p:bldP spid="11" grpId="0" animBg="1"/>
      <p:bldP spid="16" grpId="0" animBg="1"/>
      <p:bldP spid="17" grpId="0" animBg="1"/>
    </p:bld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179512" y="155679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1" name="Rectangle 10">
            <a:hlinkClick r:id="rId3" action="ppaction://hlinksldjump"/>
          </p:cNvPr>
          <p:cNvSpPr/>
          <p:nvPr/>
        </p:nvSpPr>
        <p:spPr>
          <a:xfrm>
            <a:off x="179512" y="213291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2006</a:t>
            </a:r>
            <a:endParaRPr lang="en-GB" b="1" dirty="0"/>
          </a:p>
        </p:txBody>
      </p:sp>
      <p:sp>
        <p:nvSpPr>
          <p:cNvPr id="12" name="Rectangle 11">
            <a:hlinkClick r:id="rId4" action="ppaction://hlinksldjump"/>
          </p:cNvPr>
          <p:cNvSpPr/>
          <p:nvPr/>
        </p:nvSpPr>
        <p:spPr>
          <a:xfrm>
            <a:off x="179512"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13" name="Rectangle 12">
            <a:hlinkClick r:id="rId5" action="ppaction://hlinksldjump"/>
          </p:cNvPr>
          <p:cNvSpPr/>
          <p:nvPr/>
        </p:nvSpPr>
        <p:spPr>
          <a:xfrm>
            <a:off x="179512" y="55892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a:t>
            </a:r>
            <a:endParaRPr lang="en-GB" b="1" dirty="0"/>
          </a:p>
        </p:txBody>
      </p:sp>
      <p:sp>
        <p:nvSpPr>
          <p:cNvPr id="14" name="Rectangle 13">
            <a:hlinkClick r:id="rId6" action="ppaction://hlinksldjump"/>
          </p:cNvPr>
          <p:cNvSpPr/>
          <p:nvPr/>
        </p:nvSpPr>
        <p:spPr>
          <a:xfrm>
            <a:off x="179512" y="386104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6" name="Rectangle 15">
            <a:hlinkClick r:id="rId7" action="ppaction://hlinksldjump"/>
          </p:cNvPr>
          <p:cNvSpPr/>
          <p:nvPr/>
        </p:nvSpPr>
        <p:spPr>
          <a:xfrm>
            <a:off x="179512" y="50131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endParaRPr lang="en-GB" b="1" dirty="0"/>
          </a:p>
        </p:txBody>
      </p:sp>
      <p:sp>
        <p:nvSpPr>
          <p:cNvPr id="17" name="Rectangle 16">
            <a:hlinkClick r:id="rId8" action="ppaction://hlinksldjump"/>
          </p:cNvPr>
          <p:cNvSpPr/>
          <p:nvPr/>
        </p:nvSpPr>
        <p:spPr>
          <a:xfrm>
            <a:off x="179512" y="4437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a:t>
            </a:r>
            <a:endParaRPr lang="en-GB" b="1" dirty="0"/>
          </a:p>
        </p:txBody>
      </p:sp>
      <p:sp>
        <p:nvSpPr>
          <p:cNvPr id="19" name="TextBox 18"/>
          <p:cNvSpPr txBox="1"/>
          <p:nvPr/>
        </p:nvSpPr>
        <p:spPr>
          <a:xfrm>
            <a:off x="539552" y="332656"/>
            <a:ext cx="7996100" cy="769441"/>
          </a:xfrm>
          <a:prstGeom prst="rect">
            <a:avLst/>
          </a:prstGeom>
          <a:noFill/>
        </p:spPr>
        <p:txBody>
          <a:bodyPr wrap="none" rtlCol="0">
            <a:spAutoFit/>
          </a:bodyPr>
          <a:lstStyle/>
          <a:p>
            <a:r>
              <a:rPr lang="en-GB" sz="4400" dirty="0" smtClean="0">
                <a:latin typeface="Comic Sans MS" pitchFamily="66" charset="0"/>
              </a:rPr>
              <a:t>Old Spec Normal Distribution</a:t>
            </a:r>
            <a:endParaRPr lang="en-GB" sz="4400" dirty="0">
              <a:latin typeface="Comic Sans MS" pitchFamily="66" charset="0"/>
            </a:endParaRPr>
          </a:p>
        </p:txBody>
      </p:sp>
      <p:pic>
        <p:nvPicPr>
          <p:cNvPr id="2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
        <p:nvSpPr>
          <p:cNvPr id="21" name="Rectangle 20">
            <a:hlinkClick r:id="rId11" action="ppaction://hlinksldjump"/>
          </p:cNvPr>
          <p:cNvSpPr/>
          <p:nvPr/>
        </p:nvSpPr>
        <p:spPr>
          <a:xfrm>
            <a:off x="179512"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a:t>
            </a:r>
            <a:endParaRPr lang="en-GB" b="1" dirty="0"/>
          </a:p>
        </p:txBody>
      </p:sp>
      <p:sp>
        <p:nvSpPr>
          <p:cNvPr id="15" name="Rectangle 14">
            <a:hlinkClick r:id="rId12" action="ppaction://hlinksldjump"/>
          </p:cNvPr>
          <p:cNvSpPr/>
          <p:nvPr/>
        </p:nvSpPr>
        <p:spPr>
          <a:xfrm>
            <a:off x="179512" y="61653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a:t>
            </a:r>
            <a:endParaRPr lang="en-GB" b="1" dirty="0"/>
          </a:p>
        </p:txBody>
      </p:sp>
      <p:sp>
        <p:nvSpPr>
          <p:cNvPr id="18" name="Rectangle 17">
            <a:hlinkClick r:id="rId13" action="ppaction://hlinksldjump"/>
          </p:cNvPr>
          <p:cNvSpPr/>
          <p:nvPr/>
        </p:nvSpPr>
        <p:spPr>
          <a:xfrm>
            <a:off x="1403648" y="155679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a:t>
            </a:r>
            <a:endParaRPr lang="en-GB" b="1" dirty="0"/>
          </a:p>
        </p:txBody>
      </p:sp>
      <p:sp>
        <p:nvSpPr>
          <p:cNvPr id="22" name="Rectangle 21">
            <a:hlinkClick r:id="rId14" action="ppaction://hlinksldjump"/>
          </p:cNvPr>
          <p:cNvSpPr/>
          <p:nvPr/>
        </p:nvSpPr>
        <p:spPr>
          <a:xfrm>
            <a:off x="1403648"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3" name="Rectangle 22">
            <a:hlinkClick r:id="rId15" action="ppaction://hlinksldjump"/>
          </p:cNvPr>
          <p:cNvSpPr/>
          <p:nvPr/>
        </p:nvSpPr>
        <p:spPr>
          <a:xfrm>
            <a:off x="1403648"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 (i)</a:t>
            </a:r>
            <a:endParaRPr lang="en-GB" b="1" dirty="0"/>
          </a:p>
        </p:txBody>
      </p:sp>
      <p:sp>
        <p:nvSpPr>
          <p:cNvPr id="24" name="Rectangle 23">
            <a:hlinkClick r:id="rId16" action="ppaction://hlinksldjump"/>
          </p:cNvPr>
          <p:cNvSpPr/>
          <p:nvPr/>
        </p:nvSpPr>
        <p:spPr>
          <a:xfrm>
            <a:off x="1403648"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 (ii)</a:t>
            </a:r>
            <a:endParaRPr lang="en-GB" b="1" dirty="0"/>
          </a:p>
        </p:txBody>
      </p:sp>
      <p:sp>
        <p:nvSpPr>
          <p:cNvPr id="25" name="Rectangle 24">
            <a:hlinkClick r:id="rId17" action="ppaction://hlinksldjump"/>
          </p:cNvPr>
          <p:cNvSpPr/>
          <p:nvPr/>
        </p:nvSpPr>
        <p:spPr>
          <a:xfrm>
            <a:off x="1403648" y="386104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26" name="Rectangle 25">
            <a:hlinkClick r:id="rId18" action="ppaction://hlinksldjump"/>
          </p:cNvPr>
          <p:cNvSpPr/>
          <p:nvPr/>
        </p:nvSpPr>
        <p:spPr>
          <a:xfrm>
            <a:off x="1403648" y="443711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a:t>
            </a:r>
            <a:endParaRPr lang="en-GB" b="1" dirty="0"/>
          </a:p>
        </p:txBody>
      </p:sp>
      <p:sp>
        <p:nvSpPr>
          <p:cNvPr id="27" name="Rectangle 26">
            <a:hlinkClick r:id="rId19" action="ppaction://hlinksldjump"/>
          </p:cNvPr>
          <p:cNvSpPr/>
          <p:nvPr/>
        </p:nvSpPr>
        <p:spPr>
          <a:xfrm>
            <a:off x="1403648" y="50131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28" name="Rectangle 27">
            <a:hlinkClick r:id="rId20" action="ppaction://hlinksldjump"/>
          </p:cNvPr>
          <p:cNvSpPr/>
          <p:nvPr/>
        </p:nvSpPr>
        <p:spPr>
          <a:xfrm>
            <a:off x="1403648" y="55892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29" name="Rectangle 28">
            <a:hlinkClick r:id="rId21" action="ppaction://hlinksldjump"/>
          </p:cNvPr>
          <p:cNvSpPr/>
          <p:nvPr/>
        </p:nvSpPr>
        <p:spPr>
          <a:xfrm>
            <a:off x="1403648" y="61653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2014</a:t>
            </a:r>
            <a:endParaRPr lang="en-GB" b="1" dirty="0"/>
          </a:p>
        </p:txBody>
      </p:sp>
      <p:sp>
        <p:nvSpPr>
          <p:cNvPr id="30" name="Rectangle 29">
            <a:hlinkClick r:id="rId22" action="ppaction://hlinksldjump"/>
          </p:cNvPr>
          <p:cNvSpPr/>
          <p:nvPr/>
        </p:nvSpPr>
        <p:spPr>
          <a:xfrm>
            <a:off x="2627784" y="155679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a:t>
            </a:r>
            <a:endParaRPr lang="en-GB" b="1" dirty="0"/>
          </a:p>
        </p:txBody>
      </p:sp>
      <p:sp>
        <p:nvSpPr>
          <p:cNvPr id="31" name="Rectangle 30">
            <a:hlinkClick r:id="rId23" action="ppaction://hlinksldjump"/>
          </p:cNvPr>
          <p:cNvSpPr/>
          <p:nvPr/>
        </p:nvSpPr>
        <p:spPr>
          <a:xfrm>
            <a:off x="2627784"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a:t>
            </a:r>
            <a:r>
              <a:rPr lang="en-GB" b="1" dirty="0" err="1" smtClean="0"/>
              <a:t>i</a:t>
            </a:r>
            <a:r>
              <a:rPr lang="en-GB" b="1" dirty="0" smtClean="0"/>
              <a:t>)</a:t>
            </a:r>
            <a:endParaRPr lang="en-GB" b="1" dirty="0"/>
          </a:p>
        </p:txBody>
      </p:sp>
      <p:sp>
        <p:nvSpPr>
          <p:cNvPr id="32" name="Rectangle 31">
            <a:hlinkClick r:id="rId24" action="ppaction://hlinksldjump"/>
          </p:cNvPr>
          <p:cNvSpPr/>
          <p:nvPr/>
        </p:nvSpPr>
        <p:spPr>
          <a:xfrm>
            <a:off x="2627784"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(ii)</a:t>
            </a:r>
            <a:endParaRPr lang="en-GB" b="1" dirty="0"/>
          </a:p>
        </p:txBody>
      </p:sp>
      <p:sp>
        <p:nvSpPr>
          <p:cNvPr id="33" name="Rectangle 32">
            <a:hlinkClick r:id="rId25" action="ppaction://hlinksldjump"/>
          </p:cNvPr>
          <p:cNvSpPr/>
          <p:nvPr/>
        </p:nvSpPr>
        <p:spPr>
          <a:xfrm>
            <a:off x="2627784"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a:t>
            </a:r>
            <a:endParaRPr lang="en-GB" b="1" dirty="0"/>
          </a:p>
        </p:txBody>
      </p:sp>
      <p:sp>
        <p:nvSpPr>
          <p:cNvPr id="34" name="Rectangle 33">
            <a:hlinkClick r:id="rId26" action="ppaction://hlinksldjump"/>
          </p:cNvPr>
          <p:cNvSpPr/>
          <p:nvPr/>
        </p:nvSpPr>
        <p:spPr>
          <a:xfrm>
            <a:off x="2627784" y="386116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a:t>
            </a:r>
            <a:r>
              <a:rPr lang="en-GB" b="1" dirty="0" err="1" smtClean="0"/>
              <a:t>i</a:t>
            </a:r>
            <a:r>
              <a:rPr lang="en-GB" b="1" dirty="0" smtClean="0"/>
              <a:t>)</a:t>
            </a:r>
            <a:endParaRPr lang="en-GB" b="1" dirty="0"/>
          </a:p>
        </p:txBody>
      </p:sp>
      <p:sp>
        <p:nvSpPr>
          <p:cNvPr id="35" name="Rectangle 34">
            <a:hlinkClick r:id="rId27" action="ppaction://hlinksldjump"/>
          </p:cNvPr>
          <p:cNvSpPr/>
          <p:nvPr/>
        </p:nvSpPr>
        <p:spPr>
          <a:xfrm>
            <a:off x="2627784" y="4437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(ii)</a:t>
            </a:r>
            <a:endParaRPr lang="en-GB" b="1" dirty="0"/>
          </a:p>
        </p:txBody>
      </p:sp>
      <p:sp>
        <p:nvSpPr>
          <p:cNvPr id="36" name="Rectangle 35">
            <a:hlinkClick r:id="rId28" action="ppaction://hlinksldjump"/>
          </p:cNvPr>
          <p:cNvSpPr/>
          <p:nvPr/>
        </p:nvSpPr>
        <p:spPr>
          <a:xfrm>
            <a:off x="44137" y="44624"/>
            <a:ext cx="1935575"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
        <p:nvSpPr>
          <p:cNvPr id="37" name="Rectangle 36"/>
          <p:cNvSpPr/>
          <p:nvPr/>
        </p:nvSpPr>
        <p:spPr>
          <a:xfrm>
            <a:off x="1979712" y="1102096"/>
            <a:ext cx="3168224" cy="38263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S1 &amp; S2 no Hypothesis Testing</a:t>
            </a:r>
            <a:endParaRPr lang="en-GB" b="1" dirty="0"/>
          </a:p>
        </p:txBody>
      </p:sp>
      <p:sp>
        <p:nvSpPr>
          <p:cNvPr id="39" name="Rectangle 38">
            <a:hlinkClick r:id="rId29" action="ppaction://hlinksldjump"/>
          </p:cNvPr>
          <p:cNvSpPr/>
          <p:nvPr/>
        </p:nvSpPr>
        <p:spPr>
          <a:xfrm>
            <a:off x="4140080" y="155679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S2 May 2006*</a:t>
            </a:r>
            <a:endParaRPr lang="en-GB" b="1" dirty="0"/>
          </a:p>
        </p:txBody>
      </p:sp>
      <p:sp>
        <p:nvSpPr>
          <p:cNvPr id="42" name="Rectangle 41">
            <a:hlinkClick r:id="rId30" action="ppaction://hlinksldjump"/>
          </p:cNvPr>
          <p:cNvSpPr/>
          <p:nvPr/>
        </p:nvSpPr>
        <p:spPr>
          <a:xfrm>
            <a:off x="4140080"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S2 Jan 2008*</a:t>
            </a:r>
            <a:endParaRPr lang="en-GB" b="1" dirty="0"/>
          </a:p>
        </p:txBody>
      </p:sp>
      <p:sp>
        <p:nvSpPr>
          <p:cNvPr id="44" name="Rectangle 43">
            <a:hlinkClick r:id="rId31" action="ppaction://hlinksldjump"/>
          </p:cNvPr>
          <p:cNvSpPr/>
          <p:nvPr/>
        </p:nvSpPr>
        <p:spPr>
          <a:xfrm>
            <a:off x="4140080"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S2 May 2008</a:t>
            </a:r>
            <a:endParaRPr lang="en-GB" b="1" dirty="0"/>
          </a:p>
        </p:txBody>
      </p:sp>
      <p:sp>
        <p:nvSpPr>
          <p:cNvPr id="45" name="Rectangle 44">
            <a:hlinkClick r:id="rId32" action="ppaction://hlinksldjump"/>
          </p:cNvPr>
          <p:cNvSpPr/>
          <p:nvPr/>
        </p:nvSpPr>
        <p:spPr>
          <a:xfrm>
            <a:off x="4140080"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S2 June 2007</a:t>
            </a:r>
            <a:endParaRPr lang="en-GB" b="1" dirty="0"/>
          </a:p>
        </p:txBody>
      </p:sp>
      <p:sp>
        <p:nvSpPr>
          <p:cNvPr id="47" name="Rectangle 46">
            <a:hlinkClick r:id="rId33" action="ppaction://hlinksldjump"/>
          </p:cNvPr>
          <p:cNvSpPr/>
          <p:nvPr/>
        </p:nvSpPr>
        <p:spPr>
          <a:xfrm>
            <a:off x="6948264" y="2136971"/>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S3 June 2010</a:t>
            </a:r>
            <a:endParaRPr lang="en-GB" b="1" dirty="0"/>
          </a:p>
        </p:txBody>
      </p:sp>
      <p:sp>
        <p:nvSpPr>
          <p:cNvPr id="49" name="Rectangle 48">
            <a:hlinkClick r:id="rId34" action="ppaction://hlinksldjump"/>
          </p:cNvPr>
          <p:cNvSpPr/>
          <p:nvPr/>
        </p:nvSpPr>
        <p:spPr>
          <a:xfrm>
            <a:off x="4139952"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S2 May 2011 (</a:t>
            </a:r>
            <a:r>
              <a:rPr lang="en-GB" b="1" dirty="0" err="1" smtClean="0"/>
              <a:t>i</a:t>
            </a:r>
            <a:r>
              <a:rPr lang="en-GB" b="1" dirty="0" smtClean="0"/>
              <a:t>)*</a:t>
            </a:r>
            <a:endParaRPr lang="en-GB" b="1" dirty="0"/>
          </a:p>
        </p:txBody>
      </p:sp>
      <p:sp>
        <p:nvSpPr>
          <p:cNvPr id="50" name="Rectangle 49">
            <a:hlinkClick r:id="rId35" action="ppaction://hlinksldjump"/>
          </p:cNvPr>
          <p:cNvSpPr/>
          <p:nvPr/>
        </p:nvSpPr>
        <p:spPr>
          <a:xfrm>
            <a:off x="6948264" y="2712979"/>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S3 June 2011 </a:t>
            </a:r>
            <a:endParaRPr lang="en-GB" b="1" dirty="0"/>
          </a:p>
        </p:txBody>
      </p:sp>
      <p:sp>
        <p:nvSpPr>
          <p:cNvPr id="52" name="Rectangle 51">
            <a:hlinkClick r:id="rId36" action="ppaction://hlinksldjump"/>
          </p:cNvPr>
          <p:cNvSpPr/>
          <p:nvPr/>
        </p:nvSpPr>
        <p:spPr>
          <a:xfrm>
            <a:off x="4140080" y="443711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S2 May 2012</a:t>
            </a:r>
            <a:endParaRPr lang="en-GB" b="1" dirty="0"/>
          </a:p>
        </p:txBody>
      </p:sp>
      <p:sp>
        <p:nvSpPr>
          <p:cNvPr id="55" name="Rectangle 54">
            <a:hlinkClick r:id="rId37" action="ppaction://hlinksldjump"/>
          </p:cNvPr>
          <p:cNvSpPr/>
          <p:nvPr/>
        </p:nvSpPr>
        <p:spPr>
          <a:xfrm>
            <a:off x="4139952" y="50131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S2 June 2014</a:t>
            </a:r>
            <a:endParaRPr lang="en-GB" b="1" dirty="0"/>
          </a:p>
        </p:txBody>
      </p:sp>
      <p:sp>
        <p:nvSpPr>
          <p:cNvPr id="57" name="Rectangle 56">
            <a:hlinkClick r:id="rId38" action="ppaction://hlinksldjump"/>
          </p:cNvPr>
          <p:cNvSpPr/>
          <p:nvPr/>
        </p:nvSpPr>
        <p:spPr>
          <a:xfrm>
            <a:off x="4139952" y="55892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S2 June 2016</a:t>
            </a:r>
            <a:endParaRPr lang="en-GB" b="1" dirty="0"/>
          </a:p>
        </p:txBody>
      </p:sp>
      <p:sp>
        <p:nvSpPr>
          <p:cNvPr id="59" name="Rectangle 58">
            <a:hlinkClick r:id="rId39" action="ppaction://hlinksldjump"/>
          </p:cNvPr>
          <p:cNvSpPr/>
          <p:nvPr/>
        </p:nvSpPr>
        <p:spPr>
          <a:xfrm>
            <a:off x="4139952" y="61653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S2 June 2017</a:t>
            </a:r>
            <a:endParaRPr lang="en-GB" b="1" dirty="0"/>
          </a:p>
        </p:txBody>
      </p:sp>
      <p:sp>
        <p:nvSpPr>
          <p:cNvPr id="60" name="Rectangle 59">
            <a:hlinkClick r:id="rId40" action="ppaction://hlinksldjump"/>
          </p:cNvPr>
          <p:cNvSpPr/>
          <p:nvPr/>
        </p:nvSpPr>
        <p:spPr>
          <a:xfrm>
            <a:off x="5364216" y="155679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S2 June 2018</a:t>
            </a:r>
            <a:endParaRPr lang="en-GB" b="1" dirty="0"/>
          </a:p>
        </p:txBody>
      </p:sp>
      <p:sp>
        <p:nvSpPr>
          <p:cNvPr id="63" name="Rectangle 62">
            <a:hlinkClick r:id="rId41" action="ppaction://hlinksldjump"/>
          </p:cNvPr>
          <p:cNvSpPr/>
          <p:nvPr/>
        </p:nvSpPr>
        <p:spPr>
          <a:xfrm>
            <a:off x="6948264" y="155679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S3 June 2007</a:t>
            </a:r>
            <a:endParaRPr lang="en-GB" b="1" dirty="0"/>
          </a:p>
        </p:txBody>
      </p:sp>
      <p:sp>
        <p:nvSpPr>
          <p:cNvPr id="64" name="Rectangle 63">
            <a:hlinkClick r:id="rId42" action="ppaction://hlinksldjump"/>
          </p:cNvPr>
          <p:cNvSpPr/>
          <p:nvPr/>
        </p:nvSpPr>
        <p:spPr>
          <a:xfrm>
            <a:off x="2420401" y="77275"/>
            <a:ext cx="5247943" cy="399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*Poisson Distribution not on new spec</a:t>
            </a:r>
            <a:endParaRPr lang="en-GB" sz="2000" b="1" dirty="0">
              <a:latin typeface="Comic Sans MS" panose="030F0702030302020204" pitchFamily="66" charset="0"/>
            </a:endParaRPr>
          </a:p>
        </p:txBody>
      </p:sp>
      <p:sp>
        <p:nvSpPr>
          <p:cNvPr id="66" name="Rectangle 65"/>
          <p:cNvSpPr/>
          <p:nvPr/>
        </p:nvSpPr>
        <p:spPr>
          <a:xfrm>
            <a:off x="6660232" y="1102153"/>
            <a:ext cx="2232248" cy="38263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S3 Hypothesis Testing</a:t>
            </a:r>
            <a:endParaRPr lang="en-GB" b="1" dirty="0"/>
          </a:p>
        </p:txBody>
      </p:sp>
    </p:spTree>
    <p:extLst>
      <p:ext uri="{BB962C8B-B14F-4D97-AF65-F5344CB8AC3E}">
        <p14:creationId xmlns:p14="http://schemas.microsoft.com/office/powerpoint/2010/main" val="966068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2" name="Picture 1"/>
          <p:cNvPicPr>
            <a:picLocks noChangeAspect="1"/>
          </p:cNvPicPr>
          <p:nvPr/>
        </p:nvPicPr>
        <p:blipFill>
          <a:blip r:embed="rId7"/>
          <a:stretch>
            <a:fillRect/>
          </a:stretch>
        </p:blipFill>
        <p:spPr>
          <a:xfrm>
            <a:off x="107504" y="764704"/>
            <a:ext cx="8928992" cy="4472644"/>
          </a:xfrm>
          <a:prstGeom prst="rect">
            <a:avLst/>
          </a:prstGeom>
        </p:spPr>
      </p:pic>
    </p:spTree>
    <p:extLst>
      <p:ext uri="{BB962C8B-B14F-4D97-AF65-F5344CB8AC3E}">
        <p14:creationId xmlns:p14="http://schemas.microsoft.com/office/powerpoint/2010/main" val="1978717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949" y="1579318"/>
            <a:ext cx="9078052" cy="31007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6" name="Rectangle 5"/>
          <p:cNvSpPr/>
          <p:nvPr/>
        </p:nvSpPr>
        <p:spPr>
          <a:xfrm>
            <a:off x="-49358" y="1556792"/>
            <a:ext cx="9217024" cy="911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49358" y="2444502"/>
            <a:ext cx="9217024" cy="671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49358" y="3116188"/>
            <a:ext cx="9217024" cy="816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36512" y="3933132"/>
            <a:ext cx="9204178" cy="793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Tree>
    <p:extLst>
      <p:ext uri="{BB962C8B-B14F-4D97-AF65-F5344CB8AC3E}">
        <p14:creationId xmlns:p14="http://schemas.microsoft.com/office/powerpoint/2010/main" val="3801811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TextBox 5"/>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7"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pic>
        <p:nvPicPr>
          <p:cNvPr id="2" name="Picture 1"/>
          <p:cNvPicPr>
            <a:picLocks noChangeAspect="1"/>
          </p:cNvPicPr>
          <p:nvPr/>
        </p:nvPicPr>
        <p:blipFill>
          <a:blip r:embed="rId7"/>
          <a:stretch>
            <a:fillRect/>
          </a:stretch>
        </p:blipFill>
        <p:spPr>
          <a:xfrm>
            <a:off x="107505" y="1052736"/>
            <a:ext cx="8928990" cy="3411954"/>
          </a:xfrm>
          <a:prstGeom prst="rect">
            <a:avLst/>
          </a:prstGeom>
        </p:spPr>
      </p:pic>
    </p:spTree>
    <p:extLst>
      <p:ext uri="{BB962C8B-B14F-4D97-AF65-F5344CB8AC3E}">
        <p14:creationId xmlns:p14="http://schemas.microsoft.com/office/powerpoint/2010/main" val="3696024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40962" name="Picture 2"/>
          <p:cNvPicPr>
            <a:picLocks noChangeAspect="1" noChangeArrowheads="1"/>
          </p:cNvPicPr>
          <p:nvPr/>
        </p:nvPicPr>
        <p:blipFill>
          <a:blip r:embed="rId4" cstate="print"/>
          <a:srcRect/>
          <a:stretch>
            <a:fillRect/>
          </a:stretch>
        </p:blipFill>
        <p:spPr bwMode="auto">
          <a:xfrm>
            <a:off x="971600" y="0"/>
            <a:ext cx="7585904" cy="6048672"/>
          </a:xfrm>
          <a:prstGeom prst="rect">
            <a:avLst/>
          </a:prstGeom>
          <a:noFill/>
          <a:ln w="9525">
            <a:noFill/>
            <a:miter lim="800000"/>
            <a:headEnd/>
            <a:tailEnd/>
          </a:ln>
        </p:spPr>
      </p:pic>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971600" y="0"/>
            <a:ext cx="7704856" cy="3212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
        <p:nvSpPr>
          <p:cNvPr id="10" name="Rectangle 9"/>
          <p:cNvSpPr/>
          <p:nvPr/>
        </p:nvSpPr>
        <p:spPr>
          <a:xfrm>
            <a:off x="971600" y="3212976"/>
            <a:ext cx="7704856"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971600" y="4725144"/>
            <a:ext cx="7704856"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505463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5" y="1340768"/>
            <a:ext cx="8928990" cy="2817986"/>
          </a:xfrm>
          <a:prstGeom prst="rect">
            <a:avLst/>
          </a:prstGeom>
        </p:spPr>
      </p:pic>
    </p:spTree>
    <p:extLst>
      <p:ext uri="{BB962C8B-B14F-4D97-AF65-F5344CB8AC3E}">
        <p14:creationId xmlns:p14="http://schemas.microsoft.com/office/powerpoint/2010/main" val="389608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63220"/>
            <a:ext cx="9114036" cy="45315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0" y="1163220"/>
            <a:ext cx="9144000" cy="1913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0" y="3076278"/>
            <a:ext cx="9144000" cy="2618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1156978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9458" name="Picture 2"/>
          <p:cNvPicPr>
            <a:picLocks noChangeAspect="1" noChangeArrowheads="1"/>
          </p:cNvPicPr>
          <p:nvPr/>
        </p:nvPicPr>
        <p:blipFill>
          <a:blip r:embed="rId4" cstate="print"/>
          <a:srcRect/>
          <a:stretch>
            <a:fillRect/>
          </a:stretch>
        </p:blipFill>
        <p:spPr bwMode="auto">
          <a:xfrm>
            <a:off x="762942" y="692696"/>
            <a:ext cx="7618118" cy="5472608"/>
          </a:xfrm>
          <a:prstGeom prst="rect">
            <a:avLst/>
          </a:prstGeom>
          <a:noFill/>
          <a:ln w="9525">
            <a:noFill/>
            <a:miter lim="800000"/>
            <a:headEnd/>
            <a:tailEnd/>
          </a:ln>
        </p:spPr>
      </p:pic>
      <p:sp>
        <p:nvSpPr>
          <p:cNvPr id="5" name="Rectangle 4"/>
          <p:cNvSpPr/>
          <p:nvPr/>
        </p:nvSpPr>
        <p:spPr>
          <a:xfrm>
            <a:off x="575048" y="620688"/>
            <a:ext cx="7813376"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Rectangle 5"/>
          <p:cNvSpPr/>
          <p:nvPr/>
        </p:nvSpPr>
        <p:spPr>
          <a:xfrm>
            <a:off x="575048" y="2060848"/>
            <a:ext cx="7813376" cy="4104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24379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8" name="Picture 7"/>
          <p:cNvPicPr>
            <a:picLocks noChangeAspect="1"/>
          </p:cNvPicPr>
          <p:nvPr/>
        </p:nvPicPr>
        <p:blipFill>
          <a:blip r:embed="rId7"/>
          <a:stretch>
            <a:fillRect/>
          </a:stretch>
        </p:blipFill>
        <p:spPr>
          <a:xfrm>
            <a:off x="251520" y="692696"/>
            <a:ext cx="8640960" cy="4705026"/>
          </a:xfrm>
          <a:prstGeom prst="rect">
            <a:avLst/>
          </a:prstGeom>
        </p:spPr>
      </p:pic>
    </p:spTree>
    <p:extLst>
      <p:ext uri="{BB962C8B-B14F-4D97-AF65-F5344CB8AC3E}">
        <p14:creationId xmlns:p14="http://schemas.microsoft.com/office/powerpoint/2010/main" val="1207598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2" name="Picture 1"/>
          <p:cNvPicPr>
            <a:picLocks noChangeAspect="1"/>
          </p:cNvPicPr>
          <p:nvPr/>
        </p:nvPicPr>
        <p:blipFill>
          <a:blip r:embed="rId7"/>
          <a:stretch>
            <a:fillRect/>
          </a:stretch>
        </p:blipFill>
        <p:spPr>
          <a:xfrm>
            <a:off x="107505" y="1772816"/>
            <a:ext cx="8928990" cy="1824790"/>
          </a:xfrm>
          <a:prstGeom prst="rect">
            <a:avLst/>
          </a:prstGeom>
        </p:spPr>
      </p:pic>
    </p:spTree>
    <p:extLst>
      <p:ext uri="{BB962C8B-B14F-4D97-AF65-F5344CB8AC3E}">
        <p14:creationId xmlns:p14="http://schemas.microsoft.com/office/powerpoint/2010/main" val="2251294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122" name="Picture 2"/>
          <p:cNvPicPr>
            <a:picLocks noChangeAspect="1" noChangeArrowheads="1"/>
          </p:cNvPicPr>
          <p:nvPr/>
        </p:nvPicPr>
        <p:blipFill>
          <a:blip r:embed="rId4" cstate="print"/>
          <a:srcRect/>
          <a:stretch>
            <a:fillRect/>
          </a:stretch>
        </p:blipFill>
        <p:spPr bwMode="auto">
          <a:xfrm>
            <a:off x="755576" y="548680"/>
            <a:ext cx="7600950" cy="2781300"/>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763091" y="3356992"/>
            <a:ext cx="7553325" cy="1095375"/>
          </a:xfrm>
          <a:prstGeom prst="rect">
            <a:avLst/>
          </a:prstGeom>
          <a:noFill/>
          <a:ln w="9525">
            <a:noFill/>
            <a:miter lim="800000"/>
            <a:headEnd/>
            <a:tailEnd/>
          </a:ln>
        </p:spPr>
      </p:pic>
      <p:pic>
        <p:nvPicPr>
          <p:cNvPr id="5124" name="Picture 4"/>
          <p:cNvPicPr>
            <a:picLocks noChangeAspect="1" noChangeArrowheads="1"/>
          </p:cNvPicPr>
          <p:nvPr/>
        </p:nvPicPr>
        <p:blipFill>
          <a:blip r:embed="rId6" cstate="print"/>
          <a:srcRect/>
          <a:stretch>
            <a:fillRect/>
          </a:stretch>
        </p:blipFill>
        <p:spPr bwMode="auto">
          <a:xfrm>
            <a:off x="806524" y="4437112"/>
            <a:ext cx="7581900" cy="1238250"/>
          </a:xfrm>
          <a:prstGeom prst="rect">
            <a:avLst/>
          </a:prstGeom>
          <a:noFill/>
          <a:ln w="9525">
            <a:noFill/>
            <a:miter lim="800000"/>
            <a:headEnd/>
            <a:tailEnd/>
          </a:ln>
        </p:spPr>
      </p:pic>
      <p:sp>
        <p:nvSpPr>
          <p:cNvPr id="6" name="Rectangle 5"/>
          <p:cNvSpPr/>
          <p:nvPr/>
        </p:nvSpPr>
        <p:spPr>
          <a:xfrm>
            <a:off x="683568" y="548680"/>
            <a:ext cx="7813376"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683568" y="3356992"/>
            <a:ext cx="781337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683568" y="1844824"/>
            <a:ext cx="7848872"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683568" y="4437112"/>
            <a:ext cx="7848872"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0" y="5660232"/>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spTree>
    <p:extLst>
      <p:ext uri="{BB962C8B-B14F-4D97-AF65-F5344CB8AC3E}">
        <p14:creationId xmlns:p14="http://schemas.microsoft.com/office/powerpoint/2010/main" val="3946182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36484" y="1052736"/>
            <a:ext cx="9071032" cy="3600402"/>
          </a:xfrm>
          <a:prstGeom prst="rect">
            <a:avLst/>
          </a:prstGeom>
        </p:spPr>
      </p:pic>
    </p:spTree>
    <p:extLst>
      <p:ext uri="{BB962C8B-B14F-4D97-AF65-F5344CB8AC3E}">
        <p14:creationId xmlns:p14="http://schemas.microsoft.com/office/powerpoint/2010/main" val="3230193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24578" name="Picture 2"/>
          <p:cNvPicPr>
            <a:picLocks noChangeAspect="1" noChangeArrowheads="1"/>
          </p:cNvPicPr>
          <p:nvPr/>
        </p:nvPicPr>
        <p:blipFill>
          <a:blip r:embed="rId4" cstate="print"/>
          <a:srcRect/>
          <a:stretch>
            <a:fillRect/>
          </a:stretch>
        </p:blipFill>
        <p:spPr bwMode="auto">
          <a:xfrm>
            <a:off x="-14357" y="1052737"/>
            <a:ext cx="9172714" cy="4752528"/>
          </a:xfrm>
          <a:prstGeom prst="rect">
            <a:avLst/>
          </a:prstGeom>
          <a:noFill/>
          <a:ln w="9525">
            <a:noFill/>
            <a:miter lim="800000"/>
            <a:headEnd/>
            <a:tailEnd/>
          </a:ln>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6" name="Rectangle 5"/>
          <p:cNvSpPr/>
          <p:nvPr/>
        </p:nvSpPr>
        <p:spPr>
          <a:xfrm>
            <a:off x="0" y="1052736"/>
            <a:ext cx="914400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1772816"/>
            <a:ext cx="9144000"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0" y="4005064"/>
            <a:ext cx="914400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3634607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5602" name="Picture 2"/>
          <p:cNvPicPr>
            <a:picLocks noChangeAspect="1" noChangeArrowheads="1"/>
          </p:cNvPicPr>
          <p:nvPr/>
        </p:nvPicPr>
        <p:blipFill>
          <a:blip r:embed="rId4" cstate="print"/>
          <a:srcRect/>
          <a:stretch>
            <a:fillRect/>
          </a:stretch>
        </p:blipFill>
        <p:spPr bwMode="auto">
          <a:xfrm>
            <a:off x="0" y="667013"/>
            <a:ext cx="9144000" cy="5523976"/>
          </a:xfrm>
          <a:prstGeom prst="rect">
            <a:avLst/>
          </a:prstGeom>
          <a:noFill/>
          <a:ln w="9525">
            <a:noFill/>
            <a:miter lim="800000"/>
            <a:headEnd/>
            <a:tailEnd/>
          </a:ln>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Rectangle 6"/>
          <p:cNvSpPr/>
          <p:nvPr/>
        </p:nvSpPr>
        <p:spPr>
          <a:xfrm>
            <a:off x="0" y="692696"/>
            <a:ext cx="914400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0" y="1628800"/>
            <a:ext cx="9144000"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0" y="4221088"/>
            <a:ext cx="9144000"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Tree>
    <p:extLst>
      <p:ext uri="{BB962C8B-B14F-4D97-AF65-F5344CB8AC3E}">
        <p14:creationId xmlns:p14="http://schemas.microsoft.com/office/powerpoint/2010/main" val="1549726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4" y="1340768"/>
            <a:ext cx="8928992" cy="3287564"/>
          </a:xfrm>
          <a:prstGeom prst="rect">
            <a:avLst/>
          </a:prstGeom>
        </p:spPr>
      </p:pic>
    </p:spTree>
    <p:extLst>
      <p:ext uri="{BB962C8B-B14F-4D97-AF65-F5344CB8AC3E}">
        <p14:creationId xmlns:p14="http://schemas.microsoft.com/office/powerpoint/2010/main" val="1505313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43010" name="Picture 2"/>
          <p:cNvPicPr>
            <a:picLocks noChangeAspect="1" noChangeArrowheads="1"/>
          </p:cNvPicPr>
          <p:nvPr/>
        </p:nvPicPr>
        <p:blipFill>
          <a:blip r:embed="rId7" cstate="print"/>
          <a:srcRect/>
          <a:stretch>
            <a:fillRect/>
          </a:stretch>
        </p:blipFill>
        <p:spPr bwMode="auto">
          <a:xfrm>
            <a:off x="1" y="836712"/>
            <a:ext cx="9144000" cy="4743688"/>
          </a:xfrm>
          <a:prstGeom prst="rect">
            <a:avLst/>
          </a:prstGeom>
          <a:noFill/>
          <a:ln w="9525">
            <a:noFill/>
            <a:miter lim="800000"/>
            <a:headEnd/>
            <a:tailEnd/>
          </a:ln>
        </p:spPr>
      </p:pic>
      <p:sp>
        <p:nvSpPr>
          <p:cNvPr id="7" name="Rectangle 6"/>
          <p:cNvSpPr/>
          <p:nvPr/>
        </p:nvSpPr>
        <p:spPr>
          <a:xfrm>
            <a:off x="0" y="836712"/>
            <a:ext cx="9144000"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0" y="2564904"/>
            <a:ext cx="9144000"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0" y="4149080"/>
            <a:ext cx="914400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910946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5" y="836712"/>
            <a:ext cx="8928990" cy="3170968"/>
          </a:xfrm>
          <a:prstGeom prst="rect">
            <a:avLst/>
          </a:prstGeom>
        </p:spPr>
      </p:pic>
    </p:spTree>
    <p:extLst>
      <p:ext uri="{BB962C8B-B14F-4D97-AF65-F5344CB8AC3E}">
        <p14:creationId xmlns:p14="http://schemas.microsoft.com/office/powerpoint/2010/main" val="82240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0418" name="Picture 2"/>
          <p:cNvPicPr>
            <a:picLocks noChangeAspect="1" noChangeArrowheads="1"/>
          </p:cNvPicPr>
          <p:nvPr/>
        </p:nvPicPr>
        <p:blipFill>
          <a:blip r:embed="rId4" cstate="print"/>
          <a:srcRect/>
          <a:stretch>
            <a:fillRect/>
          </a:stretch>
        </p:blipFill>
        <p:spPr bwMode="auto">
          <a:xfrm>
            <a:off x="0" y="1049148"/>
            <a:ext cx="9144000" cy="4759706"/>
          </a:xfrm>
          <a:prstGeom prst="rect">
            <a:avLst/>
          </a:prstGeom>
          <a:noFill/>
          <a:ln w="9525">
            <a:noFill/>
            <a:miter lim="800000"/>
            <a:headEnd/>
            <a:tailEnd/>
          </a:ln>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6" name="Rectangle 5"/>
          <p:cNvSpPr/>
          <p:nvPr/>
        </p:nvSpPr>
        <p:spPr>
          <a:xfrm>
            <a:off x="0" y="836712"/>
            <a:ext cx="91440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1844824"/>
            <a:ext cx="9144000"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0" y="3789040"/>
            <a:ext cx="914400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9" name="Rectangle 8"/>
          <p:cNvSpPr/>
          <p:nvPr/>
        </p:nvSpPr>
        <p:spPr>
          <a:xfrm>
            <a:off x="0" y="4869160"/>
            <a:ext cx="91440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1338066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1442" name="Picture 2"/>
          <p:cNvPicPr>
            <a:picLocks noChangeAspect="1" noChangeArrowheads="1"/>
          </p:cNvPicPr>
          <p:nvPr/>
        </p:nvPicPr>
        <p:blipFill>
          <a:blip r:embed="rId4" cstate="print"/>
          <a:srcRect/>
          <a:stretch>
            <a:fillRect/>
          </a:stretch>
        </p:blipFill>
        <p:spPr bwMode="auto">
          <a:xfrm>
            <a:off x="0" y="1073305"/>
            <a:ext cx="9144000" cy="4711390"/>
          </a:xfrm>
          <a:prstGeom prst="rect">
            <a:avLst/>
          </a:prstGeom>
          <a:noFill/>
          <a:ln w="9525">
            <a:noFill/>
            <a:miter lim="800000"/>
            <a:headEnd/>
            <a:tailEnd/>
          </a:ln>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Rectangle 6"/>
          <p:cNvSpPr/>
          <p:nvPr/>
        </p:nvSpPr>
        <p:spPr>
          <a:xfrm>
            <a:off x="0" y="1052736"/>
            <a:ext cx="914400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0" y="2420888"/>
            <a:ext cx="9144000"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0" y="3861048"/>
            <a:ext cx="914400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Rectangle 9"/>
          <p:cNvSpPr/>
          <p:nvPr/>
        </p:nvSpPr>
        <p:spPr>
          <a:xfrm>
            <a:off x="0" y="4797152"/>
            <a:ext cx="91440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797784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95537" y="1628800"/>
            <a:ext cx="8352926" cy="32856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395536" y="1584566"/>
            <a:ext cx="8352927" cy="453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3" name="TextBox 2"/>
          <p:cNvSpPr txBox="1"/>
          <p:nvPr/>
        </p:nvSpPr>
        <p:spPr>
          <a:xfrm>
            <a:off x="31793" y="-16892"/>
            <a:ext cx="1011815" cy="369332"/>
          </a:xfrm>
          <a:prstGeom prst="rect">
            <a:avLst/>
          </a:prstGeom>
          <a:noFill/>
        </p:spPr>
        <p:txBody>
          <a:bodyPr wrap="none" rtlCol="0">
            <a:spAutoFit/>
          </a:bodyPr>
          <a:lstStyle/>
          <a:p>
            <a:r>
              <a:rPr lang="en-GB" dirty="0" smtClean="0"/>
              <a:t>Jan 2010</a:t>
            </a:r>
            <a:endParaRPr lang="en-GB" dirty="0"/>
          </a:p>
        </p:txBody>
      </p:sp>
      <p:sp>
        <p:nvSpPr>
          <p:cNvPr id="6" name="Rectangle 5"/>
          <p:cNvSpPr/>
          <p:nvPr/>
        </p:nvSpPr>
        <p:spPr>
          <a:xfrm>
            <a:off x="395535" y="2038089"/>
            <a:ext cx="8352928" cy="660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395534" y="2698231"/>
            <a:ext cx="8352929" cy="1072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8" name="Rectangle 7"/>
          <p:cNvSpPr/>
          <p:nvPr/>
        </p:nvSpPr>
        <p:spPr>
          <a:xfrm>
            <a:off x="395533" y="3767661"/>
            <a:ext cx="8352930" cy="1146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733256"/>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61256" y="5858862"/>
            <a:ext cx="1435360" cy="954514"/>
          </a:xfrm>
          <a:prstGeom prst="rect">
            <a:avLst/>
          </a:prstGeom>
          <a:noFill/>
        </p:spPr>
      </p:pic>
    </p:spTree>
    <p:extLst>
      <p:ext uri="{BB962C8B-B14F-4D97-AF65-F5344CB8AC3E}">
        <p14:creationId xmlns:p14="http://schemas.microsoft.com/office/powerpoint/2010/main" val="1588857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2009</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4" y="476672"/>
            <a:ext cx="8928992" cy="5348012"/>
          </a:xfrm>
          <a:prstGeom prst="rect">
            <a:avLst/>
          </a:prstGeom>
        </p:spPr>
      </p:pic>
    </p:spTree>
    <p:extLst>
      <p:ext uri="{BB962C8B-B14F-4D97-AF65-F5344CB8AC3E}">
        <p14:creationId xmlns:p14="http://schemas.microsoft.com/office/powerpoint/2010/main" val="633081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0482" name="Picture 2"/>
          <p:cNvPicPr>
            <a:picLocks noChangeAspect="1" noChangeArrowheads="1"/>
          </p:cNvPicPr>
          <p:nvPr/>
        </p:nvPicPr>
        <p:blipFill>
          <a:blip r:embed="rId4" cstate="print"/>
          <a:srcRect/>
          <a:stretch>
            <a:fillRect/>
          </a:stretch>
        </p:blipFill>
        <p:spPr bwMode="auto">
          <a:xfrm>
            <a:off x="899592" y="-1"/>
            <a:ext cx="8244408" cy="5405425"/>
          </a:xfrm>
          <a:prstGeom prst="rect">
            <a:avLst/>
          </a:prstGeom>
          <a:noFill/>
          <a:ln w="9525">
            <a:noFill/>
            <a:miter lim="800000"/>
            <a:headEnd/>
            <a:tailEnd/>
          </a:ln>
        </p:spPr>
      </p:pic>
      <p:pic>
        <p:nvPicPr>
          <p:cNvPr id="20483" name="Picture 3"/>
          <p:cNvPicPr>
            <a:picLocks noChangeAspect="1" noChangeArrowheads="1"/>
          </p:cNvPicPr>
          <p:nvPr/>
        </p:nvPicPr>
        <p:blipFill>
          <a:blip r:embed="rId5" cstate="print"/>
          <a:srcRect/>
          <a:stretch>
            <a:fillRect/>
          </a:stretch>
        </p:blipFill>
        <p:spPr bwMode="auto">
          <a:xfrm>
            <a:off x="899592" y="5352752"/>
            <a:ext cx="6408712" cy="1505248"/>
          </a:xfrm>
          <a:prstGeom prst="rect">
            <a:avLst/>
          </a:prstGeom>
          <a:noFill/>
          <a:ln w="9525">
            <a:noFill/>
            <a:miter lim="800000"/>
            <a:headEnd/>
            <a:tailEnd/>
          </a:ln>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7" name="TextBox 6"/>
          <p:cNvSpPr txBox="1"/>
          <p:nvPr/>
        </p:nvSpPr>
        <p:spPr>
          <a:xfrm rot="20122245">
            <a:off x="-96026" y="187801"/>
            <a:ext cx="1113318" cy="369332"/>
          </a:xfrm>
          <a:prstGeom prst="rect">
            <a:avLst/>
          </a:prstGeom>
          <a:noFill/>
        </p:spPr>
        <p:txBody>
          <a:bodyPr wrap="none" rtlCol="0">
            <a:spAutoFit/>
          </a:bodyPr>
          <a:lstStyle/>
          <a:p>
            <a:r>
              <a:rPr lang="en-GB" dirty="0" smtClean="0"/>
              <a:t>May 2009</a:t>
            </a:r>
            <a:endParaRPr lang="en-GB" dirty="0"/>
          </a:p>
        </p:txBody>
      </p:sp>
      <p:sp>
        <p:nvSpPr>
          <p:cNvPr id="8" name="Rectangle 7"/>
          <p:cNvSpPr/>
          <p:nvPr/>
        </p:nvSpPr>
        <p:spPr>
          <a:xfrm>
            <a:off x="899592" y="0"/>
            <a:ext cx="8244408" cy="1844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899592" y="1844824"/>
            <a:ext cx="824440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899592" y="2492896"/>
            <a:ext cx="8244408"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899592" y="4437112"/>
            <a:ext cx="824440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2" name="Rectangle 11"/>
          <p:cNvSpPr/>
          <p:nvPr/>
        </p:nvSpPr>
        <p:spPr>
          <a:xfrm>
            <a:off x="899592" y="5373216"/>
            <a:ext cx="640871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3" name="Rectangle 12"/>
          <p:cNvSpPr/>
          <p:nvPr/>
        </p:nvSpPr>
        <p:spPr>
          <a:xfrm>
            <a:off x="899592" y="5805264"/>
            <a:ext cx="6408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899592" y="6597352"/>
            <a:ext cx="6408712" cy="260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583954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4"/>
                                        </p:tgtEl>
                                      </p:cBhvr>
                                    </p:animEffect>
                                    <p:set>
                                      <p:cBhvr>
                                        <p:cTn id="4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107505" y="764704"/>
            <a:ext cx="8928990" cy="4395436"/>
          </a:xfrm>
          <a:prstGeom prst="rect">
            <a:avLst/>
          </a:prstGeom>
        </p:spPr>
      </p:pic>
    </p:spTree>
    <p:extLst>
      <p:ext uri="{BB962C8B-B14F-4D97-AF65-F5344CB8AC3E}">
        <p14:creationId xmlns:p14="http://schemas.microsoft.com/office/powerpoint/2010/main" val="3863036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721"/>
            <a:ext cx="9144000" cy="6154616"/>
          </a:xfrm>
          <a:prstGeom prst="rect">
            <a:avLst/>
          </a:prstGeom>
        </p:spPr>
      </p:pic>
      <p:sp>
        <p:nvSpPr>
          <p:cNvPr id="5" name="Rectangle 4"/>
          <p:cNvSpPr/>
          <p:nvPr/>
        </p:nvSpPr>
        <p:spPr>
          <a:xfrm>
            <a:off x="0" y="720"/>
            <a:ext cx="9144000" cy="1988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3" name="TextBox 2"/>
          <p:cNvSpPr txBox="1"/>
          <p:nvPr/>
        </p:nvSpPr>
        <p:spPr>
          <a:xfrm>
            <a:off x="899592" y="-16892"/>
            <a:ext cx="1011815" cy="369332"/>
          </a:xfrm>
          <a:prstGeom prst="rect">
            <a:avLst/>
          </a:prstGeom>
          <a:noFill/>
        </p:spPr>
        <p:txBody>
          <a:bodyPr wrap="none" rtlCol="0">
            <a:spAutoFit/>
          </a:bodyPr>
          <a:lstStyle/>
          <a:p>
            <a:r>
              <a:rPr lang="en-GB" dirty="0" smtClean="0"/>
              <a:t>Jan 2010</a:t>
            </a:r>
            <a:endParaRPr lang="en-GB" dirty="0"/>
          </a:p>
        </p:txBody>
      </p:sp>
      <p:sp>
        <p:nvSpPr>
          <p:cNvPr id="6" name="Rectangle 5"/>
          <p:cNvSpPr/>
          <p:nvPr/>
        </p:nvSpPr>
        <p:spPr>
          <a:xfrm>
            <a:off x="0" y="1988839"/>
            <a:ext cx="9144000" cy="136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0" y="3356991"/>
            <a:ext cx="9144000" cy="1224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8" name="Rectangle 7"/>
          <p:cNvSpPr/>
          <p:nvPr/>
        </p:nvSpPr>
        <p:spPr>
          <a:xfrm>
            <a:off x="-12953" y="4589119"/>
            <a:ext cx="9144000" cy="161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2367837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 y="620688"/>
            <a:ext cx="9143998" cy="5125956"/>
          </a:xfrm>
          <a:prstGeom prst="rect">
            <a:avLst/>
          </a:prstGeom>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7" name="TextBox 6"/>
          <p:cNvSpPr txBox="1"/>
          <p:nvPr/>
        </p:nvSpPr>
        <p:spPr>
          <a:xfrm>
            <a:off x="0" y="-99392"/>
            <a:ext cx="1011815" cy="369332"/>
          </a:xfrm>
          <a:prstGeom prst="rect">
            <a:avLst/>
          </a:prstGeom>
          <a:noFill/>
        </p:spPr>
        <p:txBody>
          <a:bodyPr wrap="none" rtlCol="0">
            <a:spAutoFit/>
          </a:bodyPr>
          <a:lstStyle/>
          <a:p>
            <a:r>
              <a:rPr lang="en-GB" dirty="0" smtClean="0"/>
              <a:t>Jan 2010</a:t>
            </a:r>
            <a:endParaRPr lang="en-GB" dirty="0"/>
          </a:p>
        </p:txBody>
      </p:sp>
      <p:sp>
        <p:nvSpPr>
          <p:cNvPr id="8" name="Rectangle 7"/>
          <p:cNvSpPr/>
          <p:nvPr/>
        </p:nvSpPr>
        <p:spPr>
          <a:xfrm>
            <a:off x="-6478" y="620689"/>
            <a:ext cx="91440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6478" y="1484784"/>
            <a:ext cx="9144000" cy="1368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 y="2852935"/>
            <a:ext cx="9144000" cy="2075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6478" y="4929653"/>
            <a:ext cx="91440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Tree>
    <p:extLst>
      <p:ext uri="{BB962C8B-B14F-4D97-AF65-F5344CB8AC3E}">
        <p14:creationId xmlns:p14="http://schemas.microsoft.com/office/powerpoint/2010/main" val="3911910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79513" y="5013176"/>
            <a:ext cx="8784974" cy="10380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36676"/>
            <a:ext cx="1113318" cy="369332"/>
          </a:xfrm>
          <a:prstGeom prst="rect">
            <a:avLst/>
          </a:prstGeom>
          <a:noFill/>
        </p:spPr>
        <p:txBody>
          <a:bodyPr wrap="none" rtlCol="0">
            <a:spAutoFit/>
          </a:bodyPr>
          <a:lstStyle/>
          <a:p>
            <a:r>
              <a:rPr lang="en-GB" dirty="0" smtClean="0"/>
              <a:t>May 2010</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pic>
        <p:nvPicPr>
          <p:cNvPr id="7" name="Picture 6"/>
          <p:cNvPicPr>
            <a:picLocks noChangeAspect="1"/>
          </p:cNvPicPr>
          <p:nvPr/>
        </p:nvPicPr>
        <p:blipFill>
          <a:blip r:embed="rId8"/>
          <a:stretch>
            <a:fillRect/>
          </a:stretch>
        </p:blipFill>
        <p:spPr>
          <a:xfrm>
            <a:off x="179513" y="332656"/>
            <a:ext cx="8784974" cy="4682740"/>
          </a:xfrm>
          <a:prstGeom prst="rect">
            <a:avLst/>
          </a:prstGeom>
        </p:spPr>
      </p:pic>
    </p:spTree>
    <p:extLst>
      <p:ext uri="{BB962C8B-B14F-4D97-AF65-F5344CB8AC3E}">
        <p14:creationId xmlns:p14="http://schemas.microsoft.com/office/powerpoint/2010/main" val="4277872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4"/>
          <p:cNvPicPr>
            <a:picLocks noChangeAspect="1"/>
          </p:cNvPicPr>
          <p:nvPr/>
        </p:nvPicPr>
        <p:blipFill>
          <a:blip r:embed="rId4"/>
          <a:stretch>
            <a:fillRect/>
          </a:stretch>
        </p:blipFill>
        <p:spPr>
          <a:xfrm>
            <a:off x="740002" y="0"/>
            <a:ext cx="8426046" cy="5661249"/>
          </a:xfrm>
          <a:prstGeom prst="rect">
            <a:avLst/>
          </a:prstGeom>
        </p:spPr>
      </p:pic>
      <p:sp>
        <p:nvSpPr>
          <p:cNvPr id="6" name="TextBox 5"/>
          <p:cNvSpPr txBox="1"/>
          <p:nvPr/>
        </p:nvSpPr>
        <p:spPr>
          <a:xfrm rot="18804303">
            <a:off x="-220515" y="247257"/>
            <a:ext cx="1113318" cy="369332"/>
          </a:xfrm>
          <a:prstGeom prst="rect">
            <a:avLst/>
          </a:prstGeom>
          <a:noFill/>
        </p:spPr>
        <p:txBody>
          <a:bodyPr wrap="none" rtlCol="0">
            <a:spAutoFit/>
          </a:bodyPr>
          <a:lstStyle/>
          <a:p>
            <a:r>
              <a:rPr lang="en-GB" dirty="0" smtClean="0"/>
              <a:t>May 2010</a:t>
            </a:r>
            <a:endParaRPr lang="en-GB" dirty="0"/>
          </a:p>
        </p:txBody>
      </p:sp>
      <p:sp>
        <p:nvSpPr>
          <p:cNvPr id="7" name="Rectangle 6"/>
          <p:cNvSpPr/>
          <p:nvPr/>
        </p:nvSpPr>
        <p:spPr>
          <a:xfrm>
            <a:off x="728978" y="-126"/>
            <a:ext cx="8415022" cy="149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740002" y="1493237"/>
            <a:ext cx="8415022" cy="1287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740002" y="2780928"/>
            <a:ext cx="8415022" cy="529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740002" y="3310927"/>
            <a:ext cx="8415022" cy="1054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2" name="Rectangle 11"/>
          <p:cNvSpPr/>
          <p:nvPr/>
        </p:nvSpPr>
        <p:spPr>
          <a:xfrm>
            <a:off x="751026" y="4365104"/>
            <a:ext cx="8415022" cy="1296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103203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9" grpId="0" animBg="1"/>
      <p:bldP spid="10" grpId="0" animBg="1"/>
      <p:bldP spid="11" grpId="0" animBg="1"/>
      <p:bldP spid="12" grpId="0" animBg="1"/>
    </p:bld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8" name="Picture 7"/>
          <p:cNvPicPr>
            <a:picLocks noChangeAspect="1"/>
          </p:cNvPicPr>
          <p:nvPr/>
        </p:nvPicPr>
        <p:blipFill>
          <a:blip r:embed="rId7"/>
          <a:stretch>
            <a:fillRect/>
          </a:stretch>
        </p:blipFill>
        <p:spPr>
          <a:xfrm>
            <a:off x="107506" y="764704"/>
            <a:ext cx="8928988" cy="4751638"/>
          </a:xfrm>
          <a:prstGeom prst="rect">
            <a:avLst/>
          </a:prstGeom>
        </p:spPr>
      </p:pic>
    </p:spTree>
    <p:extLst>
      <p:ext uri="{BB962C8B-B14F-4D97-AF65-F5344CB8AC3E}">
        <p14:creationId xmlns:p14="http://schemas.microsoft.com/office/powerpoint/2010/main" val="275565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632867" y="260648"/>
            <a:ext cx="8511133" cy="5725671"/>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632866" y="268415"/>
            <a:ext cx="8511133" cy="1576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649231" y="1844824"/>
            <a:ext cx="8511133" cy="1576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632865" y="3417109"/>
            <a:ext cx="8511133" cy="2592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1267119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10" grpId="0" animBg="1"/>
      <p:bldP spid="11" grpId="0" animBg="1"/>
    </p:bld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503042" y="0"/>
            <a:ext cx="8640958" cy="5971200"/>
          </a:xfrm>
          <a:prstGeom prst="rect">
            <a:avLst/>
          </a:prstGeom>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503042" y="26891"/>
            <a:ext cx="8640956" cy="1576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503042" y="1626914"/>
            <a:ext cx="8640956" cy="1658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503040" y="3269588"/>
            <a:ext cx="8640958" cy="2701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3463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938015"/>
            <a:ext cx="8352926" cy="424932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7" name="TextBox 6"/>
          <p:cNvSpPr txBox="1"/>
          <p:nvPr/>
        </p:nvSpPr>
        <p:spPr>
          <a:xfrm>
            <a:off x="0" y="35332"/>
            <a:ext cx="1011815" cy="369332"/>
          </a:xfrm>
          <a:prstGeom prst="rect">
            <a:avLst/>
          </a:prstGeom>
          <a:noFill/>
        </p:spPr>
        <p:txBody>
          <a:bodyPr wrap="none" rtlCol="0">
            <a:spAutoFit/>
          </a:bodyPr>
          <a:lstStyle/>
          <a:p>
            <a:r>
              <a:rPr lang="en-GB" dirty="0" smtClean="0"/>
              <a:t>Jan 2010</a:t>
            </a:r>
            <a:endParaRPr lang="en-GB" dirty="0"/>
          </a:p>
        </p:txBody>
      </p:sp>
      <p:sp>
        <p:nvSpPr>
          <p:cNvPr id="8" name="Rectangle 7"/>
          <p:cNvSpPr/>
          <p:nvPr/>
        </p:nvSpPr>
        <p:spPr>
          <a:xfrm>
            <a:off x="395535" y="908720"/>
            <a:ext cx="8352928" cy="730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9" name="Rectangle 8"/>
          <p:cNvSpPr/>
          <p:nvPr/>
        </p:nvSpPr>
        <p:spPr>
          <a:xfrm>
            <a:off x="395536" y="1638808"/>
            <a:ext cx="8352928" cy="870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0" name="Rectangle 9"/>
          <p:cNvSpPr/>
          <p:nvPr/>
        </p:nvSpPr>
        <p:spPr>
          <a:xfrm>
            <a:off x="395536" y="2509186"/>
            <a:ext cx="8352928" cy="14895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1" name="Rectangle 10"/>
          <p:cNvSpPr/>
          <p:nvPr/>
        </p:nvSpPr>
        <p:spPr>
          <a:xfrm>
            <a:off x="395535" y="3998782"/>
            <a:ext cx="8352928" cy="1188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Tree>
    <p:extLst>
      <p:ext uri="{BB962C8B-B14F-4D97-AF65-F5344CB8AC3E}">
        <p14:creationId xmlns:p14="http://schemas.microsoft.com/office/powerpoint/2010/main" val="4241589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107505" y="1628800"/>
            <a:ext cx="8928990" cy="1790510"/>
          </a:xfrm>
          <a:prstGeom prst="rect">
            <a:avLst/>
          </a:prstGeom>
        </p:spPr>
      </p:pic>
    </p:spTree>
    <p:extLst>
      <p:ext uri="{BB962C8B-B14F-4D97-AF65-F5344CB8AC3E}">
        <p14:creationId xmlns:p14="http://schemas.microsoft.com/office/powerpoint/2010/main" val="1676905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0"/>
            <a:ext cx="8229600" cy="6504384"/>
          </a:xfrm>
          <a:prstGeom prst="rect">
            <a:avLst/>
          </a:prstGeom>
        </p:spPr>
      </p:pic>
      <p:sp>
        <p:nvSpPr>
          <p:cNvPr id="5" name="TextBox 4"/>
          <p:cNvSpPr txBox="1"/>
          <p:nvPr/>
        </p:nvSpPr>
        <p:spPr>
          <a:xfrm>
            <a:off x="0" y="11663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914400" y="0"/>
            <a:ext cx="8229600" cy="1700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914400" y="1700808"/>
            <a:ext cx="82296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914400" y="2320734"/>
            <a:ext cx="8229600" cy="3870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Rectangle 13"/>
          <p:cNvSpPr/>
          <p:nvPr/>
        </p:nvSpPr>
        <p:spPr>
          <a:xfrm>
            <a:off x="914400" y="6191248"/>
            <a:ext cx="8229600" cy="313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95357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3" grpId="0" animBg="1"/>
      <p:bldP spid="14" grpId="0" animBg="1"/>
    </p:bld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107505" y="1052736"/>
            <a:ext cx="8928990" cy="3416106"/>
          </a:xfrm>
          <a:prstGeom prst="rect">
            <a:avLst/>
          </a:prstGeom>
        </p:spPr>
      </p:pic>
    </p:spTree>
    <p:extLst>
      <p:ext uri="{BB962C8B-B14F-4D97-AF65-F5344CB8AC3E}">
        <p14:creationId xmlns:p14="http://schemas.microsoft.com/office/powerpoint/2010/main" val="2731418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1713780"/>
            <a:ext cx="9144000" cy="3547240"/>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0" y="1713780"/>
            <a:ext cx="9144000" cy="1642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3356188"/>
            <a:ext cx="9144000" cy="1846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475656" y="5733256"/>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3819755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914"/>
            <a:ext cx="9144000" cy="6348172"/>
          </a:xfrm>
          <a:prstGeom prst="rect">
            <a:avLst/>
          </a:prstGeom>
        </p:spPr>
      </p:pic>
      <p:sp>
        <p:nvSpPr>
          <p:cNvPr id="5" name="TextBox 4"/>
          <p:cNvSpPr txBox="1"/>
          <p:nvPr/>
        </p:nvSpPr>
        <p:spPr>
          <a:xfrm>
            <a:off x="0" y="-9939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0" y="274222"/>
            <a:ext cx="9144000" cy="1700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1994338"/>
            <a:ext cx="9144000" cy="4628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8"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8439684" y="5541358"/>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805264"/>
            <a:ext cx="1052736" cy="1052736"/>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82052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45293" y="-99392"/>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179512" y="1412776"/>
            <a:ext cx="8784976" cy="3479592"/>
          </a:xfrm>
          <a:prstGeom prst="rect">
            <a:avLst/>
          </a:prstGeom>
        </p:spPr>
      </p:pic>
    </p:spTree>
    <p:extLst>
      <p:ext uri="{BB962C8B-B14F-4D97-AF65-F5344CB8AC3E}">
        <p14:creationId xmlns:p14="http://schemas.microsoft.com/office/powerpoint/2010/main" val="3439575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1190626"/>
            <a:ext cx="9144000" cy="4476748"/>
          </a:xfrm>
          <a:prstGeom prst="rect">
            <a:avLst/>
          </a:prstGeom>
        </p:spPr>
      </p:pic>
      <p:sp>
        <p:nvSpPr>
          <p:cNvPr id="5" name="TextBox 4"/>
          <p:cNvSpPr txBox="1"/>
          <p:nvPr/>
        </p:nvSpPr>
        <p:spPr>
          <a:xfrm>
            <a:off x="-45293" y="-99392"/>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0" y="1190626"/>
            <a:ext cx="9144000" cy="2022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0" y="3212976"/>
            <a:ext cx="9144000"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0" y="4509120"/>
            <a:ext cx="9144000" cy="1158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659689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107504" y="764704"/>
            <a:ext cx="8928992" cy="4430726"/>
          </a:xfrm>
          <a:prstGeom prst="rect">
            <a:avLst/>
          </a:prstGeom>
        </p:spPr>
      </p:pic>
    </p:spTree>
    <p:extLst>
      <p:ext uri="{BB962C8B-B14F-4D97-AF65-F5344CB8AC3E}">
        <p14:creationId xmlns:p14="http://schemas.microsoft.com/office/powerpoint/2010/main" val="4032149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 y="1284794"/>
            <a:ext cx="9143998" cy="4288412"/>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6512" y="1284794"/>
            <a:ext cx="9289032" cy="1424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6512" y="2708920"/>
            <a:ext cx="9289032"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6512" y="3933056"/>
            <a:ext cx="9289032" cy="164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827508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107505" y="1268760"/>
            <a:ext cx="8928990" cy="3572942"/>
          </a:xfrm>
          <a:prstGeom prst="rect">
            <a:avLst/>
          </a:prstGeom>
        </p:spPr>
      </p:pic>
    </p:spTree>
    <p:extLst>
      <p:ext uri="{BB962C8B-B14F-4D97-AF65-F5344CB8AC3E}">
        <p14:creationId xmlns:p14="http://schemas.microsoft.com/office/powerpoint/2010/main" val="3325178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3" name="Picture 2"/>
          <p:cNvPicPr>
            <a:picLocks noChangeAspect="1"/>
          </p:cNvPicPr>
          <p:nvPr/>
        </p:nvPicPr>
        <p:blipFill>
          <a:blip r:embed="rId7"/>
          <a:stretch>
            <a:fillRect/>
          </a:stretch>
        </p:blipFill>
        <p:spPr>
          <a:xfrm>
            <a:off x="251520" y="1268760"/>
            <a:ext cx="8640960" cy="2903930"/>
          </a:xfrm>
          <a:prstGeom prst="rect">
            <a:avLst/>
          </a:prstGeom>
        </p:spPr>
      </p:pic>
    </p:spTree>
    <p:extLst>
      <p:ext uri="{BB962C8B-B14F-4D97-AF65-F5344CB8AC3E}">
        <p14:creationId xmlns:p14="http://schemas.microsoft.com/office/powerpoint/2010/main" val="1218627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251520" y="692696"/>
            <a:ext cx="8640960" cy="4744948"/>
          </a:xfrm>
          <a:prstGeom prst="rect">
            <a:avLst/>
          </a:prstGeom>
        </p:spPr>
      </p:pic>
    </p:spTree>
    <p:extLst>
      <p:ext uri="{BB962C8B-B14F-4D97-AF65-F5344CB8AC3E}">
        <p14:creationId xmlns:p14="http://schemas.microsoft.com/office/powerpoint/2010/main" val="1638257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1" y="862395"/>
            <a:ext cx="9143998" cy="5133210"/>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7" name="Rectangle 6"/>
          <p:cNvSpPr/>
          <p:nvPr/>
        </p:nvSpPr>
        <p:spPr>
          <a:xfrm>
            <a:off x="-36512" y="862395"/>
            <a:ext cx="9289032" cy="1558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6512" y="2420888"/>
            <a:ext cx="928903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36512" y="3428999"/>
            <a:ext cx="9289032" cy="2566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2192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179512" y="1052736"/>
            <a:ext cx="8784976" cy="4060730"/>
          </a:xfrm>
          <a:prstGeom prst="rect">
            <a:avLst/>
          </a:prstGeom>
        </p:spPr>
      </p:pic>
    </p:spTree>
    <p:extLst>
      <p:ext uri="{BB962C8B-B14F-4D97-AF65-F5344CB8AC3E}">
        <p14:creationId xmlns:p14="http://schemas.microsoft.com/office/powerpoint/2010/main" val="3859186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4"/>
          <a:stretch>
            <a:fillRect/>
          </a:stretch>
        </p:blipFill>
        <p:spPr>
          <a:xfrm>
            <a:off x="0" y="808463"/>
            <a:ext cx="9144000" cy="5241074"/>
          </a:xfrm>
          <a:prstGeom prst="rect">
            <a:avLst/>
          </a:prstGeom>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6" name="Rectangle 5"/>
          <p:cNvSpPr/>
          <p:nvPr/>
        </p:nvSpPr>
        <p:spPr>
          <a:xfrm>
            <a:off x="-36512" y="808463"/>
            <a:ext cx="9289032" cy="1324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6512" y="2132856"/>
            <a:ext cx="9289032"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6512" y="3933055"/>
            <a:ext cx="9289032" cy="2116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42571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107505" y="548680"/>
            <a:ext cx="8928990" cy="4919172"/>
          </a:xfrm>
          <a:prstGeom prst="rect">
            <a:avLst/>
          </a:prstGeom>
        </p:spPr>
      </p:pic>
    </p:spTree>
    <p:extLst>
      <p:ext uri="{BB962C8B-B14F-4D97-AF65-F5344CB8AC3E}">
        <p14:creationId xmlns:p14="http://schemas.microsoft.com/office/powerpoint/2010/main" val="2601988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568" y="404664"/>
            <a:ext cx="8336930" cy="3771800"/>
          </a:xfrm>
          <a:prstGeom prst="rect">
            <a:avLst/>
          </a:prstGeom>
        </p:spPr>
      </p:pic>
      <p:pic>
        <p:nvPicPr>
          <p:cNvPr id="11" name="Picture 10"/>
          <p:cNvPicPr>
            <a:picLocks noChangeAspect="1"/>
          </p:cNvPicPr>
          <p:nvPr/>
        </p:nvPicPr>
        <p:blipFill>
          <a:blip r:embed="rId3"/>
          <a:stretch>
            <a:fillRect/>
          </a:stretch>
        </p:blipFill>
        <p:spPr>
          <a:xfrm>
            <a:off x="118568" y="4317318"/>
            <a:ext cx="8313104" cy="2424049"/>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2014</a:t>
            </a:r>
            <a:endParaRPr lang="en-GB" dirty="0"/>
          </a:p>
        </p:txBody>
      </p:sp>
      <p:sp>
        <p:nvSpPr>
          <p:cNvPr id="6" name="Rectangle 5"/>
          <p:cNvSpPr/>
          <p:nvPr/>
        </p:nvSpPr>
        <p:spPr>
          <a:xfrm>
            <a:off x="118568" y="404665"/>
            <a:ext cx="8336930" cy="1622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18568" y="2027334"/>
            <a:ext cx="8336930" cy="2184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18568" y="4317318"/>
            <a:ext cx="8313104" cy="2424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804248"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084260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404664"/>
            <a:ext cx="8208910" cy="555727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3650302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67545" y="357378"/>
            <a:ext cx="8208910" cy="559190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6" name="Rectangle 5"/>
          <p:cNvSpPr/>
          <p:nvPr/>
        </p:nvSpPr>
        <p:spPr>
          <a:xfrm>
            <a:off x="467544" y="357379"/>
            <a:ext cx="820891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sp>
        <p:nvSpPr>
          <p:cNvPr id="7" name="Rectangle 6"/>
          <p:cNvSpPr/>
          <p:nvPr/>
        </p:nvSpPr>
        <p:spPr>
          <a:xfrm>
            <a:off x="467543" y="726711"/>
            <a:ext cx="8208911" cy="470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sp>
        <p:nvSpPr>
          <p:cNvPr id="8" name="Rectangle 7"/>
          <p:cNvSpPr/>
          <p:nvPr/>
        </p:nvSpPr>
        <p:spPr>
          <a:xfrm>
            <a:off x="467542" y="1196752"/>
            <a:ext cx="82089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(iii)</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sp>
        <p:nvSpPr>
          <p:cNvPr id="14" name="Rectangle 13"/>
          <p:cNvSpPr/>
          <p:nvPr/>
        </p:nvSpPr>
        <p:spPr>
          <a:xfrm>
            <a:off x="467541" y="1988840"/>
            <a:ext cx="8208913"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(iv)</a:t>
            </a:r>
            <a:endParaRPr lang="en-GB" sz="2800" b="1" dirty="0"/>
          </a:p>
        </p:txBody>
      </p:sp>
      <p:sp>
        <p:nvSpPr>
          <p:cNvPr id="15" name="Rectangle 14"/>
          <p:cNvSpPr/>
          <p:nvPr/>
        </p:nvSpPr>
        <p:spPr>
          <a:xfrm>
            <a:off x="467540" y="3068960"/>
            <a:ext cx="8208914" cy="2880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Tree>
    <p:extLst>
      <p:ext uri="{BB962C8B-B14F-4D97-AF65-F5344CB8AC3E}">
        <p14:creationId xmlns:p14="http://schemas.microsoft.com/office/powerpoint/2010/main" val="2544082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8" grpId="0" animBg="1"/>
      <p:bldP spid="14" grpId="0" animBg="1"/>
      <p:bldP spid="15" grpId="0" animBg="1"/>
    </p:bldLst>
  </p:timing>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8055" y="442026"/>
            <a:ext cx="8607890" cy="529123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6" name="Rectangle 5"/>
          <p:cNvSpPr/>
          <p:nvPr/>
        </p:nvSpPr>
        <p:spPr>
          <a:xfrm>
            <a:off x="268054" y="442026"/>
            <a:ext cx="8607891" cy="1127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(iii) notes</a:t>
            </a:r>
            <a:endParaRPr lang="en-GB" sz="2800" b="1" dirty="0"/>
          </a:p>
        </p:txBody>
      </p:sp>
      <p:sp>
        <p:nvSpPr>
          <p:cNvPr id="7" name="Rectangle 6"/>
          <p:cNvSpPr/>
          <p:nvPr/>
        </p:nvSpPr>
        <p:spPr>
          <a:xfrm>
            <a:off x="268053" y="1569342"/>
            <a:ext cx="8607891" cy="995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(iv) notes</a:t>
            </a:r>
            <a:endParaRPr lang="en-GB" sz="2800" b="1" dirty="0"/>
          </a:p>
        </p:txBody>
      </p:sp>
      <p:sp>
        <p:nvSpPr>
          <p:cNvPr id="8" name="Rectangle 7"/>
          <p:cNvSpPr/>
          <p:nvPr/>
        </p:nvSpPr>
        <p:spPr>
          <a:xfrm>
            <a:off x="268052" y="2564905"/>
            <a:ext cx="8607892"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494598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4572000" y="1696648"/>
            <a:ext cx="4464496" cy="3748576"/>
          </a:xfrm>
          <a:prstGeom prst="rect">
            <a:avLst/>
          </a:prstGeom>
        </p:spPr>
      </p:pic>
      <p:pic>
        <p:nvPicPr>
          <p:cNvPr id="8" name="Picture 7"/>
          <p:cNvPicPr>
            <a:picLocks noChangeAspect="1"/>
          </p:cNvPicPr>
          <p:nvPr/>
        </p:nvPicPr>
        <p:blipFill>
          <a:blip r:embed="rId8"/>
          <a:stretch>
            <a:fillRect/>
          </a:stretch>
        </p:blipFill>
        <p:spPr>
          <a:xfrm>
            <a:off x="35148" y="1700808"/>
            <a:ext cx="4464496" cy="3095264"/>
          </a:xfrm>
          <a:prstGeom prst="rect">
            <a:avLst/>
          </a:prstGeom>
        </p:spPr>
      </p:pic>
    </p:spTree>
    <p:extLst>
      <p:ext uri="{BB962C8B-B14F-4D97-AF65-F5344CB8AC3E}">
        <p14:creationId xmlns:p14="http://schemas.microsoft.com/office/powerpoint/2010/main" val="4181832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332656"/>
            <a:ext cx="7632848" cy="571272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755577" y="332656"/>
            <a:ext cx="762791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755576" y="1196752"/>
            <a:ext cx="762791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sp>
        <p:nvSpPr>
          <p:cNvPr id="15" name="Rectangle 14"/>
          <p:cNvSpPr/>
          <p:nvPr/>
        </p:nvSpPr>
        <p:spPr>
          <a:xfrm>
            <a:off x="755576" y="5421136"/>
            <a:ext cx="7627914" cy="624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(ii)</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
        <p:nvSpPr>
          <p:cNvPr id="16" name="Rectangle 15"/>
          <p:cNvSpPr/>
          <p:nvPr/>
        </p:nvSpPr>
        <p:spPr>
          <a:xfrm>
            <a:off x="755576" y="5157192"/>
            <a:ext cx="7627914" cy="26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a:t>
            </a:r>
            <a:r>
              <a:rPr lang="en-GB" sz="2800" b="1" dirty="0" err="1" smtClean="0"/>
              <a:t>i</a:t>
            </a:r>
            <a:r>
              <a:rPr lang="en-GB" sz="2800" b="1" dirty="0" smtClean="0"/>
              <a:t>)</a:t>
            </a:r>
            <a:endParaRPr lang="en-GB" sz="2800" b="1" dirty="0"/>
          </a:p>
        </p:txBody>
      </p:sp>
      <p:sp>
        <p:nvSpPr>
          <p:cNvPr id="17" name="Rectangle 16"/>
          <p:cNvSpPr/>
          <p:nvPr/>
        </p:nvSpPr>
        <p:spPr>
          <a:xfrm>
            <a:off x="755576" y="2399182"/>
            <a:ext cx="7627914" cy="7417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sp>
        <p:nvSpPr>
          <p:cNvPr id="18" name="Rectangle 17"/>
          <p:cNvSpPr/>
          <p:nvPr/>
        </p:nvSpPr>
        <p:spPr>
          <a:xfrm>
            <a:off x="755576" y="1916832"/>
            <a:ext cx="7627914" cy="482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a:t>
            </a:r>
            <a:endParaRPr lang="en-GB" sz="2800" b="1" dirty="0"/>
          </a:p>
        </p:txBody>
      </p:sp>
      <p:sp>
        <p:nvSpPr>
          <p:cNvPr id="19" name="Rectangle 18"/>
          <p:cNvSpPr/>
          <p:nvPr/>
        </p:nvSpPr>
        <p:spPr>
          <a:xfrm>
            <a:off x="755576" y="4293096"/>
            <a:ext cx="762791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20" name="Rectangle 19"/>
          <p:cNvSpPr/>
          <p:nvPr/>
        </p:nvSpPr>
        <p:spPr>
          <a:xfrm>
            <a:off x="755576" y="3140968"/>
            <a:ext cx="7627914"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Tree>
    <p:extLst>
      <p:ext uri="{BB962C8B-B14F-4D97-AF65-F5344CB8AC3E}">
        <p14:creationId xmlns:p14="http://schemas.microsoft.com/office/powerpoint/2010/main" val="690674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8"/>
                                        </p:tgtEl>
                                      </p:cBhvr>
                                    </p:animEffect>
                                    <p:set>
                                      <p:cBhvr>
                                        <p:cTn id="3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9"/>
                                        </p:tgtEl>
                                      </p:cBhvr>
                                    </p:animEffect>
                                    <p:set>
                                      <p:cBhvr>
                                        <p:cTn id="43"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2000"/>
                                        <p:tgtEl>
                                          <p:spTgt spid="20"/>
                                        </p:tgtEl>
                                      </p:cBhvr>
                                    </p:animEffect>
                                    <p:set>
                                      <p:cBhvr>
                                        <p:cTn id="49"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6" grpId="0" animBg="1"/>
      <p:bldP spid="8" grpId="0" animBg="1"/>
      <p:bldP spid="15" grpId="0" animBg="1"/>
      <p:bldP spid="16" grpId="0" animBg="1"/>
      <p:bldP spid="17" grpId="0" animBg="1"/>
      <p:bldP spid="18" grpId="0" animBg="1"/>
      <p:bldP spid="19" grpId="0" animBg="1"/>
      <p:bldP spid="2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3" y="836712"/>
            <a:ext cx="8352934" cy="42191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395536" y="836712"/>
            <a:ext cx="8352927" cy="651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3" name="TextBox 2"/>
          <p:cNvSpPr txBox="1"/>
          <p:nvPr/>
        </p:nvSpPr>
        <p:spPr>
          <a:xfrm>
            <a:off x="31793" y="-16892"/>
            <a:ext cx="1011815" cy="369332"/>
          </a:xfrm>
          <a:prstGeom prst="rect">
            <a:avLst/>
          </a:prstGeom>
          <a:noFill/>
        </p:spPr>
        <p:txBody>
          <a:bodyPr wrap="none" rtlCol="0">
            <a:spAutoFit/>
          </a:bodyPr>
          <a:lstStyle/>
          <a:p>
            <a:r>
              <a:rPr lang="en-GB" dirty="0" smtClean="0"/>
              <a:t>Jan 2010</a:t>
            </a:r>
            <a:endParaRPr lang="en-GB" dirty="0"/>
          </a:p>
        </p:txBody>
      </p:sp>
      <p:sp>
        <p:nvSpPr>
          <p:cNvPr id="6" name="Rectangle 5"/>
          <p:cNvSpPr/>
          <p:nvPr/>
        </p:nvSpPr>
        <p:spPr>
          <a:xfrm>
            <a:off x="395535" y="1487867"/>
            <a:ext cx="8352928" cy="1701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7" name="Rectangle 6"/>
          <p:cNvSpPr/>
          <p:nvPr/>
        </p:nvSpPr>
        <p:spPr>
          <a:xfrm>
            <a:off x="395534" y="3182503"/>
            <a:ext cx="8352929" cy="49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8" name="Rectangle 7"/>
          <p:cNvSpPr/>
          <p:nvPr/>
        </p:nvSpPr>
        <p:spPr>
          <a:xfrm>
            <a:off x="395533" y="3673627"/>
            <a:ext cx="8352930" cy="1382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733256"/>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61256" y="5858862"/>
            <a:ext cx="1435360" cy="954514"/>
          </a:xfrm>
          <a:prstGeom prst="rect">
            <a:avLst/>
          </a:prstGeom>
          <a:noFill/>
        </p:spPr>
      </p:pic>
    </p:spTree>
    <p:extLst>
      <p:ext uri="{BB962C8B-B14F-4D97-AF65-F5344CB8AC3E}">
        <p14:creationId xmlns:p14="http://schemas.microsoft.com/office/powerpoint/2010/main" val="4285776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332656"/>
            <a:ext cx="8352928" cy="5653598"/>
          </a:xfrm>
          <a:prstGeom prst="rect">
            <a:avLst/>
          </a:prstGeom>
        </p:spPr>
      </p:pic>
      <p:sp>
        <p:nvSpPr>
          <p:cNvPr id="11" name="Rectangle 10"/>
          <p:cNvSpPr/>
          <p:nvPr/>
        </p:nvSpPr>
        <p:spPr>
          <a:xfrm>
            <a:off x="395536" y="332656"/>
            <a:ext cx="8352928" cy="600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t>
            </a:r>
            <a:r>
              <a:rPr lang="en-GB" sz="2800" b="1" dirty="0" smtClean="0"/>
              <a:t>notes</a:t>
            </a:r>
            <a:endParaRPr lang="en-GB" sz="2800" b="1" dirty="0"/>
          </a:p>
        </p:txBody>
      </p:sp>
      <p:sp>
        <p:nvSpPr>
          <p:cNvPr id="12" name="Rectangle 11"/>
          <p:cNvSpPr/>
          <p:nvPr/>
        </p:nvSpPr>
        <p:spPr>
          <a:xfrm>
            <a:off x="395536" y="932808"/>
            <a:ext cx="8347993" cy="924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 </a:t>
            </a:r>
            <a:r>
              <a:rPr lang="en-GB" sz="2800" b="1" dirty="0" smtClean="0"/>
              <a:t>notes</a:t>
            </a:r>
            <a:endParaRPr lang="en-GB" sz="2800" b="1" dirty="0"/>
          </a:p>
        </p:txBody>
      </p:sp>
      <p:sp>
        <p:nvSpPr>
          <p:cNvPr id="13" name="Rectangle 12"/>
          <p:cNvSpPr/>
          <p:nvPr/>
        </p:nvSpPr>
        <p:spPr>
          <a:xfrm>
            <a:off x="395535" y="5251650"/>
            <a:ext cx="8347994" cy="734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(ii) notes</a:t>
            </a:r>
            <a:endParaRPr lang="en-GB" sz="2800" b="1" dirty="0"/>
          </a:p>
        </p:txBody>
      </p:sp>
      <p:sp>
        <p:nvSpPr>
          <p:cNvPr id="14" name="Rectangle 13"/>
          <p:cNvSpPr/>
          <p:nvPr/>
        </p:nvSpPr>
        <p:spPr>
          <a:xfrm>
            <a:off x="390601" y="4907990"/>
            <a:ext cx="8362797" cy="343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a:t>
            </a:r>
            <a:r>
              <a:rPr lang="en-GB" sz="2800" b="1" dirty="0" err="1" smtClean="0"/>
              <a:t>i</a:t>
            </a:r>
            <a:r>
              <a:rPr lang="en-GB" sz="2800" b="1" dirty="0"/>
              <a:t>) </a:t>
            </a:r>
            <a:r>
              <a:rPr lang="en-GB" sz="2800" b="1" dirty="0" smtClean="0"/>
              <a:t>notes</a:t>
            </a:r>
            <a:endParaRPr lang="en-GB" sz="2800" b="1" dirty="0"/>
          </a:p>
        </p:txBody>
      </p:sp>
      <p:sp>
        <p:nvSpPr>
          <p:cNvPr id="15" name="Rectangle 14"/>
          <p:cNvSpPr/>
          <p:nvPr/>
        </p:nvSpPr>
        <p:spPr>
          <a:xfrm>
            <a:off x="390601" y="2568668"/>
            <a:ext cx="8352928" cy="572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a:t>ii) </a:t>
            </a:r>
            <a:r>
              <a:rPr lang="en-GB" sz="2800" b="1" dirty="0" smtClean="0"/>
              <a:t>notes</a:t>
            </a:r>
            <a:endParaRPr lang="en-GB" sz="2800" b="1" dirty="0"/>
          </a:p>
        </p:txBody>
      </p:sp>
      <p:sp>
        <p:nvSpPr>
          <p:cNvPr id="16" name="Rectangle 15"/>
          <p:cNvSpPr/>
          <p:nvPr/>
        </p:nvSpPr>
        <p:spPr>
          <a:xfrm>
            <a:off x="390601" y="1857710"/>
            <a:ext cx="8362798" cy="718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a:t>) </a:t>
            </a:r>
            <a:r>
              <a:rPr lang="en-GB" sz="2800" b="1" dirty="0" smtClean="0"/>
              <a:t>notes</a:t>
            </a:r>
            <a:endParaRPr lang="en-GB" sz="2800" b="1" dirty="0"/>
          </a:p>
        </p:txBody>
      </p:sp>
      <p:sp>
        <p:nvSpPr>
          <p:cNvPr id="17" name="Rectangle 16"/>
          <p:cNvSpPr/>
          <p:nvPr/>
        </p:nvSpPr>
        <p:spPr>
          <a:xfrm>
            <a:off x="390601" y="4029152"/>
            <a:ext cx="8352928" cy="878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E </a:t>
            </a:r>
            <a:r>
              <a:rPr lang="en-GB" sz="2800" b="1" dirty="0" smtClean="0"/>
              <a:t>notes</a:t>
            </a:r>
            <a:endParaRPr lang="en-GB" sz="2800" b="1" dirty="0"/>
          </a:p>
        </p:txBody>
      </p:sp>
      <p:sp>
        <p:nvSpPr>
          <p:cNvPr id="18" name="Rectangle 17"/>
          <p:cNvSpPr/>
          <p:nvPr/>
        </p:nvSpPr>
        <p:spPr>
          <a:xfrm>
            <a:off x="395537" y="3140968"/>
            <a:ext cx="8347992" cy="888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 </a:t>
            </a:r>
            <a:r>
              <a:rPr lang="en-GB" sz="2800" b="1" dirty="0" smtClean="0"/>
              <a:t>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950558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6"/>
                                        </p:tgtEl>
                                      </p:cBhvr>
                                    </p:animEffect>
                                    <p:set>
                                      <p:cBhvr>
                                        <p:cTn id="3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7"/>
                                        </p:tgtEl>
                                      </p:cBhvr>
                                    </p:animEffect>
                                    <p:set>
                                      <p:cBhvr>
                                        <p:cTn id="4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2000"/>
                                        <p:tgtEl>
                                          <p:spTgt spid="18"/>
                                        </p:tgtEl>
                                      </p:cBhvr>
                                    </p:animEffect>
                                    <p:set>
                                      <p:cBhvr>
                                        <p:cTn id="49"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358464"/>
            <a:ext cx="8496944" cy="55188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1163992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620688"/>
            <a:ext cx="8496944" cy="446787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323528" y="612586"/>
            <a:ext cx="8492011" cy="1592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23528" y="2204864"/>
            <a:ext cx="849201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
        <p:nvSpPr>
          <p:cNvPr id="18" name="Rectangle 17"/>
          <p:cNvSpPr/>
          <p:nvPr/>
        </p:nvSpPr>
        <p:spPr>
          <a:xfrm>
            <a:off x="323528" y="3212976"/>
            <a:ext cx="8496944" cy="1875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881432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6" grpId="0" animBg="1"/>
      <p:bldP spid="8" grpId="0" animBg="1"/>
      <p:bldP spid="18" grpId="0" animBg="1"/>
    </p:bldLst>
  </p:timing>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32656"/>
            <a:ext cx="8640960" cy="5792536"/>
          </a:xfrm>
          <a:prstGeom prst="rect">
            <a:avLst/>
          </a:prstGeom>
        </p:spPr>
      </p:pic>
      <p:sp>
        <p:nvSpPr>
          <p:cNvPr id="11" name="Rectangle 10"/>
          <p:cNvSpPr/>
          <p:nvPr/>
        </p:nvSpPr>
        <p:spPr>
          <a:xfrm>
            <a:off x="251520" y="332656"/>
            <a:ext cx="864096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t>
            </a:r>
            <a:r>
              <a:rPr lang="en-GB" sz="2800" b="1" dirty="0" smtClean="0"/>
              <a:t>notes</a:t>
            </a:r>
            <a:endParaRPr lang="en-GB" sz="2800" b="1" dirty="0"/>
          </a:p>
        </p:txBody>
      </p:sp>
      <p:sp>
        <p:nvSpPr>
          <p:cNvPr id="12" name="Rectangle 11"/>
          <p:cNvSpPr/>
          <p:nvPr/>
        </p:nvSpPr>
        <p:spPr>
          <a:xfrm>
            <a:off x="251520" y="1340768"/>
            <a:ext cx="8640960"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 </a:t>
            </a:r>
            <a:r>
              <a:rPr lang="en-GB" sz="2800" b="1" dirty="0" smtClean="0"/>
              <a:t>notes</a:t>
            </a:r>
            <a:endParaRPr lang="en-GB" sz="2800" b="1" dirty="0"/>
          </a:p>
        </p:txBody>
      </p:sp>
      <p:sp>
        <p:nvSpPr>
          <p:cNvPr id="16" name="Rectangle 15"/>
          <p:cNvSpPr/>
          <p:nvPr/>
        </p:nvSpPr>
        <p:spPr>
          <a:xfrm>
            <a:off x="251520" y="3212976"/>
            <a:ext cx="8640960" cy="2912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33376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animBg="1"/>
      <p:bldP spid="12" grpId="0" animBg="1"/>
      <p:bldP spid="16" grpId="0" animBg="1"/>
    </p:bldLst>
  </p:timing>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404664"/>
            <a:ext cx="8208910" cy="57470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146065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597" y="620688"/>
            <a:ext cx="8506806" cy="48900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6" name="Rectangle 5"/>
          <p:cNvSpPr/>
          <p:nvPr/>
        </p:nvSpPr>
        <p:spPr>
          <a:xfrm>
            <a:off x="323528" y="612586"/>
            <a:ext cx="8492011" cy="1304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23528" y="1916832"/>
            <a:ext cx="8492012"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
        <p:nvSpPr>
          <p:cNvPr id="18" name="Rectangle 17"/>
          <p:cNvSpPr/>
          <p:nvPr/>
        </p:nvSpPr>
        <p:spPr>
          <a:xfrm>
            <a:off x="323528" y="3573016"/>
            <a:ext cx="8496944" cy="1937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093645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6" grpId="0" animBg="1"/>
      <p:bldP spid="8" grpId="0" animBg="1"/>
      <p:bldP spid="18" grpId="0" animBg="1"/>
    </p:bld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8840" y="116632"/>
            <a:ext cx="7997656" cy="6008560"/>
          </a:xfrm>
          <a:prstGeom prst="rect">
            <a:avLst/>
          </a:prstGeom>
        </p:spPr>
      </p:pic>
      <p:sp>
        <p:nvSpPr>
          <p:cNvPr id="11" name="Rectangle 10"/>
          <p:cNvSpPr/>
          <p:nvPr/>
        </p:nvSpPr>
        <p:spPr>
          <a:xfrm>
            <a:off x="1038840" y="116632"/>
            <a:ext cx="799765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t>
            </a:r>
            <a:r>
              <a:rPr lang="en-GB" sz="2800" b="1" dirty="0" smtClean="0"/>
              <a:t>notes</a:t>
            </a:r>
            <a:endParaRPr lang="en-GB" sz="2800" b="1" dirty="0"/>
          </a:p>
        </p:txBody>
      </p:sp>
      <p:sp>
        <p:nvSpPr>
          <p:cNvPr id="12" name="Rectangle 11"/>
          <p:cNvSpPr/>
          <p:nvPr/>
        </p:nvSpPr>
        <p:spPr>
          <a:xfrm>
            <a:off x="1038840" y="836712"/>
            <a:ext cx="7997656"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 </a:t>
            </a:r>
            <a:r>
              <a:rPr lang="en-GB" sz="2800" b="1" dirty="0" smtClean="0"/>
              <a:t>notes</a:t>
            </a:r>
            <a:endParaRPr lang="en-GB" sz="2800" b="1" dirty="0"/>
          </a:p>
        </p:txBody>
      </p:sp>
      <p:sp>
        <p:nvSpPr>
          <p:cNvPr id="16" name="Rectangle 15"/>
          <p:cNvSpPr/>
          <p:nvPr/>
        </p:nvSpPr>
        <p:spPr>
          <a:xfrm>
            <a:off x="1038840" y="3284984"/>
            <a:ext cx="7997656" cy="2840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4346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animBg="1"/>
      <p:bldP spid="12" grpId="0" animBg="1"/>
      <p:bldP spid="16" grpId="0" animBg="1"/>
    </p:bld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251521" y="1196752"/>
            <a:ext cx="8640958" cy="2797434"/>
          </a:xfrm>
          <a:prstGeom prst="rect">
            <a:avLst/>
          </a:prstGeom>
        </p:spPr>
      </p:pic>
    </p:spTree>
    <p:extLst>
      <p:ext uri="{BB962C8B-B14F-4D97-AF65-F5344CB8AC3E}">
        <p14:creationId xmlns:p14="http://schemas.microsoft.com/office/powerpoint/2010/main" val="1983789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548680"/>
            <a:ext cx="8496944" cy="36552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6" name="Rectangle 5"/>
          <p:cNvSpPr/>
          <p:nvPr/>
        </p:nvSpPr>
        <p:spPr>
          <a:xfrm>
            <a:off x="323528" y="548680"/>
            <a:ext cx="8492011"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23528" y="2356632"/>
            <a:ext cx="8492012" cy="1847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
        <p:nvSpPr>
          <p:cNvPr id="13" name="Rectangle 12"/>
          <p:cNvSpPr/>
          <p:nvPr/>
        </p:nvSpPr>
        <p:spPr>
          <a:xfrm>
            <a:off x="323528" y="1052736"/>
            <a:ext cx="8492011" cy="1303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3690645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8" grpId="0" animBg="1"/>
      <p:bldP spid="13" grpId="0" animBg="1"/>
    </p:bld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537" y="332656"/>
            <a:ext cx="8352926" cy="5204688"/>
          </a:xfrm>
          <a:prstGeom prst="rect">
            <a:avLst/>
          </a:prstGeom>
        </p:spPr>
      </p:pic>
      <p:sp>
        <p:nvSpPr>
          <p:cNvPr id="11" name="Rectangle 10"/>
          <p:cNvSpPr/>
          <p:nvPr/>
        </p:nvSpPr>
        <p:spPr>
          <a:xfrm>
            <a:off x="395536" y="332656"/>
            <a:ext cx="8352927" cy="836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t>
            </a:r>
            <a:r>
              <a:rPr lang="en-GB" sz="2800" b="1" dirty="0" smtClean="0"/>
              <a:t>notes</a:t>
            </a:r>
            <a:endParaRPr lang="en-GB" sz="2800" b="1" dirty="0"/>
          </a:p>
        </p:txBody>
      </p:sp>
      <p:sp>
        <p:nvSpPr>
          <p:cNvPr id="12" name="Rectangle 11"/>
          <p:cNvSpPr/>
          <p:nvPr/>
        </p:nvSpPr>
        <p:spPr>
          <a:xfrm>
            <a:off x="395538" y="1169368"/>
            <a:ext cx="8352926" cy="2573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 </a:t>
            </a:r>
            <a:r>
              <a:rPr lang="en-GB" sz="2800" b="1" dirty="0" smtClean="0"/>
              <a:t>notes</a:t>
            </a:r>
            <a:endParaRPr lang="en-GB" sz="2800" b="1" dirty="0"/>
          </a:p>
        </p:txBody>
      </p:sp>
      <p:sp>
        <p:nvSpPr>
          <p:cNvPr id="16" name="Rectangle 15"/>
          <p:cNvSpPr/>
          <p:nvPr/>
        </p:nvSpPr>
        <p:spPr>
          <a:xfrm>
            <a:off x="395538" y="3742976"/>
            <a:ext cx="8352926" cy="1794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2" name="Picture 1"/>
          <p:cNvPicPr>
            <a:picLocks noChangeAspect="1"/>
          </p:cNvPicPr>
          <p:nvPr/>
        </p:nvPicPr>
        <p:blipFill>
          <a:blip r:embed="rId8"/>
          <a:stretch>
            <a:fillRect/>
          </a:stretch>
        </p:blipFill>
        <p:spPr>
          <a:xfrm>
            <a:off x="3502023" y="5601686"/>
            <a:ext cx="2139954" cy="1139682"/>
          </a:xfrm>
          <a:prstGeom prst="rect">
            <a:avLst/>
          </a:prstGeom>
        </p:spPr>
      </p:pic>
      <p:sp>
        <p:nvSpPr>
          <p:cNvPr id="13" name="Rectangle 12"/>
          <p:cNvSpPr/>
          <p:nvPr/>
        </p:nvSpPr>
        <p:spPr>
          <a:xfrm>
            <a:off x="3502022" y="5601686"/>
            <a:ext cx="2139955" cy="11396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Diagram</a:t>
            </a:r>
            <a:endParaRPr lang="en-GB" sz="2800" b="1" dirty="0"/>
          </a:p>
        </p:txBody>
      </p:sp>
    </p:spTree>
    <p:extLst>
      <p:ext uri="{BB962C8B-B14F-4D97-AF65-F5344CB8AC3E}">
        <p14:creationId xmlns:p14="http://schemas.microsoft.com/office/powerpoint/2010/main" val="1491730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2" grpId="0" animBg="1"/>
      <p:bldP spid="16"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5" y="476672"/>
            <a:ext cx="8352930" cy="48343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7" name="TextBox 6"/>
          <p:cNvSpPr txBox="1"/>
          <p:nvPr/>
        </p:nvSpPr>
        <p:spPr>
          <a:xfrm>
            <a:off x="0" y="35332"/>
            <a:ext cx="1011815" cy="369332"/>
          </a:xfrm>
          <a:prstGeom prst="rect">
            <a:avLst/>
          </a:prstGeom>
          <a:noFill/>
        </p:spPr>
        <p:txBody>
          <a:bodyPr wrap="none" rtlCol="0">
            <a:spAutoFit/>
          </a:bodyPr>
          <a:lstStyle/>
          <a:p>
            <a:r>
              <a:rPr lang="en-GB" dirty="0" smtClean="0"/>
              <a:t>Jan 2010</a:t>
            </a:r>
            <a:endParaRPr lang="en-GB" dirty="0"/>
          </a:p>
        </p:txBody>
      </p:sp>
      <p:sp>
        <p:nvSpPr>
          <p:cNvPr id="8" name="Rectangle 7"/>
          <p:cNvSpPr/>
          <p:nvPr/>
        </p:nvSpPr>
        <p:spPr>
          <a:xfrm>
            <a:off x="395535" y="476672"/>
            <a:ext cx="8352928" cy="730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9" name="Rectangle 8"/>
          <p:cNvSpPr/>
          <p:nvPr/>
        </p:nvSpPr>
        <p:spPr>
          <a:xfrm>
            <a:off x="395536" y="1206759"/>
            <a:ext cx="8352928" cy="2879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0" name="Rectangle 9"/>
          <p:cNvSpPr/>
          <p:nvPr/>
        </p:nvSpPr>
        <p:spPr>
          <a:xfrm>
            <a:off x="395536" y="4086726"/>
            <a:ext cx="8352928" cy="350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1" name="Rectangle 10"/>
          <p:cNvSpPr/>
          <p:nvPr/>
        </p:nvSpPr>
        <p:spPr>
          <a:xfrm>
            <a:off x="395535" y="4437112"/>
            <a:ext cx="8352928" cy="873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Tree>
    <p:extLst>
      <p:ext uri="{BB962C8B-B14F-4D97-AF65-F5344CB8AC3E}">
        <p14:creationId xmlns:p14="http://schemas.microsoft.com/office/powerpoint/2010/main" val="1351120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404664"/>
            <a:ext cx="7920880" cy="564875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1370105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332656"/>
            <a:ext cx="8496944" cy="56130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6" name="Rectangle 5"/>
          <p:cNvSpPr/>
          <p:nvPr/>
        </p:nvSpPr>
        <p:spPr>
          <a:xfrm>
            <a:off x="323528" y="332656"/>
            <a:ext cx="8492011" cy="1288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323528" y="2356632"/>
            <a:ext cx="8492012" cy="1999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sp>
        <p:nvSpPr>
          <p:cNvPr id="13" name="Rectangle 12"/>
          <p:cNvSpPr/>
          <p:nvPr/>
        </p:nvSpPr>
        <p:spPr>
          <a:xfrm>
            <a:off x="323528" y="1621048"/>
            <a:ext cx="8492011" cy="735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323528" y="4356336"/>
            <a:ext cx="8492011" cy="1589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Tree>
    <p:extLst>
      <p:ext uri="{BB962C8B-B14F-4D97-AF65-F5344CB8AC3E}">
        <p14:creationId xmlns:p14="http://schemas.microsoft.com/office/powerpoint/2010/main" val="271724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8" grpId="0" animBg="1"/>
      <p:bldP spid="13" grpId="0" animBg="1"/>
      <p:bldP spid="15" grpId="0" animBg="1"/>
    </p:bld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620688"/>
            <a:ext cx="8352928" cy="4669572"/>
          </a:xfrm>
          <a:prstGeom prst="rect">
            <a:avLst/>
          </a:prstGeom>
        </p:spPr>
      </p:pic>
      <p:sp>
        <p:nvSpPr>
          <p:cNvPr id="11" name="Rectangle 10"/>
          <p:cNvSpPr/>
          <p:nvPr/>
        </p:nvSpPr>
        <p:spPr>
          <a:xfrm>
            <a:off x="395536" y="620688"/>
            <a:ext cx="8352927"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t>
            </a:r>
            <a:r>
              <a:rPr lang="en-GB" sz="2800" b="1" dirty="0" smtClean="0"/>
              <a:t>notes</a:t>
            </a:r>
            <a:endParaRPr lang="en-GB" sz="2800" b="1" dirty="0"/>
          </a:p>
        </p:txBody>
      </p:sp>
      <p:sp>
        <p:nvSpPr>
          <p:cNvPr id="12" name="Rectangle 11"/>
          <p:cNvSpPr/>
          <p:nvPr/>
        </p:nvSpPr>
        <p:spPr>
          <a:xfrm>
            <a:off x="395538" y="1700808"/>
            <a:ext cx="835292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 </a:t>
            </a:r>
            <a:r>
              <a:rPr lang="en-GB" sz="2800" b="1" dirty="0" smtClean="0"/>
              <a:t>notes</a:t>
            </a:r>
            <a:endParaRPr lang="en-GB" sz="2800" b="1" dirty="0"/>
          </a:p>
        </p:txBody>
      </p:sp>
      <p:sp>
        <p:nvSpPr>
          <p:cNvPr id="16" name="Rectangle 15"/>
          <p:cNvSpPr/>
          <p:nvPr/>
        </p:nvSpPr>
        <p:spPr>
          <a:xfrm>
            <a:off x="395538" y="2492896"/>
            <a:ext cx="8352926" cy="1843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4" name="Rectangle 13"/>
          <p:cNvSpPr/>
          <p:nvPr/>
        </p:nvSpPr>
        <p:spPr>
          <a:xfrm>
            <a:off x="395536" y="4328756"/>
            <a:ext cx="8352927" cy="96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Tree>
    <p:extLst>
      <p:ext uri="{BB962C8B-B14F-4D97-AF65-F5344CB8AC3E}">
        <p14:creationId xmlns:p14="http://schemas.microsoft.com/office/powerpoint/2010/main" val="695588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2" grpId="0" animBg="1"/>
      <p:bldP spid="16" grpId="0" animBg="1"/>
      <p:bldP spid="14" grpId="0" animBg="1"/>
    </p:bld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620688"/>
            <a:ext cx="8496944" cy="49499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TextBox 5"/>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661248"/>
            <a:ext cx="1435360" cy="954514"/>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322688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335790"/>
            <a:ext cx="8064896" cy="6405578"/>
          </a:xfrm>
          <a:prstGeom prst="rect">
            <a:avLst/>
          </a:prstGeom>
        </p:spPr>
      </p:pic>
      <p:sp>
        <p:nvSpPr>
          <p:cNvPr id="12" name="Rectangle 11"/>
          <p:cNvSpPr/>
          <p:nvPr/>
        </p:nvSpPr>
        <p:spPr>
          <a:xfrm>
            <a:off x="107504" y="4436096"/>
            <a:ext cx="8064896" cy="2305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9" name="Rectangle 8"/>
          <p:cNvSpPr/>
          <p:nvPr/>
        </p:nvSpPr>
        <p:spPr>
          <a:xfrm>
            <a:off x="107504" y="335790"/>
            <a:ext cx="8064896" cy="716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13318" cy="369332"/>
          </a:xfrm>
          <a:prstGeom prst="rect">
            <a:avLst/>
          </a:prstGeom>
          <a:noFill/>
        </p:spPr>
        <p:txBody>
          <a:bodyPr wrap="none" rtlCol="0">
            <a:spAutoFit/>
          </a:bodyPr>
          <a:lstStyle/>
          <a:p>
            <a:r>
              <a:rPr lang="en-GB" dirty="0" smtClean="0"/>
              <a:t>May 2006</a:t>
            </a:r>
            <a:endParaRPr lang="en-GB" dirty="0"/>
          </a:p>
        </p:txBody>
      </p:sp>
      <p:sp>
        <p:nvSpPr>
          <p:cNvPr id="10" name="Rectangle 9"/>
          <p:cNvSpPr/>
          <p:nvPr/>
        </p:nvSpPr>
        <p:spPr>
          <a:xfrm>
            <a:off x="107504" y="1052736"/>
            <a:ext cx="806489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07504" y="2276872"/>
            <a:ext cx="8064896" cy="2159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err="1" smtClean="0"/>
              <a:t>i</a:t>
            </a:r>
            <a:r>
              <a:rPr lang="en-GB" sz="2800" b="1" dirty="0" smtClean="0"/>
              <a:t>)</a:t>
            </a:r>
            <a:endParaRPr lang="en-GB" sz="2800" b="1"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8393358" y="5517232"/>
            <a:ext cx="643138" cy="643138"/>
          </a:xfrm>
          <a:prstGeom prst="rect">
            <a:avLst/>
          </a:prstGeom>
          <a:noFill/>
        </p:spPr>
      </p:pic>
    </p:spTree>
    <p:extLst>
      <p:ext uri="{BB962C8B-B14F-4D97-AF65-F5344CB8AC3E}">
        <p14:creationId xmlns:p14="http://schemas.microsoft.com/office/powerpoint/2010/main" val="1334570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9" grpId="0" animBg="1"/>
      <p:bldP spid="10" grpId="0" animBg="1"/>
      <p:bldP spid="11" grpId="0" animBg="1"/>
    </p:bld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2" name="Picture 1"/>
          <p:cNvPicPr>
            <a:picLocks noChangeAspect="1"/>
          </p:cNvPicPr>
          <p:nvPr/>
        </p:nvPicPr>
        <p:blipFill>
          <a:blip r:embed="rId5"/>
          <a:stretch>
            <a:fillRect/>
          </a:stretch>
        </p:blipFill>
        <p:spPr>
          <a:xfrm>
            <a:off x="395537" y="620688"/>
            <a:ext cx="8352926" cy="4563356"/>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91051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669" y="404664"/>
            <a:ext cx="8638662" cy="531900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252669" y="404664"/>
            <a:ext cx="8638662"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77272"/>
            <a:ext cx="1435360" cy="954514"/>
          </a:xfrm>
          <a:prstGeom prst="rect">
            <a:avLst/>
          </a:prstGeom>
          <a:noFill/>
        </p:spPr>
      </p:pic>
      <p:sp>
        <p:nvSpPr>
          <p:cNvPr id="13" name="Rectangle 12"/>
          <p:cNvSpPr/>
          <p:nvPr/>
        </p:nvSpPr>
        <p:spPr>
          <a:xfrm>
            <a:off x="252669" y="1556792"/>
            <a:ext cx="863866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sp>
        <p:nvSpPr>
          <p:cNvPr id="15" name="Rectangle 14"/>
          <p:cNvSpPr/>
          <p:nvPr/>
        </p:nvSpPr>
        <p:spPr>
          <a:xfrm>
            <a:off x="252669" y="2924944"/>
            <a:ext cx="8638662" cy="2834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225289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3" grpId="0" animBg="1"/>
      <p:bldP spid="15" grpId="0" animBg="1"/>
    </p:bld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2132856"/>
            <a:ext cx="8352926" cy="129583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395537" y="2132856"/>
            <a:ext cx="8352926" cy="1295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595526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3" name="Picture 2"/>
          <p:cNvPicPr>
            <a:picLocks noChangeAspect="1"/>
          </p:cNvPicPr>
          <p:nvPr/>
        </p:nvPicPr>
        <p:blipFill>
          <a:blip r:embed="rId7"/>
          <a:stretch>
            <a:fillRect/>
          </a:stretch>
        </p:blipFill>
        <p:spPr>
          <a:xfrm>
            <a:off x="323528" y="1556792"/>
            <a:ext cx="8496944" cy="2301584"/>
          </a:xfrm>
          <a:prstGeom prst="rect">
            <a:avLst/>
          </a:prstGeom>
        </p:spPr>
      </p:pic>
    </p:spTree>
    <p:extLst>
      <p:ext uri="{BB962C8B-B14F-4D97-AF65-F5344CB8AC3E}">
        <p14:creationId xmlns:p14="http://schemas.microsoft.com/office/powerpoint/2010/main" val="166082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404664"/>
            <a:ext cx="8064894" cy="55279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p:cNvSpPr/>
          <p:nvPr/>
        </p:nvSpPr>
        <p:spPr>
          <a:xfrm>
            <a:off x="539553" y="404664"/>
            <a:ext cx="8064893"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539553" y="3140968"/>
            <a:ext cx="8064894" cy="2791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spTree>
    <p:extLst>
      <p:ext uri="{BB962C8B-B14F-4D97-AF65-F5344CB8AC3E}">
        <p14:creationId xmlns:p14="http://schemas.microsoft.com/office/powerpoint/2010/main" val="2628974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476672"/>
            <a:ext cx="8064896" cy="568582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36676"/>
            <a:ext cx="1113318" cy="369332"/>
          </a:xfrm>
          <a:prstGeom prst="rect">
            <a:avLst/>
          </a:prstGeom>
          <a:noFill/>
        </p:spPr>
        <p:txBody>
          <a:bodyPr wrap="none" rtlCol="0">
            <a:spAutoFit/>
          </a:bodyPr>
          <a:lstStyle/>
          <a:p>
            <a:r>
              <a:rPr lang="en-GB" dirty="0" smtClean="0"/>
              <a:t>May 2010</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3607629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251521" y="1052736"/>
            <a:ext cx="8640958" cy="3667348"/>
          </a:xfrm>
          <a:prstGeom prst="rect">
            <a:avLst/>
          </a:prstGeom>
        </p:spPr>
      </p:pic>
    </p:spTree>
    <p:extLst>
      <p:ext uri="{BB962C8B-B14F-4D97-AF65-F5344CB8AC3E}">
        <p14:creationId xmlns:p14="http://schemas.microsoft.com/office/powerpoint/2010/main" val="4069347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2" cstate="print"/>
          <a:srcRect/>
          <a:stretch>
            <a:fillRect/>
          </a:stretch>
        </p:blipFill>
        <p:spPr bwMode="auto">
          <a:xfrm>
            <a:off x="107504" y="5733256"/>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264432" y="5903486"/>
            <a:ext cx="1435360" cy="954514"/>
          </a:xfrm>
          <a:prstGeom prst="rect">
            <a:avLst/>
          </a:prstGeom>
          <a:noFill/>
        </p:spPr>
      </p:pic>
      <p:pic>
        <p:nvPicPr>
          <p:cNvPr id="2" name="Picture 1"/>
          <p:cNvPicPr>
            <a:picLocks noChangeAspect="1"/>
          </p:cNvPicPr>
          <p:nvPr/>
        </p:nvPicPr>
        <p:blipFill>
          <a:blip r:embed="rId4"/>
          <a:stretch>
            <a:fillRect/>
          </a:stretch>
        </p:blipFill>
        <p:spPr>
          <a:xfrm>
            <a:off x="323528" y="548680"/>
            <a:ext cx="8496944" cy="4906930"/>
          </a:xfrm>
          <a:prstGeom prst="rect">
            <a:avLst/>
          </a:prstGeom>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6" name="Rectangle 5"/>
          <p:cNvSpPr/>
          <p:nvPr/>
        </p:nvSpPr>
        <p:spPr>
          <a:xfrm>
            <a:off x="323528" y="525066"/>
            <a:ext cx="8496944" cy="2255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sp>
        <p:nvSpPr>
          <p:cNvPr id="7" name="Rectangle 6"/>
          <p:cNvSpPr/>
          <p:nvPr/>
        </p:nvSpPr>
        <p:spPr>
          <a:xfrm>
            <a:off x="323528" y="2780928"/>
            <a:ext cx="8496944" cy="2698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spTree>
    <p:extLst>
      <p:ext uri="{BB962C8B-B14F-4D97-AF65-F5344CB8AC3E}">
        <p14:creationId xmlns:p14="http://schemas.microsoft.com/office/powerpoint/2010/main" val="896467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23528" y="1052736"/>
            <a:ext cx="8496944" cy="31992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Rectangle 6"/>
          <p:cNvSpPr/>
          <p:nvPr/>
        </p:nvSpPr>
        <p:spPr>
          <a:xfrm>
            <a:off x="323528" y="1052736"/>
            <a:ext cx="8496944"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23528" y="2564905"/>
            <a:ext cx="8496944" cy="1687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07504" y="5733256"/>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64432" y="5903486"/>
            <a:ext cx="1435360" cy="954514"/>
          </a:xfrm>
          <a:prstGeom prst="rect">
            <a:avLst/>
          </a:prstGeom>
          <a:noFill/>
        </p:spPr>
      </p:pic>
    </p:spTree>
    <p:extLst>
      <p:ext uri="{BB962C8B-B14F-4D97-AF65-F5344CB8AC3E}">
        <p14:creationId xmlns:p14="http://schemas.microsoft.com/office/powerpoint/2010/main" val="572232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664"/>
            <a:ext cx="8496944" cy="2571444"/>
          </a:xfrm>
          <a:prstGeom prst="rect">
            <a:avLst/>
          </a:prstGeom>
        </p:spPr>
      </p:pic>
      <p:pic>
        <p:nvPicPr>
          <p:cNvPr id="3" name="Picture 2"/>
          <p:cNvPicPr>
            <a:picLocks noChangeAspect="1"/>
          </p:cNvPicPr>
          <p:nvPr/>
        </p:nvPicPr>
        <p:blipFill rotWithShape="1">
          <a:blip r:embed="rId3"/>
          <a:srcRect t="-1" b="50055"/>
          <a:stretch/>
        </p:blipFill>
        <p:spPr>
          <a:xfrm>
            <a:off x="323529" y="2996952"/>
            <a:ext cx="8496942" cy="244827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7" name="Rectangle 6"/>
          <p:cNvSpPr/>
          <p:nvPr/>
        </p:nvSpPr>
        <p:spPr>
          <a:xfrm>
            <a:off x="323528" y="404664"/>
            <a:ext cx="8496943" cy="5040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87616"/>
            <a:ext cx="1197768" cy="1197768"/>
          </a:xfrm>
          <a:prstGeom prst="rect">
            <a:avLst/>
          </a:prstGeom>
          <a:noFill/>
        </p:spPr>
      </p:pic>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05264"/>
            <a:ext cx="1435360" cy="954514"/>
          </a:xfrm>
          <a:prstGeom prst="rect">
            <a:avLst/>
          </a:prstGeom>
          <a:noFill/>
        </p:spPr>
      </p:pic>
    </p:spTree>
    <p:extLst>
      <p:ext uri="{BB962C8B-B14F-4D97-AF65-F5344CB8AC3E}">
        <p14:creationId xmlns:p14="http://schemas.microsoft.com/office/powerpoint/2010/main" val="402183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67545" y="1772816"/>
            <a:ext cx="8208910" cy="224222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467544" y="1772816"/>
            <a:ext cx="8208911" cy="2242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spTree>
    <p:extLst>
      <p:ext uri="{BB962C8B-B14F-4D97-AF65-F5344CB8AC3E}">
        <p14:creationId xmlns:p14="http://schemas.microsoft.com/office/powerpoint/2010/main" val="2862836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251521" y="2132856"/>
            <a:ext cx="8640958" cy="1066862"/>
          </a:xfrm>
          <a:prstGeom prst="rect">
            <a:avLst/>
          </a:prstGeom>
        </p:spPr>
      </p:pic>
    </p:spTree>
    <p:extLst>
      <p:ext uri="{BB962C8B-B14F-4D97-AF65-F5344CB8AC3E}">
        <p14:creationId xmlns:p14="http://schemas.microsoft.com/office/powerpoint/2010/main" val="1854263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993152"/>
            <a:ext cx="8640960" cy="28716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7" name="Rectangle 6"/>
          <p:cNvSpPr/>
          <p:nvPr/>
        </p:nvSpPr>
        <p:spPr>
          <a:xfrm>
            <a:off x="251520" y="1993152"/>
            <a:ext cx="8640960" cy="2871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Tree>
    <p:extLst>
      <p:ext uri="{BB962C8B-B14F-4D97-AF65-F5344CB8AC3E}">
        <p14:creationId xmlns:p14="http://schemas.microsoft.com/office/powerpoint/2010/main" val="2837421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3" name="TextBox 2"/>
          <p:cNvSpPr txBox="1"/>
          <p:nvPr/>
        </p:nvSpPr>
        <p:spPr>
          <a:xfrm>
            <a:off x="0" y="-36676"/>
            <a:ext cx="1138453" cy="369332"/>
          </a:xfrm>
          <a:prstGeom prst="rect">
            <a:avLst/>
          </a:prstGeom>
          <a:noFill/>
        </p:spPr>
        <p:txBody>
          <a:bodyPr wrap="none" rtlCol="0">
            <a:spAutoFit/>
          </a:bodyPr>
          <a:lstStyle/>
          <a:p>
            <a:r>
              <a:rPr lang="en-GB" dirty="0" smtClean="0"/>
              <a:t>June 2010</a:t>
            </a:r>
            <a:endParaRPr lang="en-GB" dirty="0"/>
          </a:p>
        </p:txBody>
      </p:sp>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251521" y="1412776"/>
            <a:ext cx="8640958" cy="2536130"/>
          </a:xfrm>
          <a:prstGeom prst="rect">
            <a:avLst/>
          </a:prstGeom>
        </p:spPr>
      </p:pic>
    </p:spTree>
    <p:extLst>
      <p:ext uri="{BB962C8B-B14F-4D97-AF65-F5344CB8AC3E}">
        <p14:creationId xmlns:p14="http://schemas.microsoft.com/office/powerpoint/2010/main" val="2487417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427585"/>
            <a:ext cx="8640960" cy="22351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251520" y="1427585"/>
            <a:ext cx="8640960" cy="2235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TextBox 14"/>
          <p:cNvSpPr txBox="1"/>
          <p:nvPr/>
        </p:nvSpPr>
        <p:spPr>
          <a:xfrm>
            <a:off x="0" y="-36676"/>
            <a:ext cx="1138453" cy="369332"/>
          </a:xfrm>
          <a:prstGeom prst="rect">
            <a:avLst/>
          </a:prstGeom>
          <a:noFill/>
        </p:spPr>
        <p:txBody>
          <a:bodyPr wrap="none" rtlCol="0">
            <a:spAutoFit/>
          </a:bodyPr>
          <a:lstStyle/>
          <a:p>
            <a:r>
              <a:rPr lang="en-GB" dirty="0" smtClean="0"/>
              <a:t>June 2010</a:t>
            </a:r>
            <a:endParaRPr lang="en-GB"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05264"/>
            <a:ext cx="1435360" cy="954514"/>
          </a:xfrm>
          <a:prstGeom prst="rect">
            <a:avLst/>
          </a:prstGeom>
          <a:noFill/>
        </p:spPr>
      </p:pic>
    </p:spTree>
    <p:extLst>
      <p:ext uri="{BB962C8B-B14F-4D97-AF65-F5344CB8AC3E}">
        <p14:creationId xmlns:p14="http://schemas.microsoft.com/office/powerpoint/2010/main" val="627166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1026" y="260648"/>
            <a:ext cx="7641948" cy="61317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728978" y="260648"/>
            <a:ext cx="7663996" cy="613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TextBox 14"/>
          <p:cNvSpPr txBox="1"/>
          <p:nvPr/>
        </p:nvSpPr>
        <p:spPr>
          <a:xfrm>
            <a:off x="0" y="-36676"/>
            <a:ext cx="1138453" cy="369332"/>
          </a:xfrm>
          <a:prstGeom prst="rect">
            <a:avLst/>
          </a:prstGeom>
          <a:noFill/>
        </p:spPr>
        <p:txBody>
          <a:bodyPr wrap="none" rtlCol="0">
            <a:spAutoFit/>
          </a:bodyPr>
          <a:lstStyle/>
          <a:p>
            <a:r>
              <a:rPr lang="en-GB" dirty="0" smtClean="0"/>
              <a:t>June 2010</a:t>
            </a:r>
            <a:endParaRPr lang="en-GB" dirty="0"/>
          </a:p>
        </p:txBody>
      </p:sp>
    </p:spTree>
    <p:extLst>
      <p:ext uri="{BB962C8B-B14F-4D97-AF65-F5344CB8AC3E}">
        <p14:creationId xmlns:p14="http://schemas.microsoft.com/office/powerpoint/2010/main" val="1718645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680496"/>
            <a:ext cx="8352928" cy="44766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395536" y="655083"/>
            <a:ext cx="8352928" cy="162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95536" y="2276871"/>
            <a:ext cx="8352928" cy="486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395536" y="2763438"/>
            <a:ext cx="8352928" cy="526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395536" y="3290092"/>
            <a:ext cx="8352928" cy="186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TextBox 14"/>
          <p:cNvSpPr txBox="1"/>
          <p:nvPr/>
        </p:nvSpPr>
        <p:spPr>
          <a:xfrm>
            <a:off x="0" y="-36676"/>
            <a:ext cx="1113318" cy="369332"/>
          </a:xfrm>
          <a:prstGeom prst="rect">
            <a:avLst/>
          </a:prstGeom>
          <a:noFill/>
        </p:spPr>
        <p:txBody>
          <a:bodyPr wrap="none" rtlCol="0">
            <a:spAutoFit/>
          </a:bodyPr>
          <a:lstStyle/>
          <a:p>
            <a:r>
              <a:rPr lang="en-GB" dirty="0" smtClean="0"/>
              <a:t>May 2010</a:t>
            </a:r>
            <a:endParaRPr lang="en-GB"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58862"/>
            <a:ext cx="1435360" cy="954514"/>
          </a:xfrm>
          <a:prstGeom prst="rect">
            <a:avLst/>
          </a:prstGeom>
          <a:noFill/>
        </p:spPr>
      </p:pic>
    </p:spTree>
    <p:extLst>
      <p:ext uri="{BB962C8B-B14F-4D97-AF65-F5344CB8AC3E}">
        <p14:creationId xmlns:p14="http://schemas.microsoft.com/office/powerpoint/2010/main" val="916481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9" grpId="0" animBg="1"/>
      <p:bldP spid="10" grpId="0" animBg="1"/>
      <p:bldP spid="11" grpId="0" animBg="1"/>
    </p:bld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5"/>
          <a:stretch>
            <a:fillRect/>
          </a:stretch>
        </p:blipFill>
        <p:spPr>
          <a:xfrm>
            <a:off x="323529" y="915376"/>
            <a:ext cx="8496942" cy="3881776"/>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119527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620688"/>
            <a:ext cx="8352926" cy="45382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395536" y="620688"/>
            <a:ext cx="835292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95536" y="1340768"/>
            <a:ext cx="8352928"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3256"/>
            <a:ext cx="1197768" cy="1197768"/>
          </a:xfrm>
          <a:prstGeom prst="rect">
            <a:avLst/>
          </a:prstGeom>
          <a:noFill/>
        </p:spPr>
      </p:pic>
      <p:sp>
        <p:nvSpPr>
          <p:cNvPr id="10" name="Rectangle 9"/>
          <p:cNvSpPr/>
          <p:nvPr/>
        </p:nvSpPr>
        <p:spPr>
          <a:xfrm>
            <a:off x="395536" y="2924944"/>
            <a:ext cx="8352928" cy="2257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883552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10" grpId="0" animBg="1"/>
    </p:bldLst>
  </p:timing>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5332"/>
            <a:ext cx="1138453" cy="369332"/>
          </a:xfrm>
          <a:prstGeom prst="rect">
            <a:avLst/>
          </a:prstGeom>
          <a:noFill/>
        </p:spPr>
        <p:txBody>
          <a:bodyPr wrap="none" rtlCol="0">
            <a:spAutoFit/>
          </a:bodyPr>
          <a:lstStyle/>
          <a:p>
            <a:r>
              <a:rPr lang="en-GB" dirty="0" smtClean="0"/>
              <a:t>June 2011</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323528" y="1916832"/>
            <a:ext cx="8496944" cy="2193146"/>
          </a:xfrm>
          <a:prstGeom prst="rect">
            <a:avLst/>
          </a:prstGeom>
        </p:spPr>
      </p:pic>
    </p:spTree>
    <p:extLst>
      <p:ext uri="{BB962C8B-B14F-4D97-AF65-F5344CB8AC3E}">
        <p14:creationId xmlns:p14="http://schemas.microsoft.com/office/powerpoint/2010/main" val="2475662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772816"/>
            <a:ext cx="8496944" cy="250872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5332"/>
            <a:ext cx="1138453" cy="369332"/>
          </a:xfrm>
          <a:prstGeom prst="rect">
            <a:avLst/>
          </a:prstGeom>
          <a:noFill/>
        </p:spPr>
        <p:txBody>
          <a:bodyPr wrap="none" rtlCol="0">
            <a:spAutoFit/>
          </a:bodyPr>
          <a:lstStyle/>
          <a:p>
            <a:r>
              <a:rPr lang="en-GB" dirty="0" smtClean="0"/>
              <a:t>June 2011</a:t>
            </a:r>
            <a:endParaRPr lang="en-GB" dirty="0"/>
          </a:p>
        </p:txBody>
      </p:sp>
      <p:sp>
        <p:nvSpPr>
          <p:cNvPr id="6" name="Rectangle 5"/>
          <p:cNvSpPr/>
          <p:nvPr/>
        </p:nvSpPr>
        <p:spPr>
          <a:xfrm>
            <a:off x="323528" y="1772816"/>
            <a:ext cx="8496944" cy="2508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733256"/>
            <a:ext cx="1197768" cy="1197768"/>
          </a:xfrm>
          <a:prstGeom prst="rect">
            <a:avLst/>
          </a:prstGeom>
          <a:noFill/>
        </p:spPr>
      </p:pic>
    </p:spTree>
    <p:extLst>
      <p:ext uri="{BB962C8B-B14F-4D97-AF65-F5344CB8AC3E}">
        <p14:creationId xmlns:p14="http://schemas.microsoft.com/office/powerpoint/2010/main" val="3802680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04664"/>
            <a:ext cx="8496944" cy="57210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941266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620688"/>
            <a:ext cx="8496944" cy="475166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23528" y="567962"/>
            <a:ext cx="8496944" cy="1874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sp>
        <p:nvSpPr>
          <p:cNvPr id="7" name="Rectangle 6"/>
          <p:cNvSpPr/>
          <p:nvPr/>
        </p:nvSpPr>
        <p:spPr>
          <a:xfrm>
            <a:off x="323528" y="3587088"/>
            <a:ext cx="8496944" cy="1785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4" name="Rectangle 13"/>
          <p:cNvSpPr/>
          <p:nvPr/>
        </p:nvSpPr>
        <p:spPr>
          <a:xfrm>
            <a:off x="323528" y="2442476"/>
            <a:ext cx="8496944" cy="1144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019951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4" grpId="0" animBg="1"/>
    </p:bldLst>
  </p:timing>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3529" y="764704"/>
            <a:ext cx="8496942" cy="415590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23528" y="2852936"/>
            <a:ext cx="8496944" cy="1171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323528" y="4024606"/>
            <a:ext cx="8496944" cy="896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4" name="Rectangle 13"/>
          <p:cNvSpPr/>
          <p:nvPr/>
        </p:nvSpPr>
        <p:spPr>
          <a:xfrm>
            <a:off x="323528" y="720080"/>
            <a:ext cx="8496944" cy="2132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857471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4" grpId="0" animBg="1"/>
    </p:bldLst>
  </p:timing>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916832"/>
            <a:ext cx="8496944" cy="216859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7" name="Rectangle 6"/>
          <p:cNvSpPr/>
          <p:nvPr/>
        </p:nvSpPr>
        <p:spPr>
          <a:xfrm>
            <a:off x="323528" y="1916833"/>
            <a:ext cx="8496944" cy="219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207457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8" name="Picture 7"/>
          <p:cNvPicPr>
            <a:picLocks noChangeAspect="1"/>
          </p:cNvPicPr>
          <p:nvPr/>
        </p:nvPicPr>
        <p:blipFill>
          <a:blip r:embed="rId7"/>
          <a:stretch>
            <a:fillRect/>
          </a:stretch>
        </p:blipFill>
        <p:spPr>
          <a:xfrm>
            <a:off x="323528" y="404664"/>
            <a:ext cx="8496944" cy="5464578"/>
          </a:xfrm>
          <a:prstGeom prst="rect">
            <a:avLst/>
          </a:prstGeom>
        </p:spPr>
      </p:pic>
    </p:spTree>
    <p:extLst>
      <p:ext uri="{BB962C8B-B14F-4D97-AF65-F5344CB8AC3E}">
        <p14:creationId xmlns:p14="http://schemas.microsoft.com/office/powerpoint/2010/main" val="4140102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664"/>
            <a:ext cx="8496944" cy="56745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6" name="Rectangle 5"/>
          <p:cNvSpPr/>
          <p:nvPr/>
        </p:nvSpPr>
        <p:spPr>
          <a:xfrm>
            <a:off x="323528" y="404665"/>
            <a:ext cx="8496944" cy="217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28" y="621705"/>
            <a:ext cx="8496944" cy="217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23528" y="838746"/>
            <a:ext cx="8496944" cy="284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sp>
        <p:nvSpPr>
          <p:cNvPr id="13" name="Rectangle 12"/>
          <p:cNvSpPr/>
          <p:nvPr/>
        </p:nvSpPr>
        <p:spPr>
          <a:xfrm>
            <a:off x="323528" y="1123729"/>
            <a:ext cx="8496944" cy="4955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77272"/>
            <a:ext cx="1435360" cy="954514"/>
          </a:xfrm>
          <a:prstGeom prst="rect">
            <a:avLst/>
          </a:prstGeom>
          <a:noFill/>
        </p:spPr>
      </p:pic>
    </p:spTree>
    <p:extLst>
      <p:ext uri="{BB962C8B-B14F-4D97-AF65-F5344CB8AC3E}">
        <p14:creationId xmlns:p14="http://schemas.microsoft.com/office/powerpoint/2010/main" val="3104304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0026" y="476672"/>
            <a:ext cx="7983948" cy="590465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580026" y="476673"/>
            <a:ext cx="7983948" cy="1229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9" name="Rectangle 8"/>
          <p:cNvSpPr/>
          <p:nvPr/>
        </p:nvSpPr>
        <p:spPr>
          <a:xfrm>
            <a:off x="580026" y="1705769"/>
            <a:ext cx="7983948" cy="715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0" name="Rectangle 9"/>
          <p:cNvSpPr/>
          <p:nvPr/>
        </p:nvSpPr>
        <p:spPr>
          <a:xfrm>
            <a:off x="580026" y="2420888"/>
            <a:ext cx="7983948" cy="62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1" name="Rectangle 10"/>
          <p:cNvSpPr/>
          <p:nvPr/>
        </p:nvSpPr>
        <p:spPr>
          <a:xfrm>
            <a:off x="580026" y="3043016"/>
            <a:ext cx="7983948" cy="3338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TextBox 14"/>
          <p:cNvSpPr txBox="1"/>
          <p:nvPr/>
        </p:nvSpPr>
        <p:spPr>
          <a:xfrm>
            <a:off x="0" y="-36676"/>
            <a:ext cx="1113318" cy="369332"/>
          </a:xfrm>
          <a:prstGeom prst="rect">
            <a:avLst/>
          </a:prstGeom>
          <a:noFill/>
        </p:spPr>
        <p:txBody>
          <a:bodyPr wrap="none" rtlCol="0">
            <a:spAutoFit/>
          </a:bodyPr>
          <a:lstStyle/>
          <a:p>
            <a:r>
              <a:rPr lang="en-GB" dirty="0" smtClean="0"/>
              <a:t>May 2010</a:t>
            </a:r>
            <a:endParaRPr lang="en-GB" dirty="0"/>
          </a:p>
        </p:txBody>
      </p:sp>
    </p:spTree>
    <p:extLst>
      <p:ext uri="{BB962C8B-B14F-4D97-AF65-F5344CB8AC3E}">
        <p14:creationId xmlns:p14="http://schemas.microsoft.com/office/powerpoint/2010/main" val="523314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9" grpId="0" animBg="1"/>
      <p:bldP spid="10" grpId="0" animBg="1"/>
      <p:bldP spid="11" grpId="0" animBg="1"/>
    </p:bldLst>
  </p:timing>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332656"/>
            <a:ext cx="8640960" cy="5957716"/>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6" name="Rectangle 5"/>
          <p:cNvSpPr/>
          <p:nvPr/>
        </p:nvSpPr>
        <p:spPr>
          <a:xfrm>
            <a:off x="251520" y="332657"/>
            <a:ext cx="8640960" cy="720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3" name="Rectangle 12"/>
          <p:cNvSpPr/>
          <p:nvPr/>
        </p:nvSpPr>
        <p:spPr>
          <a:xfrm>
            <a:off x="251520" y="1484785"/>
            <a:ext cx="8640960" cy="4805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8" name="Rectangle 7"/>
          <p:cNvSpPr/>
          <p:nvPr/>
        </p:nvSpPr>
        <p:spPr>
          <a:xfrm>
            <a:off x="251520" y="1268761"/>
            <a:ext cx="8640960"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7" name="Rectangle 6"/>
          <p:cNvSpPr/>
          <p:nvPr/>
        </p:nvSpPr>
        <p:spPr>
          <a:xfrm>
            <a:off x="251520" y="1052736"/>
            <a:ext cx="8640960"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2591470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P spid="8" grpId="0" animBg="1"/>
      <p:bldP spid="7" grpId="0" animBg="1"/>
    </p:bld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9" name="Picture 8"/>
          <p:cNvPicPr>
            <a:picLocks noChangeAspect="1"/>
          </p:cNvPicPr>
          <p:nvPr/>
        </p:nvPicPr>
        <p:blipFill>
          <a:blip r:embed="rId7"/>
          <a:stretch>
            <a:fillRect/>
          </a:stretch>
        </p:blipFill>
        <p:spPr>
          <a:xfrm>
            <a:off x="323529" y="1340768"/>
            <a:ext cx="8496942" cy="1957958"/>
          </a:xfrm>
          <a:prstGeom prst="rect">
            <a:avLst/>
          </a:prstGeom>
        </p:spPr>
      </p:pic>
    </p:spTree>
    <p:extLst>
      <p:ext uri="{BB962C8B-B14F-4D97-AF65-F5344CB8AC3E}">
        <p14:creationId xmlns:p14="http://schemas.microsoft.com/office/powerpoint/2010/main" val="262287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1763688" y="246735"/>
            <a:ext cx="5616624" cy="636453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6" name="Rectangle 5"/>
          <p:cNvSpPr/>
          <p:nvPr/>
        </p:nvSpPr>
        <p:spPr>
          <a:xfrm>
            <a:off x="1763688" y="246735"/>
            <a:ext cx="5616624" cy="6364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Tree>
    <p:extLst>
      <p:ext uri="{BB962C8B-B14F-4D97-AF65-F5344CB8AC3E}">
        <p14:creationId xmlns:p14="http://schemas.microsoft.com/office/powerpoint/2010/main" val="1858359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0601" y="2204864"/>
            <a:ext cx="8362798" cy="1551668"/>
          </a:xfrm>
          <a:prstGeom prst="rect">
            <a:avLst/>
          </a:prstGeom>
        </p:spPr>
      </p:pic>
      <p:sp>
        <p:nvSpPr>
          <p:cNvPr id="11" name="Rectangle 10"/>
          <p:cNvSpPr/>
          <p:nvPr/>
        </p:nvSpPr>
        <p:spPr>
          <a:xfrm>
            <a:off x="395536" y="2204864"/>
            <a:ext cx="8352928" cy="1551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for final 3 marks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4198477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664"/>
            <a:ext cx="8496944" cy="57172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225530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052736"/>
            <a:ext cx="8496942" cy="35922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6" name="Rectangle 5"/>
          <p:cNvSpPr/>
          <p:nvPr/>
        </p:nvSpPr>
        <p:spPr>
          <a:xfrm>
            <a:off x="323528" y="1052736"/>
            <a:ext cx="8492011"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903486"/>
            <a:ext cx="1435360" cy="954514"/>
          </a:xfrm>
          <a:prstGeom prst="rect">
            <a:avLst/>
          </a:prstGeom>
          <a:noFill/>
        </p:spPr>
      </p:pic>
      <p:sp>
        <p:nvSpPr>
          <p:cNvPr id="11" name="Rectangle 10"/>
          <p:cNvSpPr/>
          <p:nvPr/>
        </p:nvSpPr>
        <p:spPr>
          <a:xfrm>
            <a:off x="323528" y="3068960"/>
            <a:ext cx="8492011" cy="1569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84719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5616" y="44624"/>
            <a:ext cx="7344816" cy="6258812"/>
          </a:xfrm>
          <a:prstGeom prst="rect">
            <a:avLst/>
          </a:prstGeom>
        </p:spPr>
      </p:pic>
      <p:sp>
        <p:nvSpPr>
          <p:cNvPr id="12" name="Rectangle 11"/>
          <p:cNvSpPr/>
          <p:nvPr/>
        </p:nvSpPr>
        <p:spPr>
          <a:xfrm>
            <a:off x="1115616" y="44624"/>
            <a:ext cx="7344816" cy="6258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948264" y="6214862"/>
            <a:ext cx="643138" cy="643138"/>
          </a:xfrm>
          <a:prstGeom prst="rect">
            <a:avLst/>
          </a:prstGeom>
          <a:noFill/>
        </p:spPr>
      </p:pic>
    </p:spTree>
    <p:extLst>
      <p:ext uri="{BB962C8B-B14F-4D97-AF65-F5344CB8AC3E}">
        <p14:creationId xmlns:p14="http://schemas.microsoft.com/office/powerpoint/2010/main" val="802303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5"/>
          <a:stretch>
            <a:fillRect/>
          </a:stretch>
        </p:blipFill>
        <p:spPr>
          <a:xfrm>
            <a:off x="1765777" y="112164"/>
            <a:ext cx="5612446" cy="6633672"/>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3157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37024" y="44624"/>
            <a:ext cx="7683448" cy="60486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6" name="Rectangle 5"/>
          <p:cNvSpPr/>
          <p:nvPr/>
        </p:nvSpPr>
        <p:spPr>
          <a:xfrm>
            <a:off x="1120416" y="44624"/>
            <a:ext cx="7695123" cy="1871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110550" y="2996952"/>
            <a:ext cx="770499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Rectangle 12"/>
          <p:cNvSpPr/>
          <p:nvPr/>
        </p:nvSpPr>
        <p:spPr>
          <a:xfrm>
            <a:off x="1115483" y="1916482"/>
            <a:ext cx="7700056" cy="1080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1137024" y="3789040"/>
            <a:ext cx="7678515" cy="24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Rectangle 13"/>
          <p:cNvSpPr/>
          <p:nvPr/>
        </p:nvSpPr>
        <p:spPr>
          <a:xfrm>
            <a:off x="1132092" y="4032294"/>
            <a:ext cx="7683447" cy="2105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903486"/>
            <a:ext cx="1435360" cy="954514"/>
          </a:xfrm>
          <a:prstGeom prst="rect">
            <a:avLst/>
          </a:prstGeom>
          <a:noFill/>
        </p:spPr>
      </p:pic>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179266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8" grpId="0" animBg="1"/>
      <p:bldP spid="13" grpId="0" animBg="1"/>
      <p:bldP spid="15" grpId="0" animBg="1"/>
      <p:bldP spid="14" grpId="0" animBg="1"/>
    </p:bldLst>
  </p:timing>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476672"/>
            <a:ext cx="8352928" cy="5395902"/>
          </a:xfrm>
          <a:prstGeom prst="rect">
            <a:avLst/>
          </a:prstGeom>
        </p:spPr>
      </p:pic>
      <p:sp>
        <p:nvSpPr>
          <p:cNvPr id="11" name="Rectangle 10"/>
          <p:cNvSpPr/>
          <p:nvPr/>
        </p:nvSpPr>
        <p:spPr>
          <a:xfrm>
            <a:off x="395536" y="476672"/>
            <a:ext cx="8352927"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t>
            </a:r>
            <a:r>
              <a:rPr lang="en-GB" sz="2800" b="1" dirty="0" smtClean="0"/>
              <a:t>notes</a:t>
            </a:r>
            <a:endParaRPr lang="en-GB" sz="2800" b="1" dirty="0"/>
          </a:p>
        </p:txBody>
      </p:sp>
      <p:sp>
        <p:nvSpPr>
          <p:cNvPr id="12" name="Rectangle 11"/>
          <p:cNvSpPr/>
          <p:nvPr/>
        </p:nvSpPr>
        <p:spPr>
          <a:xfrm>
            <a:off x="395538" y="2708920"/>
            <a:ext cx="835292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 </a:t>
            </a:r>
            <a:r>
              <a:rPr lang="en-GB" sz="2800" b="1" dirty="0" smtClean="0"/>
              <a:t>notes</a:t>
            </a:r>
            <a:endParaRPr lang="en-GB" sz="2800" b="1" dirty="0"/>
          </a:p>
        </p:txBody>
      </p:sp>
      <p:sp>
        <p:nvSpPr>
          <p:cNvPr id="16" name="Rectangle 15"/>
          <p:cNvSpPr/>
          <p:nvPr/>
        </p:nvSpPr>
        <p:spPr>
          <a:xfrm>
            <a:off x="395538" y="3717032"/>
            <a:ext cx="8352926" cy="503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14" name="Rectangle 13"/>
          <p:cNvSpPr/>
          <p:nvPr/>
        </p:nvSpPr>
        <p:spPr>
          <a:xfrm>
            <a:off x="395536" y="4220072"/>
            <a:ext cx="8352927" cy="1652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3436006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2" grpId="0" animBg="1"/>
      <p:bldP spid="16"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43608" y="83360"/>
            <a:ext cx="7344816" cy="615395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 name="TextBox 2"/>
          <p:cNvSpPr txBox="1"/>
          <p:nvPr/>
        </p:nvSpPr>
        <p:spPr>
          <a:xfrm>
            <a:off x="0" y="-36676"/>
            <a:ext cx="1113318" cy="369332"/>
          </a:xfrm>
          <a:prstGeom prst="rect">
            <a:avLst/>
          </a:prstGeom>
          <a:noFill/>
        </p:spPr>
        <p:txBody>
          <a:bodyPr wrap="none" rtlCol="0">
            <a:spAutoFit/>
          </a:bodyPr>
          <a:lstStyle/>
          <a:p>
            <a:r>
              <a:rPr lang="en-GB" dirty="0" smtClean="0"/>
              <a:t>May 2010</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2714842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2987824" y="2852936"/>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 (</a:t>
            </a:r>
            <a:r>
              <a:rPr lang="en-GB" b="1" dirty="0" err="1" smtClean="0"/>
              <a:t>i</a:t>
            </a:r>
            <a:r>
              <a:rPr lang="en-GB" b="1" dirty="0" smtClean="0"/>
              <a:t>)</a:t>
            </a:r>
            <a:endParaRPr lang="en-GB" b="1" dirty="0"/>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0" name="Rectangle 29">
            <a:hlinkClick r:id="rId5" action="ppaction://hlinksldjump"/>
          </p:cNvPr>
          <p:cNvSpPr/>
          <p:nvPr/>
        </p:nvSpPr>
        <p:spPr>
          <a:xfrm>
            <a:off x="2987824" y="3501008"/>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 (ii)</a:t>
            </a:r>
            <a:endParaRPr lang="en-GB" b="1" dirty="0"/>
          </a:p>
        </p:txBody>
      </p:sp>
      <p:sp>
        <p:nvSpPr>
          <p:cNvPr id="19" name="TextBox 18"/>
          <p:cNvSpPr txBox="1"/>
          <p:nvPr/>
        </p:nvSpPr>
        <p:spPr>
          <a:xfrm>
            <a:off x="1979712" y="548680"/>
            <a:ext cx="5431295" cy="769441"/>
          </a:xfrm>
          <a:prstGeom prst="rect">
            <a:avLst/>
          </a:prstGeom>
          <a:noFill/>
        </p:spPr>
        <p:txBody>
          <a:bodyPr wrap="none" rtlCol="0">
            <a:spAutoFit/>
          </a:bodyPr>
          <a:lstStyle/>
          <a:p>
            <a:r>
              <a:rPr lang="en-GB" sz="4400" dirty="0" smtClean="0">
                <a:latin typeface="Comic Sans MS" pitchFamily="66" charset="0"/>
              </a:rPr>
              <a:t>Normal Distribution</a:t>
            </a:r>
            <a:endParaRPr lang="en-GB" sz="4400" dirty="0">
              <a:latin typeface="Comic Sans MS" pitchFamily="66" charset="0"/>
            </a:endParaRPr>
          </a:p>
        </p:txBody>
      </p:sp>
      <p:sp>
        <p:nvSpPr>
          <p:cNvPr id="6" name="Rectangle 5">
            <a:hlinkClick r:id="rId6" action="ppaction://hlinksldjump"/>
          </p:cNvPr>
          <p:cNvSpPr/>
          <p:nvPr/>
        </p:nvSpPr>
        <p:spPr>
          <a:xfrm>
            <a:off x="2987824" y="1556792"/>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a:t>
            </a:r>
          </a:p>
          <a:p>
            <a:pPr algn="ctr"/>
            <a:r>
              <a:rPr lang="en-GB" b="1" dirty="0" smtClean="0"/>
              <a:t>(</a:t>
            </a:r>
            <a:r>
              <a:rPr lang="en-GB" b="1" dirty="0" err="1" smtClean="0"/>
              <a:t>i</a:t>
            </a:r>
            <a:r>
              <a:rPr lang="en-GB" b="1" dirty="0" smtClean="0"/>
              <a:t>)</a:t>
            </a:r>
            <a:endParaRPr lang="en-GB" b="1" dirty="0"/>
          </a:p>
        </p:txBody>
      </p:sp>
      <p:sp>
        <p:nvSpPr>
          <p:cNvPr id="8" name="Rectangle 7">
            <a:hlinkClick r:id="rId7" action="ppaction://hlinksldjump"/>
          </p:cNvPr>
          <p:cNvSpPr/>
          <p:nvPr/>
        </p:nvSpPr>
        <p:spPr>
          <a:xfrm>
            <a:off x="2987824" y="2204864"/>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 (ii)</a:t>
            </a:r>
            <a:endParaRPr lang="en-GB" b="1" dirty="0"/>
          </a:p>
        </p:txBody>
      </p:sp>
      <p:sp>
        <p:nvSpPr>
          <p:cNvPr id="9" name="Rectangle 8">
            <a:hlinkClick r:id="rId8" action="ppaction://hlinksldjump"/>
          </p:cNvPr>
          <p:cNvSpPr/>
          <p:nvPr/>
        </p:nvSpPr>
        <p:spPr>
          <a:xfrm>
            <a:off x="2987824" y="4149144"/>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 (iii)</a:t>
            </a:r>
            <a:endParaRPr lang="en-GB" b="1" dirty="0"/>
          </a:p>
        </p:txBody>
      </p:sp>
      <p:sp>
        <p:nvSpPr>
          <p:cNvPr id="11" name="Rectangle 10">
            <a:hlinkClick r:id="rId9" action="ppaction://hlinksldjump"/>
          </p:cNvPr>
          <p:cNvSpPr/>
          <p:nvPr/>
        </p:nvSpPr>
        <p:spPr>
          <a:xfrm>
            <a:off x="2987824" y="4797216"/>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 (iv)</a:t>
            </a:r>
            <a:endParaRPr lang="en-GB" b="1" dirty="0"/>
          </a:p>
        </p:txBody>
      </p:sp>
      <p:sp>
        <p:nvSpPr>
          <p:cNvPr id="12" name="Rectangle 11">
            <a:hlinkClick r:id="rId10" action="ppaction://hlinksldjump"/>
          </p:cNvPr>
          <p:cNvSpPr/>
          <p:nvPr/>
        </p:nvSpPr>
        <p:spPr>
          <a:xfrm>
            <a:off x="2987824" y="5445288"/>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I </a:t>
            </a:r>
            <a:endParaRPr lang="en-GB" b="1" dirty="0"/>
          </a:p>
        </p:txBody>
      </p:sp>
      <p:sp>
        <p:nvSpPr>
          <p:cNvPr id="13" name="Rectangle 12">
            <a:hlinkClick r:id="rId11" action="ppaction://hlinksldjump"/>
          </p:cNvPr>
          <p:cNvSpPr/>
          <p:nvPr/>
        </p:nvSpPr>
        <p:spPr>
          <a:xfrm>
            <a:off x="4211960" y="1556792"/>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p>
          <a:p>
            <a:pPr algn="ctr"/>
            <a:r>
              <a:rPr lang="en-GB" b="1" dirty="0" smtClean="0"/>
              <a:t>(</a:t>
            </a:r>
            <a:r>
              <a:rPr lang="en-GB" b="1" dirty="0" err="1" smtClean="0"/>
              <a:t>i</a:t>
            </a:r>
            <a:r>
              <a:rPr lang="en-GB" b="1" dirty="0" smtClean="0"/>
              <a:t>)</a:t>
            </a:r>
            <a:endParaRPr lang="en-GB" b="1" dirty="0"/>
          </a:p>
        </p:txBody>
      </p:sp>
      <p:sp>
        <p:nvSpPr>
          <p:cNvPr id="14" name="Rectangle 13">
            <a:hlinkClick r:id="rId12" action="ppaction://hlinksldjump"/>
          </p:cNvPr>
          <p:cNvSpPr/>
          <p:nvPr/>
        </p:nvSpPr>
        <p:spPr>
          <a:xfrm>
            <a:off x="4211960" y="2204864"/>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p>
          <a:p>
            <a:pPr algn="ctr"/>
            <a:r>
              <a:rPr lang="en-GB" b="1" dirty="0" smtClean="0"/>
              <a:t>(ii)</a:t>
            </a:r>
            <a:endParaRPr lang="en-GB" b="1" dirty="0"/>
          </a:p>
        </p:txBody>
      </p:sp>
      <p:sp>
        <p:nvSpPr>
          <p:cNvPr id="15" name="Rectangle 14">
            <a:hlinkClick r:id="rId13" action="ppaction://hlinksldjump"/>
          </p:cNvPr>
          <p:cNvSpPr/>
          <p:nvPr/>
        </p:nvSpPr>
        <p:spPr>
          <a:xfrm>
            <a:off x="4211960" y="2853000"/>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p>
          <a:p>
            <a:pPr algn="ctr"/>
            <a:r>
              <a:rPr lang="en-GB" b="1" dirty="0" smtClean="0"/>
              <a:t>(iii)</a:t>
            </a:r>
            <a:endParaRPr lang="en-GB" b="1" dirty="0"/>
          </a:p>
        </p:txBody>
      </p:sp>
      <p:sp>
        <p:nvSpPr>
          <p:cNvPr id="22" name="Rectangle 21">
            <a:hlinkClick r:id="rId14" action="ppaction://hlinksldjump"/>
          </p:cNvPr>
          <p:cNvSpPr/>
          <p:nvPr/>
        </p:nvSpPr>
        <p:spPr>
          <a:xfrm>
            <a:off x="4211960" y="3501072"/>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p>
        </p:txBody>
      </p:sp>
      <p:sp>
        <p:nvSpPr>
          <p:cNvPr id="21" name="Rectangle 20">
            <a:hlinkClick r:id="rId15" action="ppaction://hlinksldjump"/>
          </p:cNvPr>
          <p:cNvSpPr/>
          <p:nvPr/>
        </p:nvSpPr>
        <p:spPr>
          <a:xfrm>
            <a:off x="44137" y="44624"/>
            <a:ext cx="1863567"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
        <p:nvSpPr>
          <p:cNvPr id="16" name="Rectangle 15">
            <a:hlinkClick r:id="rId16" action="ppaction://hlinksldjump"/>
          </p:cNvPr>
          <p:cNvSpPr/>
          <p:nvPr/>
        </p:nvSpPr>
        <p:spPr>
          <a:xfrm>
            <a:off x="4211960" y="4149144"/>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2019</a:t>
            </a:r>
          </a:p>
          <a:p>
            <a:pPr algn="ctr"/>
            <a:r>
              <a:rPr lang="en-GB" b="1" dirty="0" smtClean="0"/>
              <a:t>(i)</a:t>
            </a:r>
          </a:p>
        </p:txBody>
      </p:sp>
      <p:sp>
        <p:nvSpPr>
          <p:cNvPr id="17" name="Rectangle 16">
            <a:hlinkClick r:id="rId17" action="ppaction://hlinksldjump"/>
          </p:cNvPr>
          <p:cNvSpPr/>
          <p:nvPr/>
        </p:nvSpPr>
        <p:spPr>
          <a:xfrm>
            <a:off x="4211960" y="4797216"/>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2019</a:t>
            </a:r>
          </a:p>
          <a:p>
            <a:pPr algn="ctr"/>
            <a:r>
              <a:rPr lang="en-GB" b="1" dirty="0" smtClean="0"/>
              <a:t>(ii)</a:t>
            </a:r>
          </a:p>
        </p:txBody>
      </p:sp>
      <p:sp>
        <p:nvSpPr>
          <p:cNvPr id="18" name="Rectangle 17">
            <a:hlinkClick r:id="rId18" action="ppaction://hlinksldjump"/>
          </p:cNvPr>
          <p:cNvSpPr/>
          <p:nvPr/>
        </p:nvSpPr>
        <p:spPr>
          <a:xfrm>
            <a:off x="4211960" y="5445288"/>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2020</a:t>
            </a:r>
          </a:p>
        </p:txBody>
      </p:sp>
      <p:sp>
        <p:nvSpPr>
          <p:cNvPr id="23" name="Rectangle 22">
            <a:hlinkClick r:id="rId19" action="ppaction://hlinksldjump"/>
          </p:cNvPr>
          <p:cNvSpPr/>
          <p:nvPr/>
        </p:nvSpPr>
        <p:spPr>
          <a:xfrm>
            <a:off x="5436096" y="1556792"/>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2021</a:t>
            </a:r>
            <a:endParaRPr lang="en-GB" b="1" dirty="0" smtClean="0"/>
          </a:p>
        </p:txBody>
      </p:sp>
      <p:sp>
        <p:nvSpPr>
          <p:cNvPr id="24" name="Rectangle 23">
            <a:hlinkClick r:id="rId20" action="ppaction://hlinksldjump"/>
          </p:cNvPr>
          <p:cNvSpPr/>
          <p:nvPr/>
        </p:nvSpPr>
        <p:spPr>
          <a:xfrm>
            <a:off x="5436096" y="2204928"/>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2022 </a:t>
            </a:r>
          </a:p>
          <a:p>
            <a:pPr algn="ctr"/>
            <a:r>
              <a:rPr lang="en-GB" b="1" dirty="0" smtClean="0"/>
              <a:t>(</a:t>
            </a:r>
            <a:r>
              <a:rPr lang="en-GB" b="1" dirty="0" err="1" smtClean="0"/>
              <a:t>i</a:t>
            </a:r>
            <a:r>
              <a:rPr lang="en-GB" b="1" dirty="0" smtClean="0"/>
              <a:t>)</a:t>
            </a:r>
            <a:endParaRPr lang="en-GB" b="1" dirty="0" smtClean="0"/>
          </a:p>
        </p:txBody>
      </p:sp>
      <p:sp>
        <p:nvSpPr>
          <p:cNvPr id="25" name="Rectangle 24">
            <a:hlinkClick r:id="rId21" action="ppaction://hlinksldjump"/>
          </p:cNvPr>
          <p:cNvSpPr/>
          <p:nvPr/>
        </p:nvSpPr>
        <p:spPr>
          <a:xfrm>
            <a:off x="5436096" y="2853000"/>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2022 </a:t>
            </a:r>
          </a:p>
          <a:p>
            <a:pPr algn="ctr"/>
            <a:r>
              <a:rPr lang="en-GB" b="1" dirty="0" smtClean="0"/>
              <a:t>(ii)</a:t>
            </a:r>
            <a:endParaRPr lang="en-GB" b="1" dirty="0" smtClean="0"/>
          </a:p>
        </p:txBody>
      </p:sp>
    </p:spTree>
    <p:extLst>
      <p:ext uri="{BB962C8B-B14F-4D97-AF65-F5344CB8AC3E}">
        <p14:creationId xmlns:p14="http://schemas.microsoft.com/office/powerpoint/2010/main" val="39394679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7"/>
          <a:stretch>
            <a:fillRect/>
          </a:stretch>
        </p:blipFill>
        <p:spPr>
          <a:xfrm>
            <a:off x="35497" y="1124743"/>
            <a:ext cx="4470238" cy="3981305"/>
          </a:xfrm>
          <a:prstGeom prst="rect">
            <a:avLst/>
          </a:prstGeom>
        </p:spPr>
      </p:pic>
      <p:pic>
        <p:nvPicPr>
          <p:cNvPr id="3" name="Picture 2"/>
          <p:cNvPicPr>
            <a:picLocks noChangeAspect="1"/>
          </p:cNvPicPr>
          <p:nvPr/>
        </p:nvPicPr>
        <p:blipFill>
          <a:blip r:embed="rId8"/>
          <a:stretch>
            <a:fillRect/>
          </a:stretch>
        </p:blipFill>
        <p:spPr>
          <a:xfrm>
            <a:off x="50083" y="692696"/>
            <a:ext cx="4449909" cy="317459"/>
          </a:xfrm>
          <a:prstGeom prst="rect">
            <a:avLst/>
          </a:prstGeom>
        </p:spPr>
      </p:pic>
      <p:pic>
        <p:nvPicPr>
          <p:cNvPr id="4" name="Picture 3"/>
          <p:cNvPicPr>
            <a:picLocks noChangeAspect="1"/>
          </p:cNvPicPr>
          <p:nvPr/>
        </p:nvPicPr>
        <p:blipFill>
          <a:blip r:embed="rId9"/>
          <a:stretch>
            <a:fillRect/>
          </a:stretch>
        </p:blipFill>
        <p:spPr>
          <a:xfrm>
            <a:off x="35497" y="5160838"/>
            <a:ext cx="4464496" cy="420252"/>
          </a:xfrm>
          <a:prstGeom prst="rect">
            <a:avLst/>
          </a:prstGeom>
        </p:spPr>
      </p:pic>
      <p:pic>
        <p:nvPicPr>
          <p:cNvPr id="9" name="Picture 8"/>
          <p:cNvPicPr>
            <a:picLocks noChangeAspect="1"/>
          </p:cNvPicPr>
          <p:nvPr/>
        </p:nvPicPr>
        <p:blipFill>
          <a:blip r:embed="rId10"/>
          <a:stretch>
            <a:fillRect/>
          </a:stretch>
        </p:blipFill>
        <p:spPr>
          <a:xfrm>
            <a:off x="4572000" y="729805"/>
            <a:ext cx="4464496" cy="1835099"/>
          </a:xfrm>
          <a:prstGeom prst="rect">
            <a:avLst/>
          </a:prstGeom>
        </p:spPr>
      </p:pic>
      <p:pic>
        <p:nvPicPr>
          <p:cNvPr id="10" name="Picture 9"/>
          <p:cNvPicPr>
            <a:picLocks noChangeAspect="1"/>
          </p:cNvPicPr>
          <p:nvPr/>
        </p:nvPicPr>
        <p:blipFill>
          <a:blip r:embed="rId11"/>
          <a:stretch>
            <a:fillRect/>
          </a:stretch>
        </p:blipFill>
        <p:spPr>
          <a:xfrm>
            <a:off x="4572000" y="2564904"/>
            <a:ext cx="4464496" cy="1706527"/>
          </a:xfrm>
          <a:prstGeom prst="rect">
            <a:avLst/>
          </a:prstGeom>
        </p:spPr>
      </p:pic>
    </p:spTree>
    <p:extLst>
      <p:ext uri="{BB962C8B-B14F-4D97-AF65-F5344CB8AC3E}">
        <p14:creationId xmlns:p14="http://schemas.microsoft.com/office/powerpoint/2010/main" val="6536548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39752" y="5403218"/>
            <a:ext cx="4464496" cy="546062"/>
          </a:xfrm>
          <a:prstGeom prst="rect">
            <a:avLst/>
          </a:prstGeom>
        </p:spPr>
      </p:pic>
      <p:pic>
        <p:nvPicPr>
          <p:cNvPr id="2" name="Picture 1"/>
          <p:cNvPicPr>
            <a:picLocks noChangeAspect="1"/>
          </p:cNvPicPr>
          <p:nvPr/>
        </p:nvPicPr>
        <p:blipFill>
          <a:blip r:embed="rId3"/>
          <a:stretch>
            <a:fillRect/>
          </a:stretch>
        </p:blipFill>
        <p:spPr>
          <a:xfrm>
            <a:off x="179512" y="382618"/>
            <a:ext cx="8784976" cy="4918590"/>
          </a:xfrm>
          <a:prstGeom prst="rect">
            <a:avLst/>
          </a:prstGeom>
        </p:spPr>
      </p:pic>
      <p:sp>
        <p:nvSpPr>
          <p:cNvPr id="5" name="Rectangle 4"/>
          <p:cNvSpPr/>
          <p:nvPr/>
        </p:nvSpPr>
        <p:spPr>
          <a:xfrm>
            <a:off x="179512" y="369332"/>
            <a:ext cx="8784976" cy="2339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1" name="Rectangle 10"/>
          <p:cNvSpPr/>
          <p:nvPr/>
        </p:nvSpPr>
        <p:spPr>
          <a:xfrm>
            <a:off x="179512" y="2708920"/>
            <a:ext cx="8784976" cy="2592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TextBox 12"/>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48642" y="5949280"/>
            <a:ext cx="1191110" cy="792088"/>
          </a:xfrm>
          <a:prstGeom prst="rect">
            <a:avLst/>
          </a:prstGeom>
          <a:noFill/>
        </p:spPr>
      </p:pic>
      <p:sp>
        <p:nvSpPr>
          <p:cNvPr id="17" name="Rectangle 16"/>
          <p:cNvSpPr/>
          <p:nvPr/>
        </p:nvSpPr>
        <p:spPr>
          <a:xfrm>
            <a:off x="2339752" y="5403216"/>
            <a:ext cx="4464496" cy="546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9841838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7"/>
                                        </p:tgtEl>
                                      </p:cBhvr>
                                    </p:animEffect>
                                    <p:set>
                                      <p:cBhvr>
                                        <p:cTn id="19"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1" grpId="0" animBg="1"/>
      <p:bldP spid="17" grpId="0" animBg="1"/>
    </p:bld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2729668"/>
            <a:ext cx="8640960" cy="3435636"/>
          </a:xfrm>
          <a:prstGeom prst="rect">
            <a:avLst/>
          </a:prstGeom>
        </p:spPr>
      </p:pic>
      <p:sp>
        <p:nvSpPr>
          <p:cNvPr id="15" name="Rectangle 14"/>
          <p:cNvSpPr/>
          <p:nvPr/>
        </p:nvSpPr>
        <p:spPr>
          <a:xfrm>
            <a:off x="251521" y="2712228"/>
            <a:ext cx="8640957" cy="3453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6" name="Picture 5"/>
          <p:cNvPicPr>
            <a:picLocks noChangeAspect="1"/>
          </p:cNvPicPr>
          <p:nvPr/>
        </p:nvPicPr>
        <p:blipFill>
          <a:blip r:embed="rId3"/>
          <a:stretch>
            <a:fillRect/>
          </a:stretch>
        </p:blipFill>
        <p:spPr>
          <a:xfrm>
            <a:off x="251521" y="404664"/>
            <a:ext cx="8640958" cy="2307564"/>
          </a:xfrm>
          <a:prstGeom prst="rect">
            <a:avLst/>
          </a:prstGeom>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1" name="Rectangle 10"/>
          <p:cNvSpPr/>
          <p:nvPr/>
        </p:nvSpPr>
        <p:spPr>
          <a:xfrm>
            <a:off x="251521" y="404664"/>
            <a:ext cx="8640957" cy="2307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TextBox 12"/>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10" name="Picture 9"/>
          <p:cNvPicPr>
            <a:picLocks noChangeAspect="1"/>
          </p:cNvPicPr>
          <p:nvPr/>
        </p:nvPicPr>
        <p:blipFill>
          <a:blip r:embed="rId9"/>
          <a:stretch>
            <a:fillRect/>
          </a:stretch>
        </p:blipFill>
        <p:spPr>
          <a:xfrm>
            <a:off x="2123728" y="6193336"/>
            <a:ext cx="4896544" cy="548032"/>
          </a:xfrm>
          <a:prstGeom prst="rect">
            <a:avLst/>
          </a:prstGeom>
        </p:spPr>
      </p:pic>
      <p:sp>
        <p:nvSpPr>
          <p:cNvPr id="16" name="Rectangle 15"/>
          <p:cNvSpPr/>
          <p:nvPr/>
        </p:nvSpPr>
        <p:spPr>
          <a:xfrm>
            <a:off x="2123728" y="6182744"/>
            <a:ext cx="4896544" cy="558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Tree>
    <p:extLst>
      <p:ext uri="{BB962C8B-B14F-4D97-AF65-F5344CB8AC3E}">
        <p14:creationId xmlns:p14="http://schemas.microsoft.com/office/powerpoint/2010/main" val="33618248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5" grpId="0" animBg="1"/>
      <p:bldP spid="11" grpId="0" animBg="1"/>
      <p:bldP spid="16" grpId="0" animBg="1"/>
    </p:bld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11" name="Picture 10"/>
          <p:cNvPicPr>
            <a:picLocks noChangeAspect="1"/>
          </p:cNvPicPr>
          <p:nvPr/>
        </p:nvPicPr>
        <p:blipFill rotWithShape="1">
          <a:blip r:embed="rId5"/>
          <a:srcRect l="96040" t="6033" b="89083"/>
          <a:stretch/>
        </p:blipFill>
        <p:spPr>
          <a:xfrm>
            <a:off x="2006081" y="33013"/>
            <a:ext cx="230910" cy="155628"/>
          </a:xfrm>
          <a:prstGeom prst="rect">
            <a:avLst/>
          </a:prstGeom>
        </p:spPr>
      </p:pic>
      <p:pic>
        <p:nvPicPr>
          <p:cNvPr id="12"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8"/>
          <a:stretch>
            <a:fillRect/>
          </a:stretch>
        </p:blipFill>
        <p:spPr>
          <a:xfrm>
            <a:off x="251520" y="1916832"/>
            <a:ext cx="8640960" cy="1081632"/>
          </a:xfrm>
          <a:prstGeom prst="rect">
            <a:avLst/>
          </a:prstGeom>
        </p:spPr>
      </p:pic>
      <p:sp>
        <p:nvSpPr>
          <p:cNvPr id="8" name="TextBox 7"/>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Tree>
    <p:extLst>
      <p:ext uri="{BB962C8B-B14F-4D97-AF65-F5344CB8AC3E}">
        <p14:creationId xmlns:p14="http://schemas.microsoft.com/office/powerpoint/2010/main" val="7498443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980728"/>
            <a:ext cx="8640960" cy="2861698"/>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6" name="Rectangle 15"/>
          <p:cNvSpPr/>
          <p:nvPr/>
        </p:nvSpPr>
        <p:spPr>
          <a:xfrm>
            <a:off x="251520" y="980728"/>
            <a:ext cx="8640960" cy="2861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5" name="TextBox 14"/>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Tree>
    <p:extLst>
      <p:ext uri="{BB962C8B-B14F-4D97-AF65-F5344CB8AC3E}">
        <p14:creationId xmlns:p14="http://schemas.microsoft.com/office/powerpoint/2010/main" val="1061724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6" grpId="0" animBg="1"/>
    </p:bldLst>
  </p:timing>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2" name="Picture 1"/>
          <p:cNvPicPr>
            <a:picLocks noChangeAspect="1"/>
          </p:cNvPicPr>
          <p:nvPr/>
        </p:nvPicPr>
        <p:blipFill>
          <a:blip r:embed="rId7"/>
          <a:stretch>
            <a:fillRect/>
          </a:stretch>
        </p:blipFill>
        <p:spPr>
          <a:xfrm>
            <a:off x="251521" y="1340768"/>
            <a:ext cx="8640958" cy="2189044"/>
          </a:xfrm>
          <a:prstGeom prst="rect">
            <a:avLst/>
          </a:prstGeom>
        </p:spPr>
      </p:pic>
    </p:spTree>
    <p:extLst>
      <p:ext uri="{BB962C8B-B14F-4D97-AF65-F5344CB8AC3E}">
        <p14:creationId xmlns:p14="http://schemas.microsoft.com/office/powerpoint/2010/main" val="19088276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1412776"/>
            <a:ext cx="8784976" cy="2303224"/>
          </a:xfrm>
          <a:prstGeom prst="rect">
            <a:avLst/>
          </a:prstGeom>
        </p:spPr>
      </p:pic>
      <p:sp>
        <p:nvSpPr>
          <p:cNvPr id="5" name="Rectangle 4"/>
          <p:cNvSpPr/>
          <p:nvPr/>
        </p:nvSpPr>
        <p:spPr>
          <a:xfrm>
            <a:off x="179512" y="1412776"/>
            <a:ext cx="8784976" cy="2303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Tree>
    <p:extLst>
      <p:ext uri="{BB962C8B-B14F-4D97-AF65-F5344CB8AC3E}">
        <p14:creationId xmlns:p14="http://schemas.microsoft.com/office/powerpoint/2010/main" val="2334239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7" name="TextBox 6"/>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2" name="Picture 1"/>
          <p:cNvPicPr>
            <a:picLocks noChangeAspect="1"/>
          </p:cNvPicPr>
          <p:nvPr/>
        </p:nvPicPr>
        <p:blipFill>
          <a:blip r:embed="rId7"/>
          <a:stretch>
            <a:fillRect/>
          </a:stretch>
        </p:blipFill>
        <p:spPr>
          <a:xfrm>
            <a:off x="251521" y="1124744"/>
            <a:ext cx="8640958" cy="3226118"/>
          </a:xfrm>
          <a:prstGeom prst="rect">
            <a:avLst/>
          </a:prstGeom>
        </p:spPr>
      </p:pic>
    </p:spTree>
    <p:extLst>
      <p:ext uri="{BB962C8B-B14F-4D97-AF65-F5344CB8AC3E}">
        <p14:creationId xmlns:p14="http://schemas.microsoft.com/office/powerpoint/2010/main" val="15761280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548680"/>
            <a:ext cx="8640960" cy="4863626"/>
          </a:xfrm>
          <a:prstGeom prst="rect">
            <a:avLst/>
          </a:prstGeom>
        </p:spPr>
      </p:pic>
      <p:sp>
        <p:nvSpPr>
          <p:cNvPr id="11" name="Rectangle 10"/>
          <p:cNvSpPr/>
          <p:nvPr/>
        </p:nvSpPr>
        <p:spPr>
          <a:xfrm>
            <a:off x="251520" y="548680"/>
            <a:ext cx="8640960"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
        <p:nvSpPr>
          <p:cNvPr id="13" name="Rectangle 12"/>
          <p:cNvSpPr/>
          <p:nvPr/>
        </p:nvSpPr>
        <p:spPr>
          <a:xfrm>
            <a:off x="251520" y="2708920"/>
            <a:ext cx="8640960" cy="2703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7313561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332656"/>
            <a:ext cx="8352928" cy="5562262"/>
          </a:xfrm>
          <a:prstGeom prst="rect">
            <a:avLst/>
          </a:prstGeom>
        </p:spPr>
      </p:pic>
      <p:sp>
        <p:nvSpPr>
          <p:cNvPr id="17" name="Rectangle 16"/>
          <p:cNvSpPr/>
          <p:nvPr/>
        </p:nvSpPr>
        <p:spPr>
          <a:xfrm>
            <a:off x="395536" y="4417686"/>
            <a:ext cx="8352928" cy="1500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395536" y="332656"/>
            <a:ext cx="8352928" cy="953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95536" y="1286206"/>
            <a:ext cx="8352928" cy="1773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395536" y="3059766"/>
            <a:ext cx="8352928" cy="428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395536" y="3488722"/>
            <a:ext cx="8352928" cy="928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TextBox 14"/>
          <p:cNvSpPr txBox="1"/>
          <p:nvPr/>
        </p:nvSpPr>
        <p:spPr>
          <a:xfrm>
            <a:off x="0" y="-36676"/>
            <a:ext cx="1113318" cy="369332"/>
          </a:xfrm>
          <a:prstGeom prst="rect">
            <a:avLst/>
          </a:prstGeom>
          <a:noFill/>
        </p:spPr>
        <p:txBody>
          <a:bodyPr wrap="none" rtlCol="0">
            <a:spAutoFit/>
          </a:bodyPr>
          <a:lstStyle/>
          <a:p>
            <a:r>
              <a:rPr lang="en-GB" dirty="0" smtClean="0"/>
              <a:t>May 2010</a:t>
            </a:r>
            <a:endParaRPr lang="en-GB"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58862"/>
            <a:ext cx="1435360" cy="954514"/>
          </a:xfrm>
          <a:prstGeom prst="rect">
            <a:avLst/>
          </a:prstGeom>
          <a:noFill/>
        </p:spPr>
      </p:pic>
    </p:spTree>
    <p:extLst>
      <p:ext uri="{BB962C8B-B14F-4D97-AF65-F5344CB8AC3E}">
        <p14:creationId xmlns:p14="http://schemas.microsoft.com/office/powerpoint/2010/main" val="2376591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P spid="7" grpId="0" animBg="1"/>
      <p:bldP spid="9" grpId="0" animBg="1"/>
      <p:bldP spid="10" grpId="0" animBg="1"/>
      <p:bldP spid="11" grpId="0" animBg="1"/>
    </p:bldLst>
  </p:timing>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379230"/>
            <a:ext cx="8496944" cy="578607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Tree>
    <p:extLst>
      <p:ext uri="{BB962C8B-B14F-4D97-AF65-F5344CB8AC3E}">
        <p14:creationId xmlns:p14="http://schemas.microsoft.com/office/powerpoint/2010/main" val="23970141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76672"/>
            <a:ext cx="8496944" cy="5185502"/>
          </a:xfrm>
          <a:prstGeom prst="rect">
            <a:avLst/>
          </a:prstGeom>
        </p:spPr>
      </p:pic>
      <p:sp>
        <p:nvSpPr>
          <p:cNvPr id="5" name="Rectangle 4"/>
          <p:cNvSpPr/>
          <p:nvPr/>
        </p:nvSpPr>
        <p:spPr>
          <a:xfrm>
            <a:off x="323528" y="476672"/>
            <a:ext cx="849694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
        <p:nvSpPr>
          <p:cNvPr id="10" name="Rectangle 9"/>
          <p:cNvSpPr/>
          <p:nvPr/>
        </p:nvSpPr>
        <p:spPr>
          <a:xfrm>
            <a:off x="323528" y="2204864"/>
            <a:ext cx="8496944"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323528" y="4005064"/>
            <a:ext cx="8496944" cy="1680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4021228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0" grpId="0" animBg="1"/>
      <p:bldP spid="11" grpId="0" animBg="1"/>
    </p:bldLst>
  </p:timing>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764704"/>
            <a:ext cx="8496944" cy="4719176"/>
          </a:xfrm>
          <a:prstGeom prst="rect">
            <a:avLst/>
          </a:prstGeom>
        </p:spPr>
      </p:pic>
      <p:sp>
        <p:nvSpPr>
          <p:cNvPr id="5" name="Rectangle 4"/>
          <p:cNvSpPr/>
          <p:nvPr/>
        </p:nvSpPr>
        <p:spPr>
          <a:xfrm>
            <a:off x="323528" y="741090"/>
            <a:ext cx="8496944" cy="157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
        <p:nvSpPr>
          <p:cNvPr id="10" name="Rectangle 9"/>
          <p:cNvSpPr/>
          <p:nvPr/>
        </p:nvSpPr>
        <p:spPr>
          <a:xfrm>
            <a:off x="323528" y="2312204"/>
            <a:ext cx="8496944" cy="3195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Tree>
    <p:extLst>
      <p:ext uri="{BB962C8B-B14F-4D97-AF65-F5344CB8AC3E}">
        <p14:creationId xmlns:p14="http://schemas.microsoft.com/office/powerpoint/2010/main" val="5429432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animBg="1"/>
      <p:bldP spid="10" grpId="0" animBg="1"/>
    </p:bldLst>
  </p:timing>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7" name="Picture 6"/>
          <p:cNvPicPr>
            <a:picLocks noChangeAspect="1"/>
          </p:cNvPicPr>
          <p:nvPr/>
        </p:nvPicPr>
        <p:blipFill>
          <a:blip r:embed="rId7"/>
          <a:stretch>
            <a:fillRect/>
          </a:stretch>
        </p:blipFill>
        <p:spPr>
          <a:xfrm>
            <a:off x="251521" y="1412776"/>
            <a:ext cx="8640958" cy="2419026"/>
          </a:xfrm>
          <a:prstGeom prst="rect">
            <a:avLst/>
          </a:prstGeom>
        </p:spPr>
      </p:pic>
    </p:spTree>
    <p:extLst>
      <p:ext uri="{BB962C8B-B14F-4D97-AF65-F5344CB8AC3E}">
        <p14:creationId xmlns:p14="http://schemas.microsoft.com/office/powerpoint/2010/main" val="20518906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836712"/>
            <a:ext cx="8496942" cy="4623778"/>
          </a:xfrm>
          <a:prstGeom prst="rect">
            <a:avLst/>
          </a:prstGeom>
        </p:spPr>
      </p:pic>
      <p:sp>
        <p:nvSpPr>
          <p:cNvPr id="5" name="Rectangle 4"/>
          <p:cNvSpPr/>
          <p:nvPr/>
        </p:nvSpPr>
        <p:spPr>
          <a:xfrm>
            <a:off x="323528" y="836712"/>
            <a:ext cx="8496944" cy="21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
        <p:nvSpPr>
          <p:cNvPr id="10" name="Rectangle 9"/>
          <p:cNvSpPr/>
          <p:nvPr/>
        </p:nvSpPr>
        <p:spPr>
          <a:xfrm>
            <a:off x="323528" y="2988230"/>
            <a:ext cx="8496944" cy="2472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32496974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animBg="1"/>
      <p:bldP spid="10" grpId="0" animBg="1"/>
    </p:bldLst>
  </p:timing>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TextBox 8"/>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10" name="Picture 9"/>
          <p:cNvPicPr>
            <a:picLocks noChangeAspect="1"/>
          </p:cNvPicPr>
          <p:nvPr/>
        </p:nvPicPr>
        <p:blipFill>
          <a:blip r:embed="rId7"/>
          <a:stretch>
            <a:fillRect/>
          </a:stretch>
        </p:blipFill>
        <p:spPr>
          <a:xfrm>
            <a:off x="323528" y="1052736"/>
            <a:ext cx="8496944" cy="3418512"/>
          </a:xfrm>
          <a:prstGeom prst="rect">
            <a:avLst/>
          </a:prstGeom>
        </p:spPr>
      </p:pic>
    </p:spTree>
    <p:extLst>
      <p:ext uri="{BB962C8B-B14F-4D97-AF65-F5344CB8AC3E}">
        <p14:creationId xmlns:p14="http://schemas.microsoft.com/office/powerpoint/2010/main" val="34983124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124744"/>
            <a:ext cx="8496942" cy="3065468"/>
          </a:xfrm>
          <a:prstGeom prst="rect">
            <a:avLst/>
          </a:prstGeom>
        </p:spPr>
      </p:pic>
      <p:sp>
        <p:nvSpPr>
          <p:cNvPr id="5" name="Rectangle 4"/>
          <p:cNvSpPr/>
          <p:nvPr/>
        </p:nvSpPr>
        <p:spPr>
          <a:xfrm>
            <a:off x="323528" y="1124744"/>
            <a:ext cx="8496944" cy="3065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2670625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76672"/>
            <a:ext cx="8784976" cy="5257250"/>
          </a:xfrm>
          <a:prstGeom prst="rect">
            <a:avLst/>
          </a:prstGeom>
        </p:spPr>
      </p:pic>
      <p:sp>
        <p:nvSpPr>
          <p:cNvPr id="5" name="Rectangle 4"/>
          <p:cNvSpPr/>
          <p:nvPr/>
        </p:nvSpPr>
        <p:spPr>
          <a:xfrm>
            <a:off x="179512" y="3573016"/>
            <a:ext cx="8784976" cy="218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
        <p:nvSpPr>
          <p:cNvPr id="10" name="Rectangle 9"/>
          <p:cNvSpPr/>
          <p:nvPr/>
        </p:nvSpPr>
        <p:spPr>
          <a:xfrm>
            <a:off x="179512" y="476672"/>
            <a:ext cx="8784976"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2063657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animBg="1"/>
      <p:bldP spid="10" grpId="0" animBg="1"/>
    </p:bldLst>
  </p:timing>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2" name="Picture 1"/>
          <p:cNvPicPr>
            <a:picLocks noChangeAspect="1"/>
          </p:cNvPicPr>
          <p:nvPr/>
        </p:nvPicPr>
        <p:blipFill>
          <a:blip r:embed="rId5"/>
          <a:stretch>
            <a:fillRect/>
          </a:stretch>
        </p:blipFill>
        <p:spPr>
          <a:xfrm>
            <a:off x="1677904" y="44624"/>
            <a:ext cx="5788192" cy="2926434"/>
          </a:xfrm>
          <a:prstGeom prst="rect">
            <a:avLst/>
          </a:prstGeom>
        </p:spPr>
      </p:pic>
      <p:pic>
        <p:nvPicPr>
          <p:cNvPr id="3" name="Picture 2"/>
          <p:cNvPicPr>
            <a:picLocks noChangeAspect="1"/>
          </p:cNvPicPr>
          <p:nvPr/>
        </p:nvPicPr>
        <p:blipFill>
          <a:blip r:embed="rId6"/>
          <a:stretch>
            <a:fillRect/>
          </a:stretch>
        </p:blipFill>
        <p:spPr>
          <a:xfrm>
            <a:off x="1677904" y="2985396"/>
            <a:ext cx="5788192" cy="3899988"/>
          </a:xfrm>
          <a:prstGeom prst="rect">
            <a:avLst/>
          </a:prstGeom>
        </p:spPr>
      </p:pic>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2095327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5" y="365091"/>
            <a:ext cx="8784970" cy="5599504"/>
          </a:xfrm>
          <a:prstGeom prst="rect">
            <a:avLst/>
          </a:prstGeom>
        </p:spPr>
      </p:pic>
      <p:sp>
        <p:nvSpPr>
          <p:cNvPr id="5" name="Rectangle 4"/>
          <p:cNvSpPr/>
          <p:nvPr/>
        </p:nvSpPr>
        <p:spPr>
          <a:xfrm>
            <a:off x="179512" y="392947"/>
            <a:ext cx="8784976" cy="875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179508" y="1268759"/>
            <a:ext cx="8784977" cy="3456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79512" y="4725144"/>
            <a:ext cx="8784975" cy="1239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0874305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8"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620688"/>
            <a:ext cx="8496944" cy="50695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7" name="Rectangle 6"/>
          <p:cNvSpPr/>
          <p:nvPr/>
        </p:nvSpPr>
        <p:spPr>
          <a:xfrm>
            <a:off x="323528" y="620688"/>
            <a:ext cx="8496944" cy="488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9" name="Rectangle 8"/>
          <p:cNvSpPr/>
          <p:nvPr/>
        </p:nvSpPr>
        <p:spPr>
          <a:xfrm>
            <a:off x="323528" y="1109137"/>
            <a:ext cx="8496944" cy="89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0" name="Rectangle 9"/>
          <p:cNvSpPr/>
          <p:nvPr/>
        </p:nvSpPr>
        <p:spPr>
          <a:xfrm>
            <a:off x="323528" y="1999177"/>
            <a:ext cx="8496944" cy="421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1" name="Rectangle 10"/>
          <p:cNvSpPr/>
          <p:nvPr/>
        </p:nvSpPr>
        <p:spPr>
          <a:xfrm>
            <a:off x="323528" y="2420888"/>
            <a:ext cx="849694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TextBox 14"/>
          <p:cNvSpPr txBox="1"/>
          <p:nvPr/>
        </p:nvSpPr>
        <p:spPr>
          <a:xfrm>
            <a:off x="0" y="-36676"/>
            <a:ext cx="1113318" cy="369332"/>
          </a:xfrm>
          <a:prstGeom prst="rect">
            <a:avLst/>
          </a:prstGeom>
          <a:noFill/>
        </p:spPr>
        <p:txBody>
          <a:bodyPr wrap="none" rtlCol="0">
            <a:spAutoFit/>
          </a:bodyPr>
          <a:lstStyle/>
          <a:p>
            <a:r>
              <a:rPr lang="en-GB" dirty="0" smtClean="0"/>
              <a:t>May 2010</a:t>
            </a:r>
            <a:endParaRPr lang="en-GB" dirty="0"/>
          </a:p>
        </p:txBody>
      </p:sp>
      <p:sp>
        <p:nvSpPr>
          <p:cNvPr id="12" name="Rectangle 11"/>
          <p:cNvSpPr/>
          <p:nvPr/>
        </p:nvSpPr>
        <p:spPr>
          <a:xfrm>
            <a:off x="323528" y="3140968"/>
            <a:ext cx="8496944" cy="257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spTree>
    <p:extLst>
      <p:ext uri="{BB962C8B-B14F-4D97-AF65-F5344CB8AC3E}">
        <p14:creationId xmlns:p14="http://schemas.microsoft.com/office/powerpoint/2010/main" val="1863573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9" grpId="0" animBg="1"/>
      <p:bldP spid="10" grpId="0" animBg="1"/>
      <p:bldP spid="11" grpId="0" animBg="1"/>
      <p:bldP spid="12" grpId="0" animBg="1"/>
    </p:bldLst>
  </p:timing>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6024" y="4240130"/>
            <a:ext cx="6748464" cy="2213206"/>
          </a:xfrm>
          <a:prstGeom prst="rect">
            <a:avLst/>
          </a:prstGeom>
        </p:spPr>
      </p:pic>
      <p:sp>
        <p:nvSpPr>
          <p:cNvPr id="17" name="Rectangle 16"/>
          <p:cNvSpPr/>
          <p:nvPr/>
        </p:nvSpPr>
        <p:spPr>
          <a:xfrm>
            <a:off x="2216024" y="5445224"/>
            <a:ext cx="6748461"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4" name="Picture 13"/>
          <p:cNvPicPr>
            <a:picLocks noChangeAspect="1"/>
          </p:cNvPicPr>
          <p:nvPr/>
        </p:nvPicPr>
        <p:blipFill>
          <a:blip r:embed="rId3"/>
          <a:stretch>
            <a:fillRect/>
          </a:stretch>
        </p:blipFill>
        <p:spPr>
          <a:xfrm>
            <a:off x="179508" y="476672"/>
            <a:ext cx="8784984" cy="3599962"/>
          </a:xfrm>
          <a:prstGeom prst="rect">
            <a:avLst/>
          </a:prstGeom>
        </p:spPr>
      </p:pic>
      <p:sp>
        <p:nvSpPr>
          <p:cNvPr id="5" name="Rectangle 4"/>
          <p:cNvSpPr/>
          <p:nvPr/>
        </p:nvSpPr>
        <p:spPr>
          <a:xfrm>
            <a:off x="179512" y="392946"/>
            <a:ext cx="8784976" cy="13798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8" name="Rectangle 7"/>
          <p:cNvSpPr/>
          <p:nvPr/>
        </p:nvSpPr>
        <p:spPr>
          <a:xfrm>
            <a:off x="179508" y="1772816"/>
            <a:ext cx="8784977"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1" name="Rectangle 10"/>
          <p:cNvSpPr/>
          <p:nvPr/>
        </p:nvSpPr>
        <p:spPr>
          <a:xfrm>
            <a:off x="179512" y="3068959"/>
            <a:ext cx="8784975" cy="1031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48642" y="5949280"/>
            <a:ext cx="1191110" cy="792088"/>
          </a:xfrm>
          <a:prstGeom prst="rect">
            <a:avLst/>
          </a:prstGeom>
          <a:noFill/>
        </p:spPr>
      </p:pic>
      <p:sp>
        <p:nvSpPr>
          <p:cNvPr id="16" name="Rectangle 15"/>
          <p:cNvSpPr/>
          <p:nvPr/>
        </p:nvSpPr>
        <p:spPr>
          <a:xfrm>
            <a:off x="2216024" y="4216516"/>
            <a:ext cx="6748461" cy="1228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8"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8869776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P spid="5" grpId="0" animBg="1"/>
      <p:bldP spid="8" grpId="0" animBg="1"/>
      <p:bldP spid="11" grpId="0" animBg="1"/>
      <p:bldP spid="16" grpId="0" animBg="1"/>
    </p:bldLst>
  </p:timing>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06" y="980728"/>
            <a:ext cx="8784988" cy="4007930"/>
          </a:xfrm>
          <a:prstGeom prst="rect">
            <a:avLst/>
          </a:prstGeom>
        </p:spPr>
      </p:pic>
      <p:sp>
        <p:nvSpPr>
          <p:cNvPr id="5" name="Rectangle 4"/>
          <p:cNvSpPr/>
          <p:nvPr/>
        </p:nvSpPr>
        <p:spPr>
          <a:xfrm>
            <a:off x="179512" y="3212977"/>
            <a:ext cx="878497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179508" y="2060848"/>
            <a:ext cx="8784977"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1" name="Rectangle 10"/>
          <p:cNvSpPr/>
          <p:nvPr/>
        </p:nvSpPr>
        <p:spPr>
          <a:xfrm>
            <a:off x="179512" y="980728"/>
            <a:ext cx="8784975"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3" name="Rectangle 12"/>
          <p:cNvSpPr/>
          <p:nvPr/>
        </p:nvSpPr>
        <p:spPr>
          <a:xfrm>
            <a:off x="179506" y="4293096"/>
            <a:ext cx="8784979" cy="719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notes</a:t>
            </a:r>
            <a:endParaRPr lang="en-GB" sz="2800" b="1" dirty="0"/>
          </a:p>
        </p:txBody>
      </p:sp>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9875392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5" grpId="0" animBg="1"/>
      <p:bldP spid="8" grpId="0" animBg="1"/>
      <p:bldP spid="11" grpId="0" animBg="1"/>
      <p:bldP spid="13" grpId="0" animBg="1"/>
    </p:bldLst>
  </p:timing>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95536" y="404664"/>
            <a:ext cx="8352928" cy="5566470"/>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4319693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448103"/>
            <a:ext cx="7632848" cy="5961794"/>
          </a:xfrm>
          <a:prstGeom prst="rect">
            <a:avLst/>
          </a:prstGeom>
        </p:spPr>
      </p:pic>
      <p:sp>
        <p:nvSpPr>
          <p:cNvPr id="5" name="Rectangle 4"/>
          <p:cNvSpPr/>
          <p:nvPr/>
        </p:nvSpPr>
        <p:spPr>
          <a:xfrm>
            <a:off x="755576" y="392947"/>
            <a:ext cx="7632848" cy="4764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755577" y="5157192"/>
            <a:ext cx="7632848" cy="1252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0805016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1055668"/>
            <a:ext cx="8784974" cy="3669476"/>
          </a:xfrm>
          <a:prstGeom prst="rect">
            <a:avLst/>
          </a:prstGeom>
        </p:spPr>
      </p:pic>
      <p:sp>
        <p:nvSpPr>
          <p:cNvPr id="5" name="Rectangle 4"/>
          <p:cNvSpPr/>
          <p:nvPr/>
        </p:nvSpPr>
        <p:spPr>
          <a:xfrm>
            <a:off x="179512" y="1043950"/>
            <a:ext cx="8784976" cy="3681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98687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08" y="548680"/>
            <a:ext cx="8784984" cy="4637818"/>
          </a:xfrm>
          <a:prstGeom prst="rect">
            <a:avLst/>
          </a:prstGeom>
        </p:spPr>
      </p:pic>
      <p:sp>
        <p:nvSpPr>
          <p:cNvPr id="5" name="Rectangle 4"/>
          <p:cNvSpPr/>
          <p:nvPr/>
        </p:nvSpPr>
        <p:spPr>
          <a:xfrm>
            <a:off x="179512" y="1916833"/>
            <a:ext cx="878497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179508" y="548680"/>
            <a:ext cx="8784977"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Rectangle 10"/>
          <p:cNvSpPr/>
          <p:nvPr/>
        </p:nvSpPr>
        <p:spPr>
          <a:xfrm>
            <a:off x="179512" y="3068961"/>
            <a:ext cx="8784975" cy="211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6737718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8" grpId="0" animBg="1"/>
      <p:bldP spid="11" grpId="0" animBg="1"/>
    </p:bldLst>
  </p:timing>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67544" y="404664"/>
            <a:ext cx="8208912" cy="5751306"/>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71915" cy="369332"/>
          </a:xfrm>
          <a:prstGeom prst="rect">
            <a:avLst/>
          </a:prstGeom>
          <a:noFill/>
        </p:spPr>
        <p:txBody>
          <a:bodyPr wrap="none" rtlCol="0">
            <a:spAutoFit/>
          </a:bodyPr>
          <a:lstStyle/>
          <a:p>
            <a:r>
              <a:rPr lang="en-GB" dirty="0" smtClean="0"/>
              <a:t>SAM </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9856815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899752"/>
            <a:ext cx="8496944" cy="3897400"/>
          </a:xfrm>
          <a:prstGeom prst="rect">
            <a:avLst/>
          </a:prstGeom>
        </p:spPr>
      </p:pic>
      <p:sp>
        <p:nvSpPr>
          <p:cNvPr id="5" name="Rectangle 4"/>
          <p:cNvSpPr/>
          <p:nvPr/>
        </p:nvSpPr>
        <p:spPr>
          <a:xfrm>
            <a:off x="323528" y="888035"/>
            <a:ext cx="8496944" cy="947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323528" y="1835856"/>
            <a:ext cx="8496944"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5" name="Rectangle 14"/>
          <p:cNvSpPr/>
          <p:nvPr/>
        </p:nvSpPr>
        <p:spPr>
          <a:xfrm>
            <a:off x="323528" y="3995080"/>
            <a:ext cx="8496944" cy="802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37657643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1" grpId="0" animBg="1"/>
      <p:bldP spid="15" grpId="0" animBg="1"/>
    </p:bldLst>
  </p:timing>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908720"/>
            <a:ext cx="8784976" cy="3376824"/>
          </a:xfrm>
          <a:prstGeom prst="rect">
            <a:avLst/>
          </a:prstGeom>
        </p:spPr>
      </p:pic>
      <p:sp>
        <p:nvSpPr>
          <p:cNvPr id="5" name="Rectangle 4"/>
          <p:cNvSpPr/>
          <p:nvPr/>
        </p:nvSpPr>
        <p:spPr>
          <a:xfrm>
            <a:off x="179512" y="908720"/>
            <a:ext cx="8784976"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1" name="Rectangle 10"/>
          <p:cNvSpPr/>
          <p:nvPr/>
        </p:nvSpPr>
        <p:spPr>
          <a:xfrm>
            <a:off x="179512" y="2996952"/>
            <a:ext cx="8784976" cy="1288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Tree>
    <p:extLst>
      <p:ext uri="{BB962C8B-B14F-4D97-AF65-F5344CB8AC3E}">
        <p14:creationId xmlns:p14="http://schemas.microsoft.com/office/powerpoint/2010/main" val="12807497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65" y="3995842"/>
            <a:ext cx="6048670" cy="2457494"/>
          </a:xfrm>
          <a:prstGeom prst="rect">
            <a:avLst/>
          </a:prstGeom>
        </p:spPr>
      </p:pic>
      <p:pic>
        <p:nvPicPr>
          <p:cNvPr id="13" name="Picture 12"/>
          <p:cNvPicPr>
            <a:picLocks noChangeAspect="1"/>
          </p:cNvPicPr>
          <p:nvPr/>
        </p:nvPicPr>
        <p:blipFill>
          <a:blip r:embed="rId3"/>
          <a:stretch>
            <a:fillRect/>
          </a:stretch>
        </p:blipFill>
        <p:spPr>
          <a:xfrm>
            <a:off x="323528" y="476672"/>
            <a:ext cx="8496944" cy="3397354"/>
          </a:xfrm>
          <a:prstGeom prst="rect">
            <a:avLst/>
          </a:prstGeom>
        </p:spPr>
      </p:pic>
      <p:sp>
        <p:nvSpPr>
          <p:cNvPr id="5" name="Rectangle 4"/>
          <p:cNvSpPr/>
          <p:nvPr/>
        </p:nvSpPr>
        <p:spPr>
          <a:xfrm>
            <a:off x="323528" y="1268761"/>
            <a:ext cx="8496944" cy="1705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8" name="Rectangle 7"/>
          <p:cNvSpPr/>
          <p:nvPr/>
        </p:nvSpPr>
        <p:spPr>
          <a:xfrm>
            <a:off x="323529" y="476672"/>
            <a:ext cx="849694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Rectangle 10"/>
          <p:cNvSpPr/>
          <p:nvPr/>
        </p:nvSpPr>
        <p:spPr>
          <a:xfrm>
            <a:off x="323527" y="2974599"/>
            <a:ext cx="8496945" cy="899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5" name="Rectangle 14"/>
          <p:cNvSpPr/>
          <p:nvPr/>
        </p:nvSpPr>
        <p:spPr>
          <a:xfrm>
            <a:off x="1547664" y="3969886"/>
            <a:ext cx="6048671" cy="1609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6" name="Rectangle 15"/>
          <p:cNvSpPr/>
          <p:nvPr/>
        </p:nvSpPr>
        <p:spPr>
          <a:xfrm>
            <a:off x="1547666" y="5579863"/>
            <a:ext cx="6048670" cy="899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spTree>
    <p:extLst>
      <p:ext uri="{BB962C8B-B14F-4D97-AF65-F5344CB8AC3E}">
        <p14:creationId xmlns:p14="http://schemas.microsoft.com/office/powerpoint/2010/main" val="35363083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8" grpId="0" animBg="1"/>
      <p:bldP spid="11" grpId="0" animBg="1"/>
      <p:bldP spid="15" grpId="0" animBg="1"/>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32656"/>
            <a:ext cx="8640960" cy="58645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1544447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67043" y="44624"/>
            <a:ext cx="7609914" cy="631839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452320" y="6214862"/>
            <a:ext cx="643138" cy="643138"/>
          </a:xfrm>
          <a:prstGeom prst="rect">
            <a:avLst/>
          </a:prstGeom>
          <a:noFill/>
        </p:spPr>
      </p:pic>
    </p:spTree>
    <p:extLst>
      <p:ext uri="{BB962C8B-B14F-4D97-AF65-F5344CB8AC3E}">
        <p14:creationId xmlns:p14="http://schemas.microsoft.com/office/powerpoint/2010/main" val="30620997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332656"/>
            <a:ext cx="8496944" cy="5786528"/>
          </a:xfrm>
          <a:prstGeom prst="rect">
            <a:avLst/>
          </a:prstGeom>
        </p:spPr>
      </p:pic>
      <p:sp>
        <p:nvSpPr>
          <p:cNvPr id="5" name="Rectangle 4"/>
          <p:cNvSpPr/>
          <p:nvPr/>
        </p:nvSpPr>
        <p:spPr>
          <a:xfrm>
            <a:off x="323528" y="332656"/>
            <a:ext cx="849694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323528" y="1052736"/>
            <a:ext cx="849694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1" name="Rectangle 10"/>
          <p:cNvSpPr/>
          <p:nvPr/>
        </p:nvSpPr>
        <p:spPr>
          <a:xfrm>
            <a:off x="323528" y="3955654"/>
            <a:ext cx="8496944" cy="2187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4" name="Rectangle 13"/>
          <p:cNvSpPr/>
          <p:nvPr/>
        </p:nvSpPr>
        <p:spPr>
          <a:xfrm>
            <a:off x="323528" y="2780928"/>
            <a:ext cx="8496944" cy="1174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Tree>
    <p:extLst>
      <p:ext uri="{BB962C8B-B14F-4D97-AF65-F5344CB8AC3E}">
        <p14:creationId xmlns:p14="http://schemas.microsoft.com/office/powerpoint/2010/main" val="26744316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8" grpId="0" animBg="1"/>
      <p:bldP spid="11" grpId="0" animBg="1"/>
      <p:bldP spid="14" grpId="0" animBg="1"/>
    </p:bldLst>
  </p:timing>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692696"/>
            <a:ext cx="8784976" cy="4612112"/>
          </a:xfrm>
          <a:prstGeom prst="rect">
            <a:avLst/>
          </a:prstGeom>
        </p:spPr>
      </p:pic>
      <p:sp>
        <p:nvSpPr>
          <p:cNvPr id="5" name="Rectangle 4"/>
          <p:cNvSpPr/>
          <p:nvPr/>
        </p:nvSpPr>
        <p:spPr>
          <a:xfrm>
            <a:off x="179512" y="670612"/>
            <a:ext cx="8784976" cy="836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179512" y="1506868"/>
            <a:ext cx="8784976" cy="3820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1167902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8" grpId="0" animBg="1"/>
    </p:bldLst>
  </p:timing>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743" y="116632"/>
            <a:ext cx="8383753" cy="5760656"/>
          </a:xfrm>
          <a:prstGeom prst="rect">
            <a:avLst/>
          </a:prstGeom>
        </p:spPr>
      </p:pic>
      <p:sp>
        <p:nvSpPr>
          <p:cNvPr id="5" name="Rectangle 4"/>
          <p:cNvSpPr/>
          <p:nvPr/>
        </p:nvSpPr>
        <p:spPr>
          <a:xfrm>
            <a:off x="652742" y="116632"/>
            <a:ext cx="8383754" cy="1979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652740" y="2096508"/>
            <a:ext cx="8383756" cy="3804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35243361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8" grpId="0" animBg="1"/>
    </p:bldLst>
  </p:timing>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332656"/>
            <a:ext cx="8496944" cy="5616380"/>
          </a:xfrm>
          <a:prstGeom prst="rect">
            <a:avLst/>
          </a:prstGeom>
        </p:spPr>
      </p:pic>
      <p:sp>
        <p:nvSpPr>
          <p:cNvPr id="5" name="Rectangle 4"/>
          <p:cNvSpPr/>
          <p:nvPr/>
        </p:nvSpPr>
        <p:spPr>
          <a:xfrm>
            <a:off x="323528" y="332656"/>
            <a:ext cx="8496944" cy="340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323528" y="658772"/>
            <a:ext cx="8496944" cy="1690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Rectangle 10"/>
          <p:cNvSpPr/>
          <p:nvPr/>
        </p:nvSpPr>
        <p:spPr>
          <a:xfrm>
            <a:off x="323528" y="2348880"/>
            <a:ext cx="8496944"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5" name="Rectangle 14"/>
          <p:cNvSpPr/>
          <p:nvPr/>
        </p:nvSpPr>
        <p:spPr>
          <a:xfrm>
            <a:off x="323528" y="3789040"/>
            <a:ext cx="8496944" cy="2183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5235178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8" grpId="0" animBg="1"/>
      <p:bldP spid="11" grpId="0" animBg="1"/>
      <p:bldP spid="15" grpId="0" animBg="1"/>
    </p:bldLst>
  </p:timing>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3" name="Picture 2"/>
          <p:cNvPicPr>
            <a:picLocks noChangeAspect="1"/>
          </p:cNvPicPr>
          <p:nvPr/>
        </p:nvPicPr>
        <p:blipFill>
          <a:blip r:embed="rId5"/>
          <a:stretch>
            <a:fillRect/>
          </a:stretch>
        </p:blipFill>
        <p:spPr>
          <a:xfrm>
            <a:off x="1979712" y="1021132"/>
            <a:ext cx="5184576" cy="5792244"/>
          </a:xfrm>
          <a:prstGeom prst="rect">
            <a:avLst/>
          </a:prstGeom>
        </p:spPr>
      </p:pic>
      <p:pic>
        <p:nvPicPr>
          <p:cNvPr id="4" name="Picture 3"/>
          <p:cNvPicPr>
            <a:picLocks noChangeAspect="1"/>
          </p:cNvPicPr>
          <p:nvPr/>
        </p:nvPicPr>
        <p:blipFill>
          <a:blip r:embed="rId6"/>
          <a:stretch>
            <a:fillRect/>
          </a:stretch>
        </p:blipFill>
        <p:spPr>
          <a:xfrm>
            <a:off x="1979712" y="22792"/>
            <a:ext cx="5184576" cy="933080"/>
          </a:xfrm>
          <a:prstGeom prst="rect">
            <a:avLst/>
          </a:prstGeom>
        </p:spPr>
      </p:pic>
      <p:pic>
        <p:nvPicPr>
          <p:cNvPr id="7" name="Picture 6"/>
          <p:cNvPicPr>
            <a:picLocks noChangeAspect="1"/>
          </p:cNvPicPr>
          <p:nvPr/>
        </p:nvPicPr>
        <p:blipFill>
          <a:blip r:embed="rId7"/>
          <a:stretch>
            <a:fillRect/>
          </a:stretch>
        </p:blipFill>
        <p:spPr>
          <a:xfrm>
            <a:off x="1175697" y="735322"/>
            <a:ext cx="706029" cy="229347"/>
          </a:xfrm>
          <a:prstGeom prst="rect">
            <a:avLst/>
          </a:prstGeom>
        </p:spPr>
      </p:pic>
      <p:pic>
        <p:nvPicPr>
          <p:cNvPr id="9"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165304"/>
            <a:ext cx="643138" cy="643138"/>
          </a:xfrm>
          <a:prstGeom prst="rect">
            <a:avLst/>
          </a:prstGeom>
          <a:noFill/>
        </p:spPr>
      </p:pic>
    </p:spTree>
    <p:extLst>
      <p:ext uri="{BB962C8B-B14F-4D97-AF65-F5344CB8AC3E}">
        <p14:creationId xmlns:p14="http://schemas.microsoft.com/office/powerpoint/2010/main" val="18252360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116632"/>
            <a:ext cx="8496944" cy="6097408"/>
          </a:xfrm>
          <a:prstGeom prst="rect">
            <a:avLst/>
          </a:prstGeom>
        </p:spPr>
      </p:pic>
      <p:sp>
        <p:nvSpPr>
          <p:cNvPr id="5" name="Rectangle 4"/>
          <p:cNvSpPr/>
          <p:nvPr/>
        </p:nvSpPr>
        <p:spPr>
          <a:xfrm>
            <a:off x="467541" y="115810"/>
            <a:ext cx="8496946" cy="1842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467541" y="1959294"/>
            <a:ext cx="8496946" cy="820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467541" y="2780928"/>
            <a:ext cx="8496946" cy="863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6" name="Rectangle 15"/>
          <p:cNvSpPr/>
          <p:nvPr/>
        </p:nvSpPr>
        <p:spPr>
          <a:xfrm>
            <a:off x="467543" y="3645024"/>
            <a:ext cx="8496944" cy="1364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9" name="Rectangle 18"/>
          <p:cNvSpPr/>
          <p:nvPr/>
        </p:nvSpPr>
        <p:spPr>
          <a:xfrm>
            <a:off x="467545" y="5009246"/>
            <a:ext cx="8496944" cy="1215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3712171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9"/>
                                        </p:tgtEl>
                                      </p:cBhvr>
                                    </p:animEffect>
                                    <p:set>
                                      <p:cBhvr>
                                        <p:cTn id="31"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 grpId="0" animBg="1"/>
      <p:bldP spid="8" grpId="0" animBg="1"/>
      <p:bldP spid="11" grpId="0" animBg="1"/>
      <p:bldP spid="16" grpId="0" animBg="1"/>
      <p:bldP spid="19" grpId="0" animBg="1"/>
    </p:bldLst>
  </p:timing>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1" y="260648"/>
            <a:ext cx="8208918" cy="5780836"/>
          </a:xfrm>
          <a:prstGeom prst="rect">
            <a:avLst/>
          </a:prstGeom>
        </p:spPr>
      </p:pic>
      <p:sp>
        <p:nvSpPr>
          <p:cNvPr id="5" name="Rectangle 4"/>
          <p:cNvSpPr/>
          <p:nvPr/>
        </p:nvSpPr>
        <p:spPr>
          <a:xfrm>
            <a:off x="467541" y="260648"/>
            <a:ext cx="8208918" cy="388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1" name="Rectangle 10"/>
          <p:cNvSpPr/>
          <p:nvPr/>
        </p:nvSpPr>
        <p:spPr>
          <a:xfrm>
            <a:off x="467541" y="4149080"/>
            <a:ext cx="820891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9" name="Rectangle 18"/>
          <p:cNvSpPr/>
          <p:nvPr/>
        </p:nvSpPr>
        <p:spPr>
          <a:xfrm>
            <a:off x="467545" y="5085184"/>
            <a:ext cx="8208914" cy="956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3343330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9"/>
                                        </p:tgtEl>
                                      </p:cBhvr>
                                    </p:animEffect>
                                    <p:set>
                                      <p:cBhvr>
                                        <p:cTn id="19"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 grpId="0" animBg="1"/>
      <p:bldP spid="11" grpId="0" animBg="1"/>
      <p:bldP spid="19" grpId="0" animBg="1"/>
    </p:bldLst>
  </p:timing>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9157"/>
          <a:stretch/>
        </p:blipFill>
        <p:spPr>
          <a:xfrm>
            <a:off x="467541" y="908720"/>
            <a:ext cx="8208918" cy="3963535"/>
          </a:xfrm>
          <a:prstGeom prst="rect">
            <a:avLst/>
          </a:prstGeom>
        </p:spPr>
      </p:pic>
      <p:sp>
        <p:nvSpPr>
          <p:cNvPr id="11" name="Rectangle 10"/>
          <p:cNvSpPr/>
          <p:nvPr/>
        </p:nvSpPr>
        <p:spPr>
          <a:xfrm>
            <a:off x="467541" y="908720"/>
            <a:ext cx="8208918"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9" name="Rectangle 18"/>
          <p:cNvSpPr/>
          <p:nvPr/>
        </p:nvSpPr>
        <p:spPr>
          <a:xfrm>
            <a:off x="467545" y="3573016"/>
            <a:ext cx="8208914" cy="1299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6322659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9"/>
                                        </p:tgtEl>
                                      </p:cBhvr>
                                    </p:animEffect>
                                    <p:set>
                                      <p:cBhvr>
                                        <p:cTn id="13"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1" grpId="0" animBg="1"/>
      <p:bldP spid="19" grpId="0" animBg="1"/>
    </p:bldLst>
  </p:timing>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3" y="399361"/>
            <a:ext cx="7344814" cy="6059278"/>
          </a:xfrm>
          <a:prstGeom prst="rect">
            <a:avLst/>
          </a:prstGeom>
        </p:spPr>
      </p:pic>
      <p:sp>
        <p:nvSpPr>
          <p:cNvPr id="11" name="Rectangle 10"/>
          <p:cNvSpPr/>
          <p:nvPr/>
        </p:nvSpPr>
        <p:spPr>
          <a:xfrm>
            <a:off x="899593" y="2276872"/>
            <a:ext cx="7344814"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9" name="Rectangle 18"/>
          <p:cNvSpPr/>
          <p:nvPr/>
        </p:nvSpPr>
        <p:spPr>
          <a:xfrm>
            <a:off x="899593" y="3789040"/>
            <a:ext cx="7344814" cy="2669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6" name="Rectangle 15"/>
          <p:cNvSpPr/>
          <p:nvPr/>
        </p:nvSpPr>
        <p:spPr>
          <a:xfrm>
            <a:off x="899593" y="1628800"/>
            <a:ext cx="734481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7" name="Rectangle 16"/>
          <p:cNvSpPr/>
          <p:nvPr/>
        </p:nvSpPr>
        <p:spPr>
          <a:xfrm>
            <a:off x="899593" y="369332"/>
            <a:ext cx="7344814" cy="1259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7534545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9"/>
                                        </p:tgtEl>
                                      </p:cBhvr>
                                    </p:animEffect>
                                    <p:set>
                                      <p:cBhvr>
                                        <p:cTn id="13"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1" grpId="0" animBg="1"/>
      <p:bldP spid="19"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23528" y="620688"/>
            <a:ext cx="8496944" cy="48028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6" name="Rectangle 5"/>
          <p:cNvSpPr/>
          <p:nvPr/>
        </p:nvSpPr>
        <p:spPr>
          <a:xfrm>
            <a:off x="323528" y="620688"/>
            <a:ext cx="8496944" cy="1979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28" y="2599876"/>
            <a:ext cx="8496944" cy="169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323528" y="4293096"/>
            <a:ext cx="8496944" cy="1154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786854"/>
            <a:ext cx="1435360" cy="954514"/>
          </a:xfrm>
          <a:prstGeom prst="rect">
            <a:avLst/>
          </a:prstGeom>
          <a:noFill/>
        </p:spPr>
      </p:pic>
    </p:spTree>
    <p:extLst>
      <p:ext uri="{BB962C8B-B14F-4D97-AF65-F5344CB8AC3E}">
        <p14:creationId xmlns:p14="http://schemas.microsoft.com/office/powerpoint/2010/main" val="52861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476672"/>
            <a:ext cx="8640958" cy="522263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251522" y="476672"/>
            <a:ext cx="8640957"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251520" y="1412777"/>
            <a:ext cx="8640960"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251520" y="2708921"/>
            <a:ext cx="8640960" cy="1070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251520" y="3779750"/>
            <a:ext cx="8640960" cy="1953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5496" y="5733256"/>
            <a:ext cx="1197768" cy="119776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33264" y="5854883"/>
            <a:ext cx="1435360" cy="954514"/>
          </a:xfrm>
          <a:prstGeom prst="rect">
            <a:avLst/>
          </a:prstGeom>
          <a:noFill/>
        </p:spPr>
      </p:pic>
    </p:spTree>
    <p:extLst>
      <p:ext uri="{BB962C8B-B14F-4D97-AF65-F5344CB8AC3E}">
        <p14:creationId xmlns:p14="http://schemas.microsoft.com/office/powerpoint/2010/main" val="2246877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260648"/>
            <a:ext cx="8064896" cy="5986466"/>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165304"/>
            <a:ext cx="643138" cy="643138"/>
          </a:xfrm>
          <a:prstGeom prst="rect">
            <a:avLst/>
          </a:prstGeom>
          <a:noFill/>
        </p:spPr>
      </p:pic>
    </p:spTree>
    <p:extLst>
      <p:ext uri="{BB962C8B-B14F-4D97-AF65-F5344CB8AC3E}">
        <p14:creationId xmlns:p14="http://schemas.microsoft.com/office/powerpoint/2010/main" val="12665593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205946"/>
            <a:ext cx="7132032" cy="6103374"/>
          </a:xfrm>
          <a:prstGeom prst="rect">
            <a:avLst/>
          </a:prstGeom>
        </p:spPr>
      </p:pic>
      <p:sp>
        <p:nvSpPr>
          <p:cNvPr id="5" name="Rectangle 4"/>
          <p:cNvSpPr/>
          <p:nvPr/>
        </p:nvSpPr>
        <p:spPr>
          <a:xfrm>
            <a:off x="683567" y="115810"/>
            <a:ext cx="7128793" cy="2209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683567" y="2325266"/>
            <a:ext cx="7128793" cy="1395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9" name="Rectangle 18"/>
          <p:cNvSpPr/>
          <p:nvPr/>
        </p:nvSpPr>
        <p:spPr>
          <a:xfrm>
            <a:off x="683567" y="3720962"/>
            <a:ext cx="7128793" cy="2611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919129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9"/>
                                        </p:tgtEl>
                                      </p:cBhvr>
                                    </p:animEffect>
                                    <p:set>
                                      <p:cBhvr>
                                        <p:cTn id="19"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 grpId="0" animBg="1"/>
      <p:bldP spid="8" grpId="0" animBg="1"/>
      <p:bldP spid="19" grpId="0" animBg="1"/>
    </p:bldLst>
  </p:timing>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332656"/>
            <a:ext cx="8208912" cy="5570874"/>
          </a:xfrm>
          <a:prstGeom prst="rect">
            <a:avLst/>
          </a:prstGeom>
        </p:spPr>
      </p:pic>
      <p:sp>
        <p:nvSpPr>
          <p:cNvPr id="5" name="Rectangle 4"/>
          <p:cNvSpPr/>
          <p:nvPr/>
        </p:nvSpPr>
        <p:spPr>
          <a:xfrm>
            <a:off x="467543" y="332656"/>
            <a:ext cx="8208912"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8" name="Rectangle 7"/>
          <p:cNvSpPr/>
          <p:nvPr/>
        </p:nvSpPr>
        <p:spPr>
          <a:xfrm>
            <a:off x="467544" y="3429000"/>
            <a:ext cx="8208911" cy="2498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0623883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8" grpId="0" animBg="1"/>
    </p:bldLst>
  </p:timing>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1124744"/>
            <a:ext cx="8208912" cy="3640868"/>
          </a:xfrm>
          <a:prstGeom prst="rect">
            <a:avLst/>
          </a:prstGeom>
        </p:spPr>
      </p:pic>
      <p:sp>
        <p:nvSpPr>
          <p:cNvPr id="8" name="Rectangle 7"/>
          <p:cNvSpPr/>
          <p:nvPr/>
        </p:nvSpPr>
        <p:spPr>
          <a:xfrm>
            <a:off x="467544" y="1124744"/>
            <a:ext cx="8208911" cy="3640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0434446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392884"/>
            <a:ext cx="8352926" cy="5772420"/>
          </a:xfrm>
          <a:prstGeom prst="rect">
            <a:avLst/>
          </a:prstGeom>
        </p:spPr>
      </p:pic>
      <p:sp>
        <p:nvSpPr>
          <p:cNvPr id="5" name="Rectangle 4"/>
          <p:cNvSpPr/>
          <p:nvPr/>
        </p:nvSpPr>
        <p:spPr>
          <a:xfrm>
            <a:off x="395537" y="366940"/>
            <a:ext cx="8352926" cy="1398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8" name="Rectangle 7"/>
          <p:cNvSpPr/>
          <p:nvPr/>
        </p:nvSpPr>
        <p:spPr>
          <a:xfrm>
            <a:off x="395537" y="1765028"/>
            <a:ext cx="8352926" cy="1263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9" name="Rectangle 18"/>
          <p:cNvSpPr/>
          <p:nvPr/>
        </p:nvSpPr>
        <p:spPr>
          <a:xfrm>
            <a:off x="395537" y="3028266"/>
            <a:ext cx="8352926" cy="3137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5962727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9"/>
                                        </p:tgtEl>
                                      </p:cBhvr>
                                    </p:animEffect>
                                    <p:set>
                                      <p:cBhvr>
                                        <p:cTn id="19"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 grpId="0" animBg="1"/>
      <p:bldP spid="8" grpId="0" animBg="1"/>
      <p:bldP spid="19" grpId="0" animBg="1"/>
    </p:bldLst>
  </p:timing>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165304"/>
            <a:ext cx="643138" cy="643138"/>
          </a:xfrm>
          <a:prstGeom prst="rect">
            <a:avLst/>
          </a:prstGeom>
          <a:noFill/>
        </p:spPr>
      </p:pic>
      <p:pic>
        <p:nvPicPr>
          <p:cNvPr id="3" name="Picture 2"/>
          <p:cNvPicPr>
            <a:picLocks noChangeAspect="1"/>
          </p:cNvPicPr>
          <p:nvPr/>
        </p:nvPicPr>
        <p:blipFill>
          <a:blip r:embed="rId7"/>
          <a:stretch>
            <a:fillRect/>
          </a:stretch>
        </p:blipFill>
        <p:spPr>
          <a:xfrm>
            <a:off x="1624711" y="49558"/>
            <a:ext cx="5894578" cy="6758884"/>
          </a:xfrm>
          <a:prstGeom prst="rect">
            <a:avLst/>
          </a:prstGeom>
        </p:spPr>
      </p:pic>
    </p:spTree>
    <p:extLst>
      <p:ext uri="{BB962C8B-B14F-4D97-AF65-F5344CB8AC3E}">
        <p14:creationId xmlns:p14="http://schemas.microsoft.com/office/powerpoint/2010/main" val="13577603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404664"/>
            <a:ext cx="8064896" cy="5605528"/>
          </a:xfrm>
          <a:prstGeom prst="rect">
            <a:avLst/>
          </a:prstGeom>
        </p:spPr>
      </p:pic>
      <p:sp>
        <p:nvSpPr>
          <p:cNvPr id="5" name="Rectangle 4"/>
          <p:cNvSpPr/>
          <p:nvPr/>
        </p:nvSpPr>
        <p:spPr>
          <a:xfrm>
            <a:off x="539553" y="404664"/>
            <a:ext cx="8064894" cy="611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539551" y="1016060"/>
            <a:ext cx="8064896" cy="1439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
        <p:nvSpPr>
          <p:cNvPr id="19" name="Rectangle 18"/>
          <p:cNvSpPr/>
          <p:nvPr/>
        </p:nvSpPr>
        <p:spPr>
          <a:xfrm>
            <a:off x="539552" y="4282364"/>
            <a:ext cx="8064895" cy="1727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5" name="Rectangle 14"/>
          <p:cNvSpPr/>
          <p:nvPr/>
        </p:nvSpPr>
        <p:spPr>
          <a:xfrm>
            <a:off x="539552" y="2455204"/>
            <a:ext cx="8064895" cy="469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a:t>
            </a:r>
            <a:endParaRPr lang="en-GB" sz="2800" b="1" dirty="0"/>
          </a:p>
        </p:txBody>
      </p:sp>
      <p:sp>
        <p:nvSpPr>
          <p:cNvPr id="16" name="Rectangle 15"/>
          <p:cNvSpPr/>
          <p:nvPr/>
        </p:nvSpPr>
        <p:spPr>
          <a:xfrm>
            <a:off x="539552" y="2924944"/>
            <a:ext cx="8064895" cy="710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sp>
        <p:nvSpPr>
          <p:cNvPr id="18" name="Rectangle 17"/>
          <p:cNvSpPr/>
          <p:nvPr/>
        </p:nvSpPr>
        <p:spPr>
          <a:xfrm>
            <a:off x="539552" y="3635636"/>
            <a:ext cx="8064895" cy="646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(iii)</a:t>
            </a:r>
            <a:endParaRPr lang="en-GB" sz="2800" b="1" dirty="0"/>
          </a:p>
        </p:txBody>
      </p:sp>
    </p:spTree>
    <p:extLst>
      <p:ext uri="{BB962C8B-B14F-4D97-AF65-F5344CB8AC3E}">
        <p14:creationId xmlns:p14="http://schemas.microsoft.com/office/powerpoint/2010/main" val="14707938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9"/>
                                        </p:tgtEl>
                                      </p:cBhvr>
                                    </p:animEffect>
                                    <p:set>
                                      <p:cBhvr>
                                        <p:cTn id="19"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8"/>
                                        </p:tgtEl>
                                      </p:cBhvr>
                                    </p:animEffect>
                                    <p:set>
                                      <p:cBhvr>
                                        <p:cTn id="3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8" grpId="0" animBg="1"/>
      <p:bldP spid="19" grpId="0" animBg="1"/>
      <p:bldP spid="15" grpId="0" animBg="1"/>
      <p:bldP spid="16" grpId="0" animBg="1"/>
      <p:bldP spid="18" grpId="0" animBg="1"/>
    </p:bldLst>
  </p:timing>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052736"/>
            <a:ext cx="8496942" cy="3806746"/>
          </a:xfrm>
          <a:prstGeom prst="rect">
            <a:avLst/>
          </a:prstGeom>
        </p:spPr>
      </p:pic>
      <p:sp>
        <p:nvSpPr>
          <p:cNvPr id="5" name="Rectangle 4"/>
          <p:cNvSpPr/>
          <p:nvPr/>
        </p:nvSpPr>
        <p:spPr>
          <a:xfrm>
            <a:off x="323529" y="1052736"/>
            <a:ext cx="8496942" cy="64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8" name="Rectangle 7"/>
          <p:cNvSpPr/>
          <p:nvPr/>
        </p:nvSpPr>
        <p:spPr>
          <a:xfrm>
            <a:off x="323529" y="1701098"/>
            <a:ext cx="8496942" cy="3158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7970409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8" grpId="0" animBg="1"/>
    </p:bldLst>
  </p:timing>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9168"/>
          <a:stretch/>
        </p:blipFill>
        <p:spPr>
          <a:xfrm>
            <a:off x="323528" y="692696"/>
            <a:ext cx="8496944" cy="4104456"/>
          </a:xfrm>
          <a:prstGeom prst="rect">
            <a:avLst/>
          </a:prstGeom>
        </p:spPr>
      </p:pic>
      <p:sp>
        <p:nvSpPr>
          <p:cNvPr id="14" name="TextBox 13"/>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5" name="Rectangle 14"/>
          <p:cNvSpPr/>
          <p:nvPr/>
        </p:nvSpPr>
        <p:spPr>
          <a:xfrm>
            <a:off x="323528" y="692696"/>
            <a:ext cx="849694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 SF</a:t>
            </a:r>
            <a:endParaRPr lang="en-GB" sz="2800" b="1" dirty="0"/>
          </a:p>
        </p:txBody>
      </p:sp>
      <p:sp>
        <p:nvSpPr>
          <p:cNvPr id="16" name="Rectangle 15"/>
          <p:cNvSpPr/>
          <p:nvPr/>
        </p:nvSpPr>
        <p:spPr>
          <a:xfrm>
            <a:off x="323528" y="1412776"/>
            <a:ext cx="8496944" cy="188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 SF</a:t>
            </a:r>
            <a:endParaRPr lang="en-GB" sz="2800" b="1" dirty="0"/>
          </a:p>
        </p:txBody>
      </p:sp>
      <p:sp>
        <p:nvSpPr>
          <p:cNvPr id="18" name="Rectangle 17"/>
          <p:cNvSpPr/>
          <p:nvPr/>
        </p:nvSpPr>
        <p:spPr>
          <a:xfrm>
            <a:off x="323528" y="3302544"/>
            <a:ext cx="8496944" cy="149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(iii) SF</a:t>
            </a:r>
            <a:endParaRPr lang="en-GB" sz="2800" b="1" dirty="0"/>
          </a:p>
        </p:txBody>
      </p:sp>
    </p:spTree>
    <p:extLst>
      <p:ext uri="{BB962C8B-B14F-4D97-AF65-F5344CB8AC3E}">
        <p14:creationId xmlns:p14="http://schemas.microsoft.com/office/powerpoint/2010/main" val="554671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8"/>
                                        </p:tgtEl>
                                      </p:cBhvr>
                                    </p:animEffect>
                                    <p:set>
                                      <p:cBhvr>
                                        <p:cTn id="19"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5" grpId="0" animBg="1"/>
      <p:bldP spid="16" grpId="0" animBg="1"/>
      <p:bldP spid="18" grpId="0" animBg="1"/>
    </p:bldLst>
  </p:timing>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908720"/>
            <a:ext cx="8496944" cy="4147318"/>
          </a:xfrm>
          <a:prstGeom prst="rect">
            <a:avLst/>
          </a:prstGeom>
        </p:spPr>
      </p:pic>
      <p:sp>
        <p:nvSpPr>
          <p:cNvPr id="14" name="TextBox 13"/>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8" name="Rectangle 17"/>
          <p:cNvSpPr/>
          <p:nvPr/>
        </p:nvSpPr>
        <p:spPr>
          <a:xfrm>
            <a:off x="323528" y="908720"/>
            <a:ext cx="8496944" cy="4147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spTree>
    <p:extLst>
      <p:ext uri="{BB962C8B-B14F-4D97-AF65-F5344CB8AC3E}">
        <p14:creationId xmlns:p14="http://schemas.microsoft.com/office/powerpoint/2010/main" val="1353011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620688"/>
            <a:ext cx="8496944" cy="494217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323528" y="620688"/>
            <a:ext cx="8496944"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9" name="Rectangle 8"/>
          <p:cNvSpPr/>
          <p:nvPr/>
        </p:nvSpPr>
        <p:spPr>
          <a:xfrm>
            <a:off x="323528" y="2132856"/>
            <a:ext cx="8496944"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0" name="Rectangle 9"/>
          <p:cNvSpPr/>
          <p:nvPr/>
        </p:nvSpPr>
        <p:spPr>
          <a:xfrm>
            <a:off x="323528" y="3573016"/>
            <a:ext cx="8496944" cy="1989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902706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Lst>
  </p:timing>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742" y="44623"/>
            <a:ext cx="8383753" cy="6090471"/>
          </a:xfrm>
          <a:prstGeom prst="rect">
            <a:avLst/>
          </a:prstGeom>
        </p:spPr>
      </p:pic>
      <p:sp>
        <p:nvSpPr>
          <p:cNvPr id="14" name="TextBox 13"/>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8" name="Rectangle 17"/>
          <p:cNvSpPr/>
          <p:nvPr/>
        </p:nvSpPr>
        <p:spPr>
          <a:xfrm>
            <a:off x="652740" y="4365104"/>
            <a:ext cx="8383755" cy="1769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0" name="Rectangle 9"/>
          <p:cNvSpPr/>
          <p:nvPr/>
        </p:nvSpPr>
        <p:spPr>
          <a:xfrm>
            <a:off x="652739" y="44623"/>
            <a:ext cx="8383756" cy="404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Rectangle 10"/>
          <p:cNvSpPr/>
          <p:nvPr/>
        </p:nvSpPr>
        <p:spPr>
          <a:xfrm>
            <a:off x="652739" y="449100"/>
            <a:ext cx="8383756" cy="1944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652739" y="2393928"/>
            <a:ext cx="8383756" cy="383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 notes</a:t>
            </a:r>
            <a:endParaRPr lang="en-GB" sz="2800" b="1" dirty="0"/>
          </a:p>
        </p:txBody>
      </p:sp>
      <p:sp>
        <p:nvSpPr>
          <p:cNvPr id="16" name="Rectangle 15"/>
          <p:cNvSpPr/>
          <p:nvPr/>
        </p:nvSpPr>
        <p:spPr>
          <a:xfrm>
            <a:off x="652739" y="2776941"/>
            <a:ext cx="8383756" cy="858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 notes</a:t>
            </a:r>
            <a:endParaRPr lang="en-GB" sz="2800" b="1" dirty="0"/>
          </a:p>
        </p:txBody>
      </p:sp>
      <p:sp>
        <p:nvSpPr>
          <p:cNvPr id="19" name="Rectangle 18"/>
          <p:cNvSpPr/>
          <p:nvPr/>
        </p:nvSpPr>
        <p:spPr>
          <a:xfrm>
            <a:off x="652739" y="3635636"/>
            <a:ext cx="8383756" cy="729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(iii) notes</a:t>
            </a:r>
            <a:endParaRPr lang="en-GB" sz="2800" b="1" dirty="0"/>
          </a:p>
        </p:txBody>
      </p:sp>
    </p:spTree>
    <p:extLst>
      <p:ext uri="{BB962C8B-B14F-4D97-AF65-F5344CB8AC3E}">
        <p14:creationId xmlns:p14="http://schemas.microsoft.com/office/powerpoint/2010/main" val="38202697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9"/>
                                        </p:tgtEl>
                                      </p:cBhvr>
                                    </p:animEffect>
                                    <p:set>
                                      <p:cBhvr>
                                        <p:cTn id="37"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0" grpId="0" animBg="1"/>
      <p:bldP spid="11" grpId="0" animBg="1"/>
      <p:bldP spid="15" grpId="0" animBg="1"/>
      <p:bldP spid="16" grpId="0" animBg="1"/>
      <p:bldP spid="19" grpId="0" animBg="1"/>
    </p:bldLst>
  </p:timing>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164273"/>
            <a:ext cx="7019364" cy="652945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165304"/>
            <a:ext cx="643138" cy="643138"/>
          </a:xfrm>
          <a:prstGeom prst="rect">
            <a:avLst/>
          </a:prstGeom>
          <a:noFill/>
        </p:spPr>
      </p:pic>
    </p:spTree>
    <p:extLst>
      <p:ext uri="{BB962C8B-B14F-4D97-AF65-F5344CB8AC3E}">
        <p14:creationId xmlns:p14="http://schemas.microsoft.com/office/powerpoint/2010/main" val="41999998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1" y="404664"/>
            <a:ext cx="8064898" cy="5317748"/>
          </a:xfrm>
          <a:prstGeom prst="rect">
            <a:avLst/>
          </a:prstGeom>
        </p:spPr>
      </p:pic>
      <p:sp>
        <p:nvSpPr>
          <p:cNvPr id="5" name="Rectangle 4"/>
          <p:cNvSpPr/>
          <p:nvPr/>
        </p:nvSpPr>
        <p:spPr>
          <a:xfrm>
            <a:off x="539553" y="404664"/>
            <a:ext cx="8064894" cy="914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539551" y="1319616"/>
            <a:ext cx="8064896" cy="45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9" name="Rectangle 18"/>
          <p:cNvSpPr/>
          <p:nvPr/>
        </p:nvSpPr>
        <p:spPr>
          <a:xfrm>
            <a:off x="539552" y="3500498"/>
            <a:ext cx="8064895" cy="222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5" name="Rectangle 14"/>
          <p:cNvSpPr/>
          <p:nvPr/>
        </p:nvSpPr>
        <p:spPr>
          <a:xfrm>
            <a:off x="539552" y="1772816"/>
            <a:ext cx="8064895" cy="1726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3609465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9"/>
                                        </p:tgtEl>
                                      </p:cBhvr>
                                    </p:animEffect>
                                    <p:set>
                                      <p:cBhvr>
                                        <p:cTn id="19"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8" grpId="0" animBg="1"/>
      <p:bldP spid="19" grpId="0" animBg="1"/>
      <p:bldP spid="15" grpId="0" animBg="1"/>
    </p:bldLst>
  </p:timing>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37320" y="137465"/>
            <a:ext cx="7319586" cy="6583070"/>
          </a:xfrm>
          <a:prstGeom prst="rect">
            <a:avLst/>
          </a:prstGeom>
        </p:spPr>
      </p:pic>
      <p:sp>
        <p:nvSpPr>
          <p:cNvPr id="5" name="Rectangle 4"/>
          <p:cNvSpPr/>
          <p:nvPr/>
        </p:nvSpPr>
        <p:spPr>
          <a:xfrm>
            <a:off x="1737319" y="137465"/>
            <a:ext cx="7319586" cy="1419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8" name="Rectangle 7"/>
          <p:cNvSpPr/>
          <p:nvPr/>
        </p:nvSpPr>
        <p:spPr>
          <a:xfrm>
            <a:off x="1737318" y="1556792"/>
            <a:ext cx="7319587" cy="432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9" name="Rectangle 18"/>
          <p:cNvSpPr/>
          <p:nvPr/>
        </p:nvSpPr>
        <p:spPr>
          <a:xfrm>
            <a:off x="1737320" y="4005064"/>
            <a:ext cx="7319586" cy="2715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5" name="Rectangle 14"/>
          <p:cNvSpPr/>
          <p:nvPr/>
        </p:nvSpPr>
        <p:spPr>
          <a:xfrm>
            <a:off x="1737320" y="1988840"/>
            <a:ext cx="7319586" cy="2016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Tree>
    <p:extLst>
      <p:ext uri="{BB962C8B-B14F-4D97-AF65-F5344CB8AC3E}">
        <p14:creationId xmlns:p14="http://schemas.microsoft.com/office/powerpoint/2010/main" val="3210614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9"/>
                                        </p:tgtEl>
                                      </p:cBhvr>
                                    </p:animEffect>
                                    <p:set>
                                      <p:cBhvr>
                                        <p:cTn id="19"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8" grpId="0" animBg="1"/>
      <p:bldP spid="19" grpId="0" animBg="1"/>
      <p:bldP spid="15" grpId="0" animBg="1"/>
    </p:bldLst>
  </p:timing>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476672"/>
            <a:ext cx="8496942" cy="5676806"/>
          </a:xfrm>
          <a:prstGeom prst="rect">
            <a:avLst/>
          </a:prstGeom>
        </p:spPr>
      </p:pic>
      <p:sp>
        <p:nvSpPr>
          <p:cNvPr id="5" name="Rectangle 4"/>
          <p:cNvSpPr/>
          <p:nvPr/>
        </p:nvSpPr>
        <p:spPr>
          <a:xfrm>
            <a:off x="323528" y="476672"/>
            <a:ext cx="8496942" cy="796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8" name="Rectangle 7"/>
          <p:cNvSpPr/>
          <p:nvPr/>
        </p:nvSpPr>
        <p:spPr>
          <a:xfrm>
            <a:off x="323528" y="1273660"/>
            <a:ext cx="8496942" cy="427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9" name="Rectangle 18"/>
          <p:cNvSpPr/>
          <p:nvPr/>
        </p:nvSpPr>
        <p:spPr>
          <a:xfrm>
            <a:off x="323529" y="2857360"/>
            <a:ext cx="8496941" cy="3296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5" name="Rectangle 14"/>
          <p:cNvSpPr/>
          <p:nvPr/>
        </p:nvSpPr>
        <p:spPr>
          <a:xfrm>
            <a:off x="323528" y="1700808"/>
            <a:ext cx="8496942" cy="1156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2497185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9"/>
                                        </p:tgtEl>
                                      </p:cBhvr>
                                    </p:animEffect>
                                    <p:set>
                                      <p:cBhvr>
                                        <p:cTn id="19"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8" grpId="0" animBg="1"/>
      <p:bldP spid="19" grpId="0" animBg="1"/>
      <p:bldP spid="15" grpId="0" animBg="1"/>
    </p:bldLst>
  </p:timing>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836712"/>
            <a:ext cx="8496942" cy="4276136"/>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2077449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76672"/>
            <a:ext cx="8496944" cy="4938850"/>
          </a:xfrm>
          <a:prstGeom prst="rect">
            <a:avLst/>
          </a:prstGeom>
        </p:spPr>
      </p:pic>
      <p:sp>
        <p:nvSpPr>
          <p:cNvPr id="5" name="Rectangle 4"/>
          <p:cNvSpPr/>
          <p:nvPr/>
        </p:nvSpPr>
        <p:spPr>
          <a:xfrm>
            <a:off x="323529" y="476672"/>
            <a:ext cx="849694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323528" y="1340768"/>
            <a:ext cx="8496944" cy="883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r>
              <a:rPr lang="en-GB" sz="2800" b="1" dirty="0" smtClean="0"/>
              <a:t> (ii</a:t>
            </a:r>
            <a:r>
              <a:rPr lang="en-GB" sz="2800" b="1" dirty="0" smtClean="0"/>
              <a:t>)</a:t>
            </a:r>
            <a:endParaRPr lang="en-GB" sz="2800" b="1" dirty="0"/>
          </a:p>
        </p:txBody>
      </p:sp>
      <p:sp>
        <p:nvSpPr>
          <p:cNvPr id="11" name="TextBox 10"/>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4" name="Rectangle 13"/>
          <p:cNvSpPr/>
          <p:nvPr/>
        </p:nvSpPr>
        <p:spPr>
          <a:xfrm>
            <a:off x="323528" y="2223834"/>
            <a:ext cx="8496944" cy="3191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1" y="5842728"/>
            <a:ext cx="1351339" cy="898640"/>
          </a:xfrm>
          <a:prstGeom prst="rect">
            <a:avLst/>
          </a:prstGeom>
          <a:noFill/>
        </p:spPr>
      </p:pic>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6130517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8" grpId="0" animBg="1"/>
      <p:bldP spid="14" grpId="0" animBg="1"/>
    </p:bldLst>
  </p:timing>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0" y="195428"/>
            <a:ext cx="7875998" cy="6467144"/>
          </a:xfrm>
          <a:prstGeom prst="rect">
            <a:avLst/>
          </a:prstGeom>
        </p:spPr>
      </p:pic>
      <p:sp>
        <p:nvSpPr>
          <p:cNvPr id="5" name="Rectangle 4"/>
          <p:cNvSpPr/>
          <p:nvPr/>
        </p:nvSpPr>
        <p:spPr>
          <a:xfrm>
            <a:off x="971599" y="171814"/>
            <a:ext cx="7875999" cy="1456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 notes</a:t>
            </a:r>
            <a:endParaRPr lang="en-GB" sz="2800" b="1" dirty="0"/>
          </a:p>
        </p:txBody>
      </p:sp>
      <p:sp>
        <p:nvSpPr>
          <p:cNvPr id="8" name="Rectangle 7"/>
          <p:cNvSpPr/>
          <p:nvPr/>
        </p:nvSpPr>
        <p:spPr>
          <a:xfrm>
            <a:off x="971598" y="1628800"/>
            <a:ext cx="78760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r>
              <a:rPr lang="en-GB" sz="2800" b="1" dirty="0" smtClean="0"/>
              <a:t> (ii) notes</a:t>
            </a:r>
            <a:endParaRPr lang="en-GB" sz="2800" b="1" dirty="0"/>
          </a:p>
        </p:txBody>
      </p:sp>
      <p:sp>
        <p:nvSpPr>
          <p:cNvPr id="11" name="TextBox 10"/>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4" name="Rectangle 13"/>
          <p:cNvSpPr/>
          <p:nvPr/>
        </p:nvSpPr>
        <p:spPr>
          <a:xfrm>
            <a:off x="971599" y="1988840"/>
            <a:ext cx="7875999" cy="4697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smtClean="0"/>
              <a:t>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59479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8" grpId="0" animBg="1"/>
      <p:bldP spid="14" grpId="0" animBg="1"/>
    </p:bldLst>
  </p:timing>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619672" y="50597"/>
            <a:ext cx="5904656" cy="6756806"/>
          </a:xfrm>
          <a:prstGeom prst="rect">
            <a:avLst/>
          </a:prstGeom>
        </p:spPr>
      </p:pic>
    </p:spTree>
    <p:extLst>
      <p:ext uri="{BB962C8B-B14F-4D97-AF65-F5344CB8AC3E}">
        <p14:creationId xmlns:p14="http://schemas.microsoft.com/office/powerpoint/2010/main" val="1107954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8767" y="44624"/>
            <a:ext cx="7303633" cy="6258077"/>
          </a:xfrm>
          <a:prstGeom prst="rect">
            <a:avLst/>
          </a:prstGeom>
        </p:spPr>
      </p:pic>
      <p:sp>
        <p:nvSpPr>
          <p:cNvPr id="5" name="Rectangle 4"/>
          <p:cNvSpPr/>
          <p:nvPr/>
        </p:nvSpPr>
        <p:spPr>
          <a:xfrm>
            <a:off x="868765" y="44623"/>
            <a:ext cx="7303635" cy="136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868765" y="1412777"/>
            <a:ext cx="730363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TextBox 10"/>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4" name="Rectangle 13"/>
          <p:cNvSpPr/>
          <p:nvPr/>
        </p:nvSpPr>
        <p:spPr>
          <a:xfrm>
            <a:off x="868767" y="1916833"/>
            <a:ext cx="7303634" cy="2880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endParaRPr lang="en-GB" sz="2800" b="1" dirty="0"/>
          </a:p>
        </p:txBody>
      </p:sp>
      <p:sp>
        <p:nvSpPr>
          <p:cNvPr id="16" name="Rectangle 15"/>
          <p:cNvSpPr/>
          <p:nvPr/>
        </p:nvSpPr>
        <p:spPr>
          <a:xfrm>
            <a:off x="868765" y="4797151"/>
            <a:ext cx="7303635" cy="1505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1" y="5914736"/>
            <a:ext cx="1351339" cy="898640"/>
          </a:xfrm>
          <a:prstGeom prst="rect">
            <a:avLst/>
          </a:prstGeom>
          <a:noFill/>
        </p:spPr>
      </p:pic>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6516216" y="6214862"/>
            <a:ext cx="643138" cy="643138"/>
          </a:xfrm>
          <a:prstGeom prst="rect">
            <a:avLst/>
          </a:prstGeom>
          <a:noFill/>
        </p:spPr>
      </p:pic>
    </p:spTree>
    <p:extLst>
      <p:ext uri="{BB962C8B-B14F-4D97-AF65-F5344CB8AC3E}">
        <p14:creationId xmlns:p14="http://schemas.microsoft.com/office/powerpoint/2010/main" val="11354806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8" grpId="0" animBg="1"/>
      <p:bldP spid="14" grpId="0" animBg="1"/>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251520" y="1772816"/>
            <a:ext cx="8640960" cy="1670484"/>
          </a:xfrm>
          <a:prstGeom prst="rect">
            <a:avLst/>
          </a:prstGeom>
        </p:spPr>
      </p:pic>
    </p:spTree>
    <p:extLst>
      <p:ext uri="{BB962C8B-B14F-4D97-AF65-F5344CB8AC3E}">
        <p14:creationId xmlns:p14="http://schemas.microsoft.com/office/powerpoint/2010/main" val="1260053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431834"/>
            <a:ext cx="8352928" cy="5373430"/>
          </a:xfrm>
          <a:prstGeom prst="rect">
            <a:avLst/>
          </a:prstGeom>
        </p:spPr>
      </p:pic>
      <p:sp>
        <p:nvSpPr>
          <p:cNvPr id="5" name="Rectangle 4"/>
          <p:cNvSpPr/>
          <p:nvPr/>
        </p:nvSpPr>
        <p:spPr>
          <a:xfrm>
            <a:off x="395535" y="392946"/>
            <a:ext cx="8352929" cy="571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8" name="Rectangle 7"/>
          <p:cNvSpPr/>
          <p:nvPr/>
        </p:nvSpPr>
        <p:spPr>
          <a:xfrm>
            <a:off x="395535" y="1222696"/>
            <a:ext cx="8352929" cy="256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r>
              <a:rPr lang="en-GB" sz="2800" b="1" dirty="0" smtClean="0"/>
              <a:t>notes</a:t>
            </a:r>
            <a:endParaRPr lang="en-GB" sz="2800" b="1" dirty="0"/>
          </a:p>
        </p:txBody>
      </p:sp>
      <p:sp>
        <p:nvSpPr>
          <p:cNvPr id="11" name="TextBox 10"/>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4" name="Rectangle 13"/>
          <p:cNvSpPr/>
          <p:nvPr/>
        </p:nvSpPr>
        <p:spPr>
          <a:xfrm>
            <a:off x="395537" y="3789040"/>
            <a:ext cx="8352927"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5" name="Rectangle 14"/>
          <p:cNvSpPr/>
          <p:nvPr/>
        </p:nvSpPr>
        <p:spPr>
          <a:xfrm>
            <a:off x="395535" y="964434"/>
            <a:ext cx="8352929" cy="258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23245792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8" grpId="0" animBg="1"/>
      <p:bldP spid="14" grpId="0" animBg="1"/>
      <p:bldP spid="15" grpId="0" animBg="1"/>
    </p:bldLst>
  </p:timing>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9" name="TextBox 18"/>
          <p:cNvSpPr txBox="1"/>
          <p:nvPr/>
        </p:nvSpPr>
        <p:spPr>
          <a:xfrm>
            <a:off x="2339752" y="548680"/>
            <a:ext cx="4124847" cy="769441"/>
          </a:xfrm>
          <a:prstGeom prst="rect">
            <a:avLst/>
          </a:prstGeom>
          <a:noFill/>
        </p:spPr>
        <p:txBody>
          <a:bodyPr wrap="none" rtlCol="0">
            <a:spAutoFit/>
          </a:bodyPr>
          <a:lstStyle/>
          <a:p>
            <a:r>
              <a:rPr lang="en-GB" sz="4400" dirty="0" smtClean="0">
                <a:latin typeface="Comic Sans MS" pitchFamily="66" charset="0"/>
              </a:rPr>
              <a:t>LDS Questions</a:t>
            </a:r>
            <a:endParaRPr lang="en-GB" sz="4400" dirty="0">
              <a:latin typeface="Comic Sans MS" pitchFamily="66" charset="0"/>
            </a:endParaRPr>
          </a:p>
        </p:txBody>
      </p:sp>
      <p:sp>
        <p:nvSpPr>
          <p:cNvPr id="15" name="Rectangle 14">
            <a:hlinkClick r:id="rId4" action="ppaction://hlinksldjump"/>
          </p:cNvPr>
          <p:cNvSpPr/>
          <p:nvPr/>
        </p:nvSpPr>
        <p:spPr>
          <a:xfrm>
            <a:off x="4067944" y="1628800"/>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  </a:t>
            </a:r>
          </a:p>
        </p:txBody>
      </p:sp>
      <p:sp>
        <p:nvSpPr>
          <p:cNvPr id="22" name="Rectangle 21">
            <a:hlinkClick r:id="rId5" action="ppaction://hlinksldjump"/>
          </p:cNvPr>
          <p:cNvSpPr/>
          <p:nvPr/>
        </p:nvSpPr>
        <p:spPr>
          <a:xfrm>
            <a:off x="4067944" y="2276872"/>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p>
        </p:txBody>
      </p:sp>
      <p:sp>
        <p:nvSpPr>
          <p:cNvPr id="6" name="Rectangle 5">
            <a:hlinkClick r:id="rId6" action="ppaction://hlinksldjump"/>
          </p:cNvPr>
          <p:cNvSpPr/>
          <p:nvPr/>
        </p:nvSpPr>
        <p:spPr>
          <a:xfrm>
            <a:off x="4067944" y="2925008"/>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2019</a:t>
            </a:r>
          </a:p>
        </p:txBody>
      </p:sp>
      <p:sp>
        <p:nvSpPr>
          <p:cNvPr id="2" name="TextBox 1"/>
          <p:cNvSpPr txBox="1"/>
          <p:nvPr/>
        </p:nvSpPr>
        <p:spPr>
          <a:xfrm>
            <a:off x="107504" y="6167045"/>
            <a:ext cx="8352928" cy="646331"/>
          </a:xfrm>
          <a:prstGeom prst="rect">
            <a:avLst/>
          </a:prstGeom>
          <a:noFill/>
        </p:spPr>
        <p:txBody>
          <a:bodyPr wrap="square" rtlCol="0">
            <a:spAutoFit/>
          </a:bodyPr>
          <a:lstStyle/>
          <a:p>
            <a:r>
              <a:rPr lang="en-GB" dirty="0" smtClean="0"/>
              <a:t>*there may be other Q’s that have used the large data set, but these are the ones that require students to apply their knowledge of the large data set</a:t>
            </a:r>
            <a:endParaRPr lang="en-GB" dirty="0"/>
          </a:p>
        </p:txBody>
      </p:sp>
      <p:sp>
        <p:nvSpPr>
          <p:cNvPr id="8" name="Rectangle 7">
            <a:hlinkClick r:id="rId7" action="ppaction://hlinksldjump"/>
          </p:cNvPr>
          <p:cNvSpPr/>
          <p:nvPr/>
        </p:nvSpPr>
        <p:spPr>
          <a:xfrm>
            <a:off x="4067944" y="3573080"/>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2020</a:t>
            </a:r>
          </a:p>
        </p:txBody>
      </p:sp>
      <p:sp>
        <p:nvSpPr>
          <p:cNvPr id="9" name="Rectangle 8">
            <a:hlinkClick r:id="rId8" action="ppaction://hlinksldjump"/>
          </p:cNvPr>
          <p:cNvSpPr/>
          <p:nvPr/>
        </p:nvSpPr>
        <p:spPr>
          <a:xfrm>
            <a:off x="4067944" y="4221152"/>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2021</a:t>
            </a:r>
            <a:endParaRPr lang="en-GB" b="1" dirty="0" smtClean="0"/>
          </a:p>
        </p:txBody>
      </p:sp>
      <p:sp>
        <p:nvSpPr>
          <p:cNvPr id="10" name="Rectangle 9">
            <a:hlinkClick r:id="rId9" action="ppaction://hlinksldjump"/>
          </p:cNvPr>
          <p:cNvSpPr/>
          <p:nvPr/>
        </p:nvSpPr>
        <p:spPr>
          <a:xfrm>
            <a:off x="4067944" y="4869224"/>
            <a:ext cx="1152128" cy="57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2022</a:t>
            </a:r>
            <a:endParaRPr lang="en-GB" b="1" dirty="0" smtClean="0"/>
          </a:p>
        </p:txBody>
      </p:sp>
    </p:spTree>
    <p:extLst>
      <p:ext uri="{BB962C8B-B14F-4D97-AF65-F5344CB8AC3E}">
        <p14:creationId xmlns:p14="http://schemas.microsoft.com/office/powerpoint/2010/main" val="30681140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971600" y="404664"/>
            <a:ext cx="7200800" cy="558279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9" name="TextBox 8"/>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2253440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620688"/>
            <a:ext cx="8640962" cy="5249816"/>
          </a:xfrm>
          <a:prstGeom prst="rect">
            <a:avLst/>
          </a:prstGeom>
        </p:spPr>
      </p:pic>
      <p:sp>
        <p:nvSpPr>
          <p:cNvPr id="10" name="Rectangle 9"/>
          <p:cNvSpPr/>
          <p:nvPr/>
        </p:nvSpPr>
        <p:spPr>
          <a:xfrm>
            <a:off x="251520" y="4522372"/>
            <a:ext cx="8640960" cy="1348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5" name="Rectangle 4"/>
          <p:cNvSpPr/>
          <p:nvPr/>
        </p:nvSpPr>
        <p:spPr>
          <a:xfrm>
            <a:off x="251519" y="620688"/>
            <a:ext cx="864096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251521" y="1412776"/>
            <a:ext cx="864095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877272"/>
            <a:ext cx="1191110" cy="792088"/>
          </a:xfrm>
          <a:prstGeom prst="rect">
            <a:avLst/>
          </a:prstGeom>
          <a:noFill/>
        </p:spPr>
      </p:pic>
      <p:sp>
        <p:nvSpPr>
          <p:cNvPr id="14" name="TextBox 13"/>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7" name="Rectangle 16"/>
          <p:cNvSpPr/>
          <p:nvPr/>
        </p:nvSpPr>
        <p:spPr>
          <a:xfrm>
            <a:off x="251519" y="2204864"/>
            <a:ext cx="8640960" cy="2317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3243607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0" grpId="0" animBg="1"/>
      <p:bldP spid="5" grpId="0" animBg="1"/>
      <p:bldP spid="11" grpId="0" animBg="1"/>
      <p:bldP spid="17" grpId="0" animBg="1"/>
    </p:bldLst>
  </p:timing>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908720"/>
            <a:ext cx="8064896" cy="3929052"/>
          </a:xfrm>
          <a:prstGeom prst="rect">
            <a:avLst/>
          </a:prstGeom>
        </p:spPr>
      </p:pic>
      <p:sp>
        <p:nvSpPr>
          <p:cNvPr id="5" name="Rectangle 4"/>
          <p:cNvSpPr/>
          <p:nvPr/>
        </p:nvSpPr>
        <p:spPr>
          <a:xfrm>
            <a:off x="539551" y="908720"/>
            <a:ext cx="8064897"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539551" y="1556792"/>
            <a:ext cx="8064897"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4" name="Rectangle 13"/>
          <p:cNvSpPr/>
          <p:nvPr/>
        </p:nvSpPr>
        <p:spPr>
          <a:xfrm>
            <a:off x="539551" y="2276872"/>
            <a:ext cx="8064897" cy="1475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6" name="Rectangle 15"/>
          <p:cNvSpPr/>
          <p:nvPr/>
        </p:nvSpPr>
        <p:spPr>
          <a:xfrm>
            <a:off x="539551" y="3752692"/>
            <a:ext cx="8064897" cy="1085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1916488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11" grpId="0" animBg="1"/>
      <p:bldP spid="14" grpId="0" animBg="1"/>
      <p:bldP spid="16" grpId="0" animBg="1"/>
    </p:bldLst>
  </p:timing>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7"/>
          <p:cNvPicPr>
            <a:picLocks noChangeAspect="1"/>
          </p:cNvPicPr>
          <p:nvPr/>
        </p:nvPicPr>
        <p:blipFill>
          <a:blip r:embed="rId5"/>
          <a:stretch>
            <a:fillRect/>
          </a:stretch>
        </p:blipFill>
        <p:spPr>
          <a:xfrm>
            <a:off x="251520" y="836712"/>
            <a:ext cx="8640960" cy="4156782"/>
          </a:xfrm>
          <a:prstGeom prst="rect">
            <a:avLst/>
          </a:prstGeom>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3884109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3429000"/>
            <a:ext cx="8784976" cy="1533786"/>
          </a:xfrm>
          <a:prstGeom prst="rect">
            <a:avLst/>
          </a:prstGeom>
        </p:spPr>
      </p:pic>
      <p:pic>
        <p:nvPicPr>
          <p:cNvPr id="4" name="Picture 3"/>
          <p:cNvPicPr>
            <a:picLocks noChangeAspect="1"/>
          </p:cNvPicPr>
          <p:nvPr/>
        </p:nvPicPr>
        <p:blipFill>
          <a:blip r:embed="rId3"/>
          <a:stretch>
            <a:fillRect/>
          </a:stretch>
        </p:blipFill>
        <p:spPr>
          <a:xfrm>
            <a:off x="179511" y="5013176"/>
            <a:ext cx="8784978" cy="604584"/>
          </a:xfrm>
          <a:prstGeom prst="rect">
            <a:avLst/>
          </a:prstGeom>
        </p:spPr>
      </p:pic>
      <p:pic>
        <p:nvPicPr>
          <p:cNvPr id="2" name="Picture 1"/>
          <p:cNvPicPr>
            <a:picLocks noChangeAspect="1"/>
          </p:cNvPicPr>
          <p:nvPr/>
        </p:nvPicPr>
        <p:blipFill>
          <a:blip r:embed="rId4"/>
          <a:stretch>
            <a:fillRect/>
          </a:stretch>
        </p:blipFill>
        <p:spPr>
          <a:xfrm>
            <a:off x="179513" y="404664"/>
            <a:ext cx="8784974" cy="2831662"/>
          </a:xfrm>
          <a:prstGeom prst="rect">
            <a:avLst/>
          </a:prstGeom>
        </p:spPr>
      </p:pic>
      <p:sp>
        <p:nvSpPr>
          <p:cNvPr id="5" name="Rectangle 4"/>
          <p:cNvSpPr/>
          <p:nvPr/>
        </p:nvSpPr>
        <p:spPr>
          <a:xfrm>
            <a:off x="179512" y="392946"/>
            <a:ext cx="8784976" cy="109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8" name="Rectangle 7"/>
          <p:cNvSpPr/>
          <p:nvPr/>
        </p:nvSpPr>
        <p:spPr>
          <a:xfrm>
            <a:off x="179512" y="4986400"/>
            <a:ext cx="8784976" cy="631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642" y="5949280"/>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4" name="Rectangle 13"/>
          <p:cNvSpPr/>
          <p:nvPr/>
        </p:nvSpPr>
        <p:spPr>
          <a:xfrm>
            <a:off x="179512" y="1484784"/>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179512" y="1988840"/>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6" name="Rectangle 15"/>
          <p:cNvSpPr/>
          <p:nvPr/>
        </p:nvSpPr>
        <p:spPr>
          <a:xfrm>
            <a:off x="179512" y="2492896"/>
            <a:ext cx="8784975" cy="755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7" name="Rectangle 16"/>
          <p:cNvSpPr/>
          <p:nvPr/>
        </p:nvSpPr>
        <p:spPr>
          <a:xfrm>
            <a:off x="179510" y="3429000"/>
            <a:ext cx="8784977" cy="1572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8" name="Picture 11" descr="Back Icon - back, go back, green, previous, return, hand drawn">
            <a:hlinkClick r:id="rId9" action="ppaction://hlinksldjump"/>
          </p:cNvPr>
          <p:cNvPicPr>
            <a:picLocks noChangeAspect="1" noChangeArrowheads="1"/>
          </p:cNvPicPr>
          <p:nvPr/>
        </p:nvPicPr>
        <p:blipFill>
          <a:blip r:embed="rId10"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0935443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8" grpId="0" animBg="1"/>
      <p:bldP spid="14" grpId="0" animBg="1"/>
      <p:bldP spid="15" grpId="0" animBg="1"/>
      <p:bldP spid="16" grpId="0" animBg="1"/>
      <p:bldP spid="17" grpId="0" animBg="1"/>
    </p:bldLst>
  </p:timing>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930534"/>
            <a:ext cx="8784974" cy="1562362"/>
          </a:xfrm>
          <a:prstGeom prst="rect">
            <a:avLst/>
          </a:prstGeom>
        </p:spPr>
      </p:pic>
      <p:sp>
        <p:nvSpPr>
          <p:cNvPr id="5" name="Rectangle 4"/>
          <p:cNvSpPr/>
          <p:nvPr/>
        </p:nvSpPr>
        <p:spPr>
          <a:xfrm>
            <a:off x="179512" y="906920"/>
            <a:ext cx="8784976" cy="671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179512" y="1590324"/>
            <a:ext cx="8784976" cy="902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3" name="Picture 2"/>
          <p:cNvPicPr>
            <a:picLocks noChangeAspect="1"/>
          </p:cNvPicPr>
          <p:nvPr/>
        </p:nvPicPr>
        <p:blipFill>
          <a:blip r:embed="rId7"/>
          <a:stretch>
            <a:fillRect/>
          </a:stretch>
        </p:blipFill>
        <p:spPr>
          <a:xfrm>
            <a:off x="179513" y="2835140"/>
            <a:ext cx="8784974" cy="2106028"/>
          </a:xfrm>
          <a:prstGeom prst="rect">
            <a:avLst/>
          </a:prstGeom>
        </p:spPr>
      </p:pic>
      <p:sp>
        <p:nvSpPr>
          <p:cNvPr id="14" name="Rectangle 13"/>
          <p:cNvSpPr/>
          <p:nvPr/>
        </p:nvSpPr>
        <p:spPr>
          <a:xfrm>
            <a:off x="179512" y="2828686"/>
            <a:ext cx="8784976" cy="1392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5" name="Rectangle 14"/>
          <p:cNvSpPr/>
          <p:nvPr/>
        </p:nvSpPr>
        <p:spPr>
          <a:xfrm>
            <a:off x="179512" y="4221088"/>
            <a:ext cx="8784976" cy="719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6"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8085097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8" grpId="0" animBg="1"/>
      <p:bldP spid="14" grpId="0" animBg="1"/>
      <p:bldP spid="15" grpId="0" animBg="1"/>
    </p:bldLst>
  </p:timing>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980728"/>
            <a:ext cx="8640958" cy="3973580"/>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p:cNvSpPr/>
          <p:nvPr/>
        </p:nvSpPr>
        <p:spPr>
          <a:xfrm>
            <a:off x="251520" y="2780928"/>
            <a:ext cx="8640958" cy="2196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Rectangle 10"/>
          <p:cNvSpPr/>
          <p:nvPr/>
        </p:nvSpPr>
        <p:spPr>
          <a:xfrm>
            <a:off x="251521" y="980728"/>
            <a:ext cx="8640957"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0444013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11" grpId="0" animBg="1"/>
    </p:bldLst>
  </p:timing>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3" name="Picture 2"/>
          <p:cNvPicPr>
            <a:picLocks noChangeAspect="1"/>
          </p:cNvPicPr>
          <p:nvPr/>
        </p:nvPicPr>
        <p:blipFill>
          <a:blip r:embed="rId5"/>
          <a:stretch>
            <a:fillRect/>
          </a:stretch>
        </p:blipFill>
        <p:spPr>
          <a:xfrm>
            <a:off x="1979712" y="1021132"/>
            <a:ext cx="5184576" cy="5792244"/>
          </a:xfrm>
          <a:prstGeom prst="rect">
            <a:avLst/>
          </a:prstGeom>
        </p:spPr>
      </p:pic>
      <p:pic>
        <p:nvPicPr>
          <p:cNvPr id="4" name="Picture 3"/>
          <p:cNvPicPr>
            <a:picLocks noChangeAspect="1"/>
          </p:cNvPicPr>
          <p:nvPr/>
        </p:nvPicPr>
        <p:blipFill>
          <a:blip r:embed="rId6"/>
          <a:stretch>
            <a:fillRect/>
          </a:stretch>
        </p:blipFill>
        <p:spPr>
          <a:xfrm>
            <a:off x="1979712" y="22792"/>
            <a:ext cx="5184576" cy="933080"/>
          </a:xfrm>
          <a:prstGeom prst="rect">
            <a:avLst/>
          </a:prstGeom>
        </p:spPr>
      </p:pic>
      <p:pic>
        <p:nvPicPr>
          <p:cNvPr id="7" name="Picture 6"/>
          <p:cNvPicPr>
            <a:picLocks noChangeAspect="1"/>
          </p:cNvPicPr>
          <p:nvPr/>
        </p:nvPicPr>
        <p:blipFill>
          <a:blip r:embed="rId7"/>
          <a:stretch>
            <a:fillRect/>
          </a:stretch>
        </p:blipFill>
        <p:spPr>
          <a:xfrm>
            <a:off x="1175697" y="735322"/>
            <a:ext cx="706029" cy="229347"/>
          </a:xfrm>
          <a:prstGeom prst="rect">
            <a:avLst/>
          </a:prstGeom>
        </p:spPr>
      </p:pic>
      <p:pic>
        <p:nvPicPr>
          <p:cNvPr id="10"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1940040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412776"/>
            <a:ext cx="8640958" cy="21799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251522" y="1412776"/>
            <a:ext cx="8640957" cy="2179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5496" y="5733256"/>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33264" y="5854883"/>
            <a:ext cx="1435360" cy="954514"/>
          </a:xfrm>
          <a:prstGeom prst="rect">
            <a:avLst/>
          </a:prstGeom>
          <a:noFill/>
        </p:spPr>
      </p:pic>
    </p:spTree>
    <p:extLst>
      <p:ext uri="{BB962C8B-B14F-4D97-AF65-F5344CB8AC3E}">
        <p14:creationId xmlns:p14="http://schemas.microsoft.com/office/powerpoint/2010/main" val="95121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116632"/>
            <a:ext cx="8496944" cy="6097408"/>
          </a:xfrm>
          <a:prstGeom prst="rect">
            <a:avLst/>
          </a:prstGeom>
        </p:spPr>
      </p:pic>
      <p:sp>
        <p:nvSpPr>
          <p:cNvPr id="5" name="Rectangle 4"/>
          <p:cNvSpPr/>
          <p:nvPr/>
        </p:nvSpPr>
        <p:spPr>
          <a:xfrm>
            <a:off x="467541" y="115810"/>
            <a:ext cx="8496946" cy="1842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467541" y="1959294"/>
            <a:ext cx="8496946" cy="820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467541" y="2780928"/>
            <a:ext cx="8496946" cy="863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6" name="Rectangle 15"/>
          <p:cNvSpPr/>
          <p:nvPr/>
        </p:nvSpPr>
        <p:spPr>
          <a:xfrm>
            <a:off x="467543" y="3645024"/>
            <a:ext cx="8496944" cy="1364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9" name="Rectangle 18"/>
          <p:cNvSpPr/>
          <p:nvPr/>
        </p:nvSpPr>
        <p:spPr>
          <a:xfrm>
            <a:off x="467545" y="5009246"/>
            <a:ext cx="8496944" cy="1215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295946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9"/>
                                        </p:tgtEl>
                                      </p:cBhvr>
                                    </p:animEffect>
                                    <p:set>
                                      <p:cBhvr>
                                        <p:cTn id="31"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 grpId="0" animBg="1"/>
      <p:bldP spid="8" grpId="0" animBg="1"/>
      <p:bldP spid="11" grpId="0" animBg="1"/>
      <p:bldP spid="16" grpId="0" animBg="1"/>
      <p:bldP spid="19" grpId="0" animBg="1"/>
    </p:bldLst>
  </p:timing>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1" y="260648"/>
            <a:ext cx="8208918" cy="5780836"/>
          </a:xfrm>
          <a:prstGeom prst="rect">
            <a:avLst/>
          </a:prstGeom>
        </p:spPr>
      </p:pic>
      <p:sp>
        <p:nvSpPr>
          <p:cNvPr id="5" name="Rectangle 4"/>
          <p:cNvSpPr/>
          <p:nvPr/>
        </p:nvSpPr>
        <p:spPr>
          <a:xfrm>
            <a:off x="467541" y="260648"/>
            <a:ext cx="8208918" cy="388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1" name="Rectangle 10"/>
          <p:cNvSpPr/>
          <p:nvPr/>
        </p:nvSpPr>
        <p:spPr>
          <a:xfrm>
            <a:off x="467541" y="4149080"/>
            <a:ext cx="820891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9" name="Rectangle 18"/>
          <p:cNvSpPr/>
          <p:nvPr/>
        </p:nvSpPr>
        <p:spPr>
          <a:xfrm>
            <a:off x="467545" y="5085184"/>
            <a:ext cx="8208914" cy="956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6820159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9"/>
                                        </p:tgtEl>
                                      </p:cBhvr>
                                    </p:animEffect>
                                    <p:set>
                                      <p:cBhvr>
                                        <p:cTn id="19"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 grpId="0" animBg="1"/>
      <p:bldP spid="11" grpId="0" animBg="1"/>
      <p:bldP spid="19" grpId="0" animBg="1"/>
    </p:bldLst>
  </p:timing>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9157"/>
          <a:stretch/>
        </p:blipFill>
        <p:spPr>
          <a:xfrm>
            <a:off x="467541" y="908720"/>
            <a:ext cx="8208918" cy="3963535"/>
          </a:xfrm>
          <a:prstGeom prst="rect">
            <a:avLst/>
          </a:prstGeom>
        </p:spPr>
      </p:pic>
      <p:sp>
        <p:nvSpPr>
          <p:cNvPr id="11" name="Rectangle 10"/>
          <p:cNvSpPr/>
          <p:nvPr/>
        </p:nvSpPr>
        <p:spPr>
          <a:xfrm>
            <a:off x="467541" y="908720"/>
            <a:ext cx="8208918"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9" name="Rectangle 18"/>
          <p:cNvSpPr/>
          <p:nvPr/>
        </p:nvSpPr>
        <p:spPr>
          <a:xfrm>
            <a:off x="467545" y="3573016"/>
            <a:ext cx="8208914" cy="1299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8466218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9"/>
                                        </p:tgtEl>
                                      </p:cBhvr>
                                    </p:animEffect>
                                    <p:set>
                                      <p:cBhvr>
                                        <p:cTn id="13"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1" grpId="0" animBg="1"/>
      <p:bldP spid="19" grpId="0" animBg="1"/>
    </p:bldLst>
  </p:timing>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3" y="399361"/>
            <a:ext cx="7344814" cy="6059278"/>
          </a:xfrm>
          <a:prstGeom prst="rect">
            <a:avLst/>
          </a:prstGeom>
        </p:spPr>
      </p:pic>
      <p:sp>
        <p:nvSpPr>
          <p:cNvPr id="11" name="Rectangle 10"/>
          <p:cNvSpPr/>
          <p:nvPr/>
        </p:nvSpPr>
        <p:spPr>
          <a:xfrm>
            <a:off x="899593" y="2276872"/>
            <a:ext cx="7344814"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9" name="Rectangle 18"/>
          <p:cNvSpPr/>
          <p:nvPr/>
        </p:nvSpPr>
        <p:spPr>
          <a:xfrm>
            <a:off x="899593" y="3789040"/>
            <a:ext cx="7344814" cy="2669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6" name="Rectangle 15"/>
          <p:cNvSpPr/>
          <p:nvPr/>
        </p:nvSpPr>
        <p:spPr>
          <a:xfrm>
            <a:off x="899593" y="1628800"/>
            <a:ext cx="734481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7" name="Rectangle 16"/>
          <p:cNvSpPr/>
          <p:nvPr/>
        </p:nvSpPr>
        <p:spPr>
          <a:xfrm>
            <a:off x="899593" y="369332"/>
            <a:ext cx="7344814" cy="1259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1991540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9"/>
                                        </p:tgtEl>
                                      </p:cBhvr>
                                    </p:animEffect>
                                    <p:set>
                                      <p:cBhvr>
                                        <p:cTn id="13"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1" grpId="0" animBg="1"/>
      <p:bldP spid="19" grpId="0" animBg="1"/>
      <p:bldP spid="16" grpId="0" animBg="1"/>
      <p:bldP spid="17" grpId="0" animBg="1"/>
    </p:bldLst>
  </p:timing>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1229252"/>
            <a:ext cx="5560198" cy="469858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27836"/>
            <a:ext cx="1331640" cy="885540"/>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4" name="Picture 3"/>
          <p:cNvPicPr>
            <a:picLocks noChangeAspect="1"/>
          </p:cNvPicPr>
          <p:nvPr/>
        </p:nvPicPr>
        <p:blipFill rotWithShape="1">
          <a:blip r:embed="rId6"/>
          <a:srcRect b="85806"/>
          <a:stretch/>
        </p:blipFill>
        <p:spPr>
          <a:xfrm>
            <a:off x="179512" y="764704"/>
            <a:ext cx="5560197" cy="484740"/>
          </a:xfrm>
          <a:prstGeom prst="rect">
            <a:avLst/>
          </a:prstGeom>
        </p:spPr>
      </p:pic>
      <p:pic>
        <p:nvPicPr>
          <p:cNvPr id="7" name="Picture 6"/>
          <p:cNvPicPr>
            <a:picLocks noChangeAspect="1"/>
          </p:cNvPicPr>
          <p:nvPr/>
        </p:nvPicPr>
        <p:blipFill>
          <a:blip r:embed="rId7"/>
          <a:stretch>
            <a:fillRect/>
          </a:stretch>
        </p:blipFill>
        <p:spPr>
          <a:xfrm>
            <a:off x="5796136" y="1124744"/>
            <a:ext cx="3184029" cy="3446243"/>
          </a:xfrm>
          <a:prstGeom prst="rect">
            <a:avLst/>
          </a:prstGeom>
        </p:spPr>
      </p:pic>
      <p:pic>
        <p:nvPicPr>
          <p:cNvPr id="9"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168007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1052736"/>
            <a:ext cx="8640964" cy="3364740"/>
          </a:xfrm>
          <a:prstGeom prst="rect">
            <a:avLst/>
          </a:prstGeom>
        </p:spPr>
      </p:pic>
      <p:sp>
        <p:nvSpPr>
          <p:cNvPr id="5" name="Rectangle 4"/>
          <p:cNvSpPr/>
          <p:nvPr/>
        </p:nvSpPr>
        <p:spPr>
          <a:xfrm>
            <a:off x="251520" y="1052736"/>
            <a:ext cx="864096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
        <p:nvSpPr>
          <p:cNvPr id="14" name="Rectangle 13"/>
          <p:cNvSpPr/>
          <p:nvPr/>
        </p:nvSpPr>
        <p:spPr>
          <a:xfrm>
            <a:off x="251518" y="3448636"/>
            <a:ext cx="8640961" cy="968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877272"/>
            <a:ext cx="1191110" cy="792088"/>
          </a:xfrm>
          <a:prstGeom prst="rect">
            <a:avLst/>
          </a:prstGeom>
          <a:noFill/>
        </p:spPr>
      </p:pic>
      <p:sp>
        <p:nvSpPr>
          <p:cNvPr id="17" name="Rectangle 16"/>
          <p:cNvSpPr/>
          <p:nvPr/>
        </p:nvSpPr>
        <p:spPr>
          <a:xfrm>
            <a:off x="251518" y="1734670"/>
            <a:ext cx="8640961" cy="470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
        <p:nvSpPr>
          <p:cNvPr id="11" name="Rectangle 10"/>
          <p:cNvSpPr/>
          <p:nvPr/>
        </p:nvSpPr>
        <p:spPr>
          <a:xfrm>
            <a:off x="251520" y="1484784"/>
            <a:ext cx="8640959" cy="249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a:t>
            </a:r>
            <a:endParaRPr lang="en-GB" sz="2800" b="1" dirty="0"/>
          </a:p>
        </p:txBody>
      </p:sp>
      <p:sp>
        <p:nvSpPr>
          <p:cNvPr id="18" name="Rectangle 17"/>
          <p:cNvSpPr/>
          <p:nvPr/>
        </p:nvSpPr>
        <p:spPr>
          <a:xfrm>
            <a:off x="251518" y="2204864"/>
            <a:ext cx="8640961" cy="1243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23331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4" grpId="0" animBg="1"/>
      <p:bldP spid="17" grpId="0" animBg="1"/>
      <p:bldP spid="11" grpId="0" animBg="1"/>
      <p:bldP spid="18" grpId="0" animBg="1"/>
    </p:bldLst>
  </p:timing>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58632" y="44624"/>
            <a:ext cx="7467503" cy="5885976"/>
          </a:xfrm>
          <a:prstGeom prst="rect">
            <a:avLst/>
          </a:prstGeom>
        </p:spPr>
      </p:pic>
      <p:sp>
        <p:nvSpPr>
          <p:cNvPr id="5" name="Rectangle 4"/>
          <p:cNvSpPr/>
          <p:nvPr/>
        </p:nvSpPr>
        <p:spPr>
          <a:xfrm>
            <a:off x="1558631" y="44624"/>
            <a:ext cx="7467503"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
        <p:nvSpPr>
          <p:cNvPr id="14" name="Rectangle 13"/>
          <p:cNvSpPr/>
          <p:nvPr/>
        </p:nvSpPr>
        <p:spPr>
          <a:xfrm>
            <a:off x="1558632" y="4725144"/>
            <a:ext cx="7467503" cy="1229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877272"/>
            <a:ext cx="1191110" cy="792088"/>
          </a:xfrm>
          <a:prstGeom prst="rect">
            <a:avLst/>
          </a:prstGeom>
          <a:noFill/>
        </p:spPr>
      </p:pic>
      <p:sp>
        <p:nvSpPr>
          <p:cNvPr id="17" name="Rectangle 16"/>
          <p:cNvSpPr/>
          <p:nvPr/>
        </p:nvSpPr>
        <p:spPr>
          <a:xfrm>
            <a:off x="1558628" y="1340768"/>
            <a:ext cx="7467505" cy="699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SF</a:t>
            </a:r>
            <a:endParaRPr lang="en-GB" sz="2800" b="1" dirty="0"/>
          </a:p>
        </p:txBody>
      </p:sp>
      <p:sp>
        <p:nvSpPr>
          <p:cNvPr id="11" name="Rectangle 10"/>
          <p:cNvSpPr/>
          <p:nvPr/>
        </p:nvSpPr>
        <p:spPr>
          <a:xfrm>
            <a:off x="1558630" y="692696"/>
            <a:ext cx="746750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 SF</a:t>
            </a:r>
            <a:endParaRPr lang="en-GB" sz="2800" b="1" dirty="0"/>
          </a:p>
        </p:txBody>
      </p:sp>
      <p:sp>
        <p:nvSpPr>
          <p:cNvPr id="18" name="Rectangle 17"/>
          <p:cNvSpPr/>
          <p:nvPr/>
        </p:nvSpPr>
        <p:spPr>
          <a:xfrm>
            <a:off x="1558632" y="2039838"/>
            <a:ext cx="7467501" cy="2685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1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647777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4" grpId="0" animBg="1"/>
      <p:bldP spid="17" grpId="0" animBg="1"/>
      <p:bldP spid="11" grpId="0" animBg="1"/>
      <p:bldP spid="18" grpId="0" animBg="1"/>
    </p:bldLst>
  </p:timing>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342" y="116632"/>
            <a:ext cx="8086113" cy="6264696"/>
          </a:xfrm>
          <a:prstGeom prst="rect">
            <a:avLst/>
          </a:prstGeom>
        </p:spPr>
      </p:pic>
      <p:sp>
        <p:nvSpPr>
          <p:cNvPr id="5" name="Rectangle 4"/>
          <p:cNvSpPr/>
          <p:nvPr/>
        </p:nvSpPr>
        <p:spPr>
          <a:xfrm>
            <a:off x="590340" y="93018"/>
            <a:ext cx="8086115" cy="411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3" name="TextBox 12"/>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
        <p:nvSpPr>
          <p:cNvPr id="14" name="Rectangle 13"/>
          <p:cNvSpPr/>
          <p:nvPr/>
        </p:nvSpPr>
        <p:spPr>
          <a:xfrm>
            <a:off x="590342" y="5013176"/>
            <a:ext cx="8086114"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7" name="Rectangle 16"/>
          <p:cNvSpPr/>
          <p:nvPr/>
        </p:nvSpPr>
        <p:spPr>
          <a:xfrm>
            <a:off x="590341" y="1457400"/>
            <a:ext cx="8086115" cy="510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notes</a:t>
            </a:r>
            <a:endParaRPr lang="en-GB" sz="2800" b="1" dirty="0"/>
          </a:p>
        </p:txBody>
      </p:sp>
      <p:sp>
        <p:nvSpPr>
          <p:cNvPr id="11" name="Rectangle 10"/>
          <p:cNvSpPr/>
          <p:nvPr/>
        </p:nvSpPr>
        <p:spPr>
          <a:xfrm>
            <a:off x="590340" y="504056"/>
            <a:ext cx="8086115" cy="953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 notes</a:t>
            </a:r>
            <a:endParaRPr lang="en-GB" sz="2800" b="1" dirty="0"/>
          </a:p>
        </p:txBody>
      </p:sp>
      <p:sp>
        <p:nvSpPr>
          <p:cNvPr id="18" name="Rectangle 17"/>
          <p:cNvSpPr/>
          <p:nvPr/>
        </p:nvSpPr>
        <p:spPr>
          <a:xfrm>
            <a:off x="590341" y="1967830"/>
            <a:ext cx="8086115" cy="3045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6"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1489063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4" grpId="0" animBg="1"/>
      <p:bldP spid="17" grpId="0" animBg="1"/>
      <p:bldP spid="11" grpId="0" animBg="1"/>
      <p:bldP spid="18" grpId="0" animBg="1"/>
    </p:bldLst>
  </p:timing>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3" name="Picture 2"/>
          <p:cNvPicPr>
            <a:picLocks noChangeAspect="1"/>
          </p:cNvPicPr>
          <p:nvPr/>
        </p:nvPicPr>
        <p:blipFill>
          <a:blip r:embed="rId5"/>
          <a:stretch>
            <a:fillRect/>
          </a:stretch>
        </p:blipFill>
        <p:spPr>
          <a:xfrm>
            <a:off x="1532369" y="44624"/>
            <a:ext cx="6079262" cy="6768752"/>
          </a:xfrm>
          <a:prstGeom prst="rect">
            <a:avLst/>
          </a:prstGeom>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2344711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0" y="548680"/>
            <a:ext cx="8208920" cy="4987602"/>
          </a:xfrm>
          <a:prstGeom prst="rect">
            <a:avLst/>
          </a:prstGeom>
        </p:spPr>
      </p:pic>
      <p:sp>
        <p:nvSpPr>
          <p:cNvPr id="5" name="Rectangle 4"/>
          <p:cNvSpPr/>
          <p:nvPr/>
        </p:nvSpPr>
        <p:spPr>
          <a:xfrm>
            <a:off x="467541" y="548680"/>
            <a:ext cx="8208920" cy="466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467541" y="1014814"/>
            <a:ext cx="8208920" cy="1046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467541" y="2060848"/>
            <a:ext cx="8208920"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6" name="Rectangle 15"/>
          <p:cNvSpPr/>
          <p:nvPr/>
        </p:nvSpPr>
        <p:spPr>
          <a:xfrm>
            <a:off x="467543" y="3789040"/>
            <a:ext cx="8208918" cy="1747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155105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8" grpId="0" animBg="1"/>
      <p:bldP spid="11"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548680"/>
            <a:ext cx="8496944" cy="499716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323528" y="548680"/>
            <a:ext cx="8496944" cy="4997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556159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1" y="548680"/>
            <a:ext cx="8208918" cy="4897138"/>
          </a:xfrm>
          <a:prstGeom prst="rect">
            <a:avLst/>
          </a:prstGeom>
        </p:spPr>
      </p:pic>
      <p:sp>
        <p:nvSpPr>
          <p:cNvPr id="5" name="Rectangle 4"/>
          <p:cNvSpPr/>
          <p:nvPr/>
        </p:nvSpPr>
        <p:spPr>
          <a:xfrm>
            <a:off x="467541" y="548680"/>
            <a:ext cx="8208920" cy="394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8" name="Rectangle 7"/>
          <p:cNvSpPr/>
          <p:nvPr/>
        </p:nvSpPr>
        <p:spPr>
          <a:xfrm>
            <a:off x="467541" y="942806"/>
            <a:ext cx="8208920" cy="1297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1" name="Rectangle 10"/>
          <p:cNvSpPr/>
          <p:nvPr/>
        </p:nvSpPr>
        <p:spPr>
          <a:xfrm>
            <a:off x="467541" y="2240196"/>
            <a:ext cx="8208920" cy="1980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6" name="Rectangle 15"/>
          <p:cNvSpPr/>
          <p:nvPr/>
        </p:nvSpPr>
        <p:spPr>
          <a:xfrm>
            <a:off x="467543" y="4221088"/>
            <a:ext cx="8208918" cy="1224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pic>
        <p:nvPicPr>
          <p:cNvPr id="17"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0716299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8" grpId="0" animBg="1"/>
      <p:bldP spid="11" grpId="0" animBg="1"/>
      <p:bldP spid="16" grpId="0" animBg="1"/>
    </p:bldLst>
  </p:timing>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2743" y="260648"/>
            <a:ext cx="7838514" cy="5818644"/>
          </a:xfrm>
          <a:prstGeom prst="rect">
            <a:avLst/>
          </a:prstGeom>
        </p:spPr>
      </p:pic>
      <p:sp>
        <p:nvSpPr>
          <p:cNvPr id="5" name="Rectangle 4"/>
          <p:cNvSpPr/>
          <p:nvPr/>
        </p:nvSpPr>
        <p:spPr>
          <a:xfrm>
            <a:off x="652743" y="237034"/>
            <a:ext cx="7838514" cy="1103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8" name="Rectangle 7"/>
          <p:cNvSpPr/>
          <p:nvPr/>
        </p:nvSpPr>
        <p:spPr>
          <a:xfrm>
            <a:off x="652743" y="1340768"/>
            <a:ext cx="7838514" cy="923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1" name="Rectangle 10"/>
          <p:cNvSpPr/>
          <p:nvPr/>
        </p:nvSpPr>
        <p:spPr>
          <a:xfrm>
            <a:off x="652743" y="2263810"/>
            <a:ext cx="7838514" cy="2075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6" name="Rectangle 15"/>
          <p:cNvSpPr/>
          <p:nvPr/>
        </p:nvSpPr>
        <p:spPr>
          <a:xfrm>
            <a:off x="652743" y="4339228"/>
            <a:ext cx="7838514" cy="1763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8406583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8" grpId="0" animBg="1"/>
      <p:bldP spid="11" grpId="0" animBg="1"/>
      <p:bldP spid="16" grpId="0" animBg="1"/>
    </p:bldLst>
  </p:timing>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44624"/>
            <a:ext cx="7144958" cy="633670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12" name="TextBox 11"/>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477523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2" y="548680"/>
            <a:ext cx="8208916" cy="5093958"/>
          </a:xfrm>
          <a:prstGeom prst="rect">
            <a:avLst/>
          </a:prstGeom>
        </p:spPr>
      </p:pic>
      <p:sp>
        <p:nvSpPr>
          <p:cNvPr id="5" name="Rectangle 4"/>
          <p:cNvSpPr/>
          <p:nvPr/>
        </p:nvSpPr>
        <p:spPr>
          <a:xfrm>
            <a:off x="467541" y="548680"/>
            <a:ext cx="8208920" cy="645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467541" y="1194162"/>
            <a:ext cx="8208920" cy="524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sp>
        <p:nvSpPr>
          <p:cNvPr id="11" name="Rectangle 10"/>
          <p:cNvSpPr/>
          <p:nvPr/>
        </p:nvSpPr>
        <p:spPr>
          <a:xfrm>
            <a:off x="467541" y="3140968"/>
            <a:ext cx="8208920" cy="127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6" name="Rectangle 15"/>
          <p:cNvSpPr/>
          <p:nvPr/>
        </p:nvSpPr>
        <p:spPr>
          <a:xfrm>
            <a:off x="467543" y="4414222"/>
            <a:ext cx="8208918" cy="1228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48642" y="5949280"/>
            <a:ext cx="1191110" cy="792088"/>
          </a:xfrm>
          <a:prstGeom prst="rect">
            <a:avLst/>
          </a:prstGeom>
          <a:noFill/>
        </p:spPr>
      </p:pic>
      <p:sp>
        <p:nvSpPr>
          <p:cNvPr id="17" name="Rectangle 16"/>
          <p:cNvSpPr/>
          <p:nvPr/>
        </p:nvSpPr>
        <p:spPr>
          <a:xfrm>
            <a:off x="467541" y="1718402"/>
            <a:ext cx="8208917" cy="1422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pic>
        <p:nvPicPr>
          <p:cNvPr id="1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8667652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8" grpId="0" animBg="1"/>
      <p:bldP spid="11" grpId="0" animBg="1"/>
      <p:bldP spid="16" grpId="0" animBg="1"/>
      <p:bldP spid="17" grpId="0" animBg="1"/>
    </p:bldLst>
  </p:timing>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39" y="764704"/>
            <a:ext cx="8208922" cy="4464870"/>
          </a:xfrm>
          <a:prstGeom prst="rect">
            <a:avLst/>
          </a:prstGeom>
        </p:spPr>
      </p:pic>
      <p:sp>
        <p:nvSpPr>
          <p:cNvPr id="5" name="Rectangle 4"/>
          <p:cNvSpPr/>
          <p:nvPr/>
        </p:nvSpPr>
        <p:spPr>
          <a:xfrm>
            <a:off x="467541" y="730762"/>
            <a:ext cx="8208920" cy="356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8" name="Rectangle 7"/>
          <p:cNvSpPr/>
          <p:nvPr/>
        </p:nvSpPr>
        <p:spPr>
          <a:xfrm>
            <a:off x="467541" y="1087722"/>
            <a:ext cx="8208920" cy="469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 notes</a:t>
            </a:r>
            <a:endParaRPr lang="en-GB" sz="2800" b="1" dirty="0"/>
          </a:p>
        </p:txBody>
      </p:sp>
      <p:sp>
        <p:nvSpPr>
          <p:cNvPr id="11" name="Rectangle 10"/>
          <p:cNvSpPr/>
          <p:nvPr/>
        </p:nvSpPr>
        <p:spPr>
          <a:xfrm>
            <a:off x="467541" y="2518466"/>
            <a:ext cx="8208920" cy="1270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6" name="Rectangle 15"/>
          <p:cNvSpPr/>
          <p:nvPr/>
        </p:nvSpPr>
        <p:spPr>
          <a:xfrm>
            <a:off x="467543" y="3789040"/>
            <a:ext cx="8208918" cy="1458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7" name="Rectangle 16"/>
          <p:cNvSpPr/>
          <p:nvPr/>
        </p:nvSpPr>
        <p:spPr>
          <a:xfrm>
            <a:off x="467541" y="1556792"/>
            <a:ext cx="8208917" cy="961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 notes</a:t>
            </a:r>
            <a:endParaRPr lang="en-GB" sz="2800" b="1" dirty="0"/>
          </a:p>
        </p:txBody>
      </p:sp>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6663525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8" grpId="0" animBg="1"/>
      <p:bldP spid="11" grpId="0" animBg="1"/>
      <p:bldP spid="16" grpId="0" animBg="1"/>
      <p:bldP spid="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8" name="Picture 7"/>
          <p:cNvPicPr>
            <a:picLocks noChangeAspect="1"/>
          </p:cNvPicPr>
          <p:nvPr/>
        </p:nvPicPr>
        <p:blipFill>
          <a:blip r:embed="rId7"/>
          <a:stretch>
            <a:fillRect/>
          </a:stretch>
        </p:blipFill>
        <p:spPr>
          <a:xfrm>
            <a:off x="251521" y="1196752"/>
            <a:ext cx="8640958" cy="3424632"/>
          </a:xfrm>
          <a:prstGeom prst="rect">
            <a:avLst/>
          </a:prstGeom>
        </p:spPr>
      </p:pic>
    </p:spTree>
    <p:extLst>
      <p:ext uri="{BB962C8B-B14F-4D97-AF65-F5344CB8AC3E}">
        <p14:creationId xmlns:p14="http://schemas.microsoft.com/office/powerpoint/2010/main" val="2990189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2276872"/>
            <a:ext cx="8496942" cy="1074736"/>
          </a:xfrm>
          <a:prstGeom prst="rect">
            <a:avLst/>
          </a:prstGeom>
        </p:spPr>
      </p:pic>
      <p:sp>
        <p:nvSpPr>
          <p:cNvPr id="5" name="TextBox 4"/>
          <p:cNvSpPr txBox="1"/>
          <p:nvPr/>
        </p:nvSpPr>
        <p:spPr>
          <a:xfrm>
            <a:off x="0" y="11663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323528" y="2276872"/>
            <a:ext cx="8496943" cy="429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2708920"/>
            <a:ext cx="8496942" cy="640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65508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8" name="Picture 7"/>
          <p:cNvPicPr>
            <a:picLocks noChangeAspect="1"/>
          </p:cNvPicPr>
          <p:nvPr/>
        </p:nvPicPr>
        <p:blipFill>
          <a:blip r:embed="rId7"/>
          <a:stretch>
            <a:fillRect/>
          </a:stretch>
        </p:blipFill>
        <p:spPr>
          <a:xfrm>
            <a:off x="323529" y="620688"/>
            <a:ext cx="8496942" cy="4933708"/>
          </a:xfrm>
          <a:prstGeom prst="rect">
            <a:avLst/>
          </a:prstGeom>
        </p:spPr>
      </p:pic>
    </p:spTree>
    <p:extLst>
      <p:ext uri="{BB962C8B-B14F-4D97-AF65-F5344CB8AC3E}">
        <p14:creationId xmlns:p14="http://schemas.microsoft.com/office/powerpoint/2010/main" val="2713639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95536" y="620688"/>
            <a:ext cx="8352928" cy="481720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395536" y="620688"/>
            <a:ext cx="8352928"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95536" y="2420888"/>
            <a:ext cx="8352928" cy="3017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733256"/>
            <a:ext cx="1197768" cy="1197768"/>
          </a:xfrm>
          <a:prstGeom prst="rect">
            <a:avLst/>
          </a:prstGeom>
          <a:noFill/>
        </p:spPr>
      </p:pic>
    </p:spTree>
    <p:extLst>
      <p:ext uri="{BB962C8B-B14F-4D97-AF65-F5344CB8AC3E}">
        <p14:creationId xmlns:p14="http://schemas.microsoft.com/office/powerpoint/2010/main" val="3780088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323529" y="915376"/>
            <a:ext cx="8496942" cy="3881776"/>
          </a:xfrm>
          <a:prstGeom prst="rect">
            <a:avLst/>
          </a:prstGeom>
        </p:spPr>
      </p:pic>
    </p:spTree>
    <p:extLst>
      <p:ext uri="{BB962C8B-B14F-4D97-AF65-F5344CB8AC3E}">
        <p14:creationId xmlns:p14="http://schemas.microsoft.com/office/powerpoint/2010/main" val="379552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9750" y="1412776"/>
            <a:ext cx="5524500" cy="31146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6" name="Rectangle 5"/>
          <p:cNvSpPr/>
          <p:nvPr/>
        </p:nvSpPr>
        <p:spPr>
          <a:xfrm>
            <a:off x="1809750" y="1412776"/>
            <a:ext cx="5524500"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a:t>
            </a:r>
            <a:endParaRPr lang="en-GB" sz="2800" b="1" dirty="0"/>
          </a:p>
        </p:txBody>
      </p:sp>
      <p:sp>
        <p:nvSpPr>
          <p:cNvPr id="8" name="Rectangle 7"/>
          <p:cNvSpPr/>
          <p:nvPr/>
        </p:nvSpPr>
        <p:spPr>
          <a:xfrm>
            <a:off x="1809750" y="3717032"/>
            <a:ext cx="5524500" cy="810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Tree>
    <p:extLst>
      <p:ext uri="{BB962C8B-B14F-4D97-AF65-F5344CB8AC3E}">
        <p14:creationId xmlns:p14="http://schemas.microsoft.com/office/powerpoint/2010/main" val="1194289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620688"/>
            <a:ext cx="8352926" cy="45382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395536" y="620688"/>
            <a:ext cx="835292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95536" y="1340768"/>
            <a:ext cx="8352928"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733256"/>
            <a:ext cx="1197768" cy="1197768"/>
          </a:xfrm>
          <a:prstGeom prst="rect">
            <a:avLst/>
          </a:prstGeom>
          <a:noFill/>
        </p:spPr>
      </p:pic>
      <p:sp>
        <p:nvSpPr>
          <p:cNvPr id="10" name="Rectangle 9"/>
          <p:cNvSpPr/>
          <p:nvPr/>
        </p:nvSpPr>
        <p:spPr>
          <a:xfrm>
            <a:off x="395536" y="2924944"/>
            <a:ext cx="8352928" cy="2257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682045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45293" y="-36676"/>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251521" y="1700808"/>
            <a:ext cx="8640958" cy="2491306"/>
          </a:xfrm>
          <a:prstGeom prst="rect">
            <a:avLst/>
          </a:prstGeom>
        </p:spPr>
      </p:pic>
    </p:spTree>
    <p:extLst>
      <p:ext uri="{BB962C8B-B14F-4D97-AF65-F5344CB8AC3E}">
        <p14:creationId xmlns:p14="http://schemas.microsoft.com/office/powerpoint/2010/main" val="431783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1196752"/>
            <a:ext cx="8640958" cy="318003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45293" y="-36676"/>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251520" y="1190626"/>
            <a:ext cx="8640959" cy="3186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05264"/>
            <a:ext cx="1435360" cy="954514"/>
          </a:xfrm>
          <a:prstGeom prst="rect">
            <a:avLst/>
          </a:prstGeom>
          <a:noFill/>
        </p:spPr>
      </p:pic>
    </p:spTree>
    <p:extLst>
      <p:ext uri="{BB962C8B-B14F-4D97-AF65-F5344CB8AC3E}">
        <p14:creationId xmlns:p14="http://schemas.microsoft.com/office/powerpoint/2010/main" val="3830128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7972" y="260648"/>
            <a:ext cx="7228056" cy="633670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45293" y="-36676"/>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957973" y="260648"/>
            <a:ext cx="7228056" cy="6336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115382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45293" y="-36676"/>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7"/>
          <a:stretch>
            <a:fillRect/>
          </a:stretch>
        </p:blipFill>
        <p:spPr>
          <a:xfrm>
            <a:off x="251521" y="476672"/>
            <a:ext cx="8640958" cy="5296464"/>
          </a:xfrm>
          <a:prstGeom prst="rect">
            <a:avLst/>
          </a:prstGeom>
        </p:spPr>
      </p:pic>
    </p:spTree>
    <p:extLst>
      <p:ext uri="{BB962C8B-B14F-4D97-AF65-F5344CB8AC3E}">
        <p14:creationId xmlns:p14="http://schemas.microsoft.com/office/powerpoint/2010/main" val="3891672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92696"/>
            <a:ext cx="8640960" cy="45719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45293" y="-36676"/>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251520" y="692696"/>
            <a:ext cx="8640959"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05264"/>
            <a:ext cx="1435360" cy="954514"/>
          </a:xfrm>
          <a:prstGeom prst="rect">
            <a:avLst/>
          </a:prstGeom>
          <a:noFill/>
        </p:spPr>
      </p:pic>
      <p:sp>
        <p:nvSpPr>
          <p:cNvPr id="10" name="Rectangle 9"/>
          <p:cNvSpPr/>
          <p:nvPr/>
        </p:nvSpPr>
        <p:spPr>
          <a:xfrm>
            <a:off x="251520" y="1556792"/>
            <a:ext cx="8640959" cy="973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251520" y="2530604"/>
            <a:ext cx="8640959" cy="826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5" name="Rectangle 14"/>
          <p:cNvSpPr/>
          <p:nvPr/>
        </p:nvSpPr>
        <p:spPr>
          <a:xfrm>
            <a:off x="251520" y="3356992"/>
            <a:ext cx="8640959" cy="1907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Tree>
    <p:extLst>
      <p:ext uri="{BB962C8B-B14F-4D97-AF65-F5344CB8AC3E}">
        <p14:creationId xmlns:p14="http://schemas.microsoft.com/office/powerpoint/2010/main" val="240440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0" grpId="0" animBg="1"/>
      <p:bldP spid="12" grpId="0" animBg="1"/>
      <p:bldP spid="1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1772816"/>
            <a:ext cx="8208910" cy="253328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45293" y="-36676"/>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467545" y="1772816"/>
            <a:ext cx="820891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9" name="Rectangle 8"/>
          <p:cNvSpPr/>
          <p:nvPr/>
        </p:nvSpPr>
        <p:spPr>
          <a:xfrm>
            <a:off x="467545" y="2060848"/>
            <a:ext cx="820891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0" name="Rectangle 9"/>
          <p:cNvSpPr/>
          <p:nvPr/>
        </p:nvSpPr>
        <p:spPr>
          <a:xfrm>
            <a:off x="467545" y="2348880"/>
            <a:ext cx="820891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1" name="Rectangle 10"/>
          <p:cNvSpPr/>
          <p:nvPr/>
        </p:nvSpPr>
        <p:spPr>
          <a:xfrm>
            <a:off x="467545" y="2636912"/>
            <a:ext cx="8208910" cy="169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Tree>
    <p:extLst>
      <p:ext uri="{BB962C8B-B14F-4D97-AF65-F5344CB8AC3E}">
        <p14:creationId xmlns:p14="http://schemas.microsoft.com/office/powerpoint/2010/main" val="3304261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9" grpId="0" animBg="1"/>
      <p:bldP spid="10"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251520" y="1052736"/>
            <a:ext cx="8640960" cy="3503092"/>
          </a:xfrm>
          <a:prstGeom prst="rect">
            <a:avLst/>
          </a:prstGeom>
        </p:spPr>
      </p:pic>
    </p:spTree>
    <p:extLst>
      <p:ext uri="{BB962C8B-B14F-4D97-AF65-F5344CB8AC3E}">
        <p14:creationId xmlns:p14="http://schemas.microsoft.com/office/powerpoint/2010/main" val="2324655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556792"/>
            <a:ext cx="8496944" cy="27802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23528" y="1556792"/>
            <a:ext cx="849694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28" y="3284984"/>
            <a:ext cx="8496944" cy="1052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58862"/>
            <a:ext cx="1435360" cy="954514"/>
          </a:xfrm>
          <a:prstGeom prst="rect">
            <a:avLst/>
          </a:prstGeom>
          <a:noFill/>
        </p:spPr>
      </p:pic>
    </p:spTree>
    <p:extLst>
      <p:ext uri="{BB962C8B-B14F-4D97-AF65-F5344CB8AC3E}">
        <p14:creationId xmlns:p14="http://schemas.microsoft.com/office/powerpoint/2010/main" val="2679979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08720"/>
            <a:ext cx="8496942" cy="40078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23528" y="908720"/>
            <a:ext cx="8496944"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323528" y="2996952"/>
            <a:ext cx="8496944" cy="1943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4289278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04664"/>
            <a:ext cx="8640960" cy="56216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786854"/>
            <a:ext cx="1435360" cy="954514"/>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Tree>
    <p:extLst>
      <p:ext uri="{BB962C8B-B14F-4D97-AF65-F5344CB8AC3E}">
        <p14:creationId xmlns:p14="http://schemas.microsoft.com/office/powerpoint/2010/main" val="2167247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04664"/>
            <a:ext cx="8496944" cy="57210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2445647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620688"/>
            <a:ext cx="8496944" cy="475166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23528" y="567962"/>
            <a:ext cx="8496944" cy="1874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sp>
        <p:nvSpPr>
          <p:cNvPr id="7" name="Rectangle 6"/>
          <p:cNvSpPr/>
          <p:nvPr/>
        </p:nvSpPr>
        <p:spPr>
          <a:xfrm>
            <a:off x="323528" y="3587088"/>
            <a:ext cx="8496944" cy="1785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58862"/>
            <a:ext cx="1435360" cy="954514"/>
          </a:xfrm>
          <a:prstGeom prst="rect">
            <a:avLst/>
          </a:prstGeom>
          <a:noFill/>
        </p:spPr>
      </p:pic>
      <p:sp>
        <p:nvSpPr>
          <p:cNvPr id="14" name="Rectangle 13"/>
          <p:cNvSpPr/>
          <p:nvPr/>
        </p:nvSpPr>
        <p:spPr>
          <a:xfrm>
            <a:off x="323528" y="2442476"/>
            <a:ext cx="8496944" cy="1144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spTree>
    <p:extLst>
      <p:ext uri="{BB962C8B-B14F-4D97-AF65-F5344CB8AC3E}">
        <p14:creationId xmlns:p14="http://schemas.microsoft.com/office/powerpoint/2010/main" val="501858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3529" y="764704"/>
            <a:ext cx="8496942" cy="415590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23528" y="2852936"/>
            <a:ext cx="8496944" cy="1171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323528" y="4024606"/>
            <a:ext cx="8496944" cy="896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58862"/>
            <a:ext cx="1435360" cy="954514"/>
          </a:xfrm>
          <a:prstGeom prst="rect">
            <a:avLst/>
          </a:prstGeom>
          <a:noFill/>
        </p:spPr>
      </p:pic>
      <p:sp>
        <p:nvSpPr>
          <p:cNvPr id="14" name="Rectangle 13"/>
          <p:cNvSpPr/>
          <p:nvPr/>
        </p:nvSpPr>
        <p:spPr>
          <a:xfrm>
            <a:off x="323528" y="720080"/>
            <a:ext cx="8496944" cy="2132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236928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916832"/>
            <a:ext cx="8496944" cy="216859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7" name="Rectangle 6"/>
          <p:cNvSpPr/>
          <p:nvPr/>
        </p:nvSpPr>
        <p:spPr>
          <a:xfrm>
            <a:off x="323528" y="1916833"/>
            <a:ext cx="8496944" cy="219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203119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476672"/>
            <a:ext cx="8352926" cy="535848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03486"/>
            <a:ext cx="1435360" cy="954514"/>
          </a:xfrm>
          <a:prstGeom prst="rect">
            <a:avLst/>
          </a:prstGeom>
          <a:noFill/>
        </p:spPr>
      </p:pic>
    </p:spTree>
    <p:extLst>
      <p:ext uri="{BB962C8B-B14F-4D97-AF65-F5344CB8AC3E}">
        <p14:creationId xmlns:p14="http://schemas.microsoft.com/office/powerpoint/2010/main" val="1203312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04664"/>
            <a:ext cx="8496944" cy="537022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23528" y="369332"/>
            <a:ext cx="8496944" cy="176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sp>
        <p:nvSpPr>
          <p:cNvPr id="7" name="Rectangle 6"/>
          <p:cNvSpPr/>
          <p:nvPr/>
        </p:nvSpPr>
        <p:spPr>
          <a:xfrm>
            <a:off x="323528" y="3622420"/>
            <a:ext cx="8496944" cy="2152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58862"/>
            <a:ext cx="1435360" cy="954514"/>
          </a:xfrm>
          <a:prstGeom prst="rect">
            <a:avLst/>
          </a:prstGeom>
          <a:noFill/>
        </p:spPr>
      </p:pic>
      <p:sp>
        <p:nvSpPr>
          <p:cNvPr id="14" name="Rectangle 13"/>
          <p:cNvSpPr/>
          <p:nvPr/>
        </p:nvSpPr>
        <p:spPr>
          <a:xfrm>
            <a:off x="323528" y="2132856"/>
            <a:ext cx="8496944" cy="1489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spTree>
    <p:extLst>
      <p:ext uri="{BB962C8B-B14F-4D97-AF65-F5344CB8AC3E}">
        <p14:creationId xmlns:p14="http://schemas.microsoft.com/office/powerpoint/2010/main" val="2467373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836712"/>
            <a:ext cx="8496942" cy="40365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6" name="Rectangle 5"/>
          <p:cNvSpPr/>
          <p:nvPr/>
        </p:nvSpPr>
        <p:spPr>
          <a:xfrm>
            <a:off x="323528" y="836712"/>
            <a:ext cx="849694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 notes</a:t>
            </a:r>
            <a:endParaRPr lang="en-GB" sz="2800" b="1" dirty="0"/>
          </a:p>
        </p:txBody>
      </p:sp>
      <p:sp>
        <p:nvSpPr>
          <p:cNvPr id="7" name="Rectangle 6"/>
          <p:cNvSpPr/>
          <p:nvPr/>
        </p:nvSpPr>
        <p:spPr>
          <a:xfrm>
            <a:off x="323528" y="3068960"/>
            <a:ext cx="8496944" cy="1804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5" name="Rectangle 14"/>
          <p:cNvSpPr/>
          <p:nvPr/>
        </p:nvSpPr>
        <p:spPr>
          <a:xfrm>
            <a:off x="323528" y="2132856"/>
            <a:ext cx="849694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 notes</a:t>
            </a:r>
            <a:endParaRPr lang="en-GB" sz="2800" b="1" dirty="0"/>
          </a:p>
        </p:txBody>
      </p:sp>
    </p:spTree>
    <p:extLst>
      <p:ext uri="{BB962C8B-B14F-4D97-AF65-F5344CB8AC3E}">
        <p14:creationId xmlns:p14="http://schemas.microsoft.com/office/powerpoint/2010/main" val="804029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1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7"/>
          <a:stretch>
            <a:fillRect/>
          </a:stretch>
        </p:blipFill>
        <p:spPr>
          <a:xfrm>
            <a:off x="323528" y="908720"/>
            <a:ext cx="8496944" cy="3862796"/>
          </a:xfrm>
          <a:prstGeom prst="rect">
            <a:avLst/>
          </a:prstGeom>
        </p:spPr>
      </p:pic>
    </p:spTree>
    <p:extLst>
      <p:ext uri="{BB962C8B-B14F-4D97-AF65-F5344CB8AC3E}">
        <p14:creationId xmlns:p14="http://schemas.microsoft.com/office/powerpoint/2010/main" val="344195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908720"/>
            <a:ext cx="8640958" cy="40555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7" name="Rectangle 6"/>
          <p:cNvSpPr/>
          <p:nvPr/>
        </p:nvSpPr>
        <p:spPr>
          <a:xfrm>
            <a:off x="251520" y="862395"/>
            <a:ext cx="8640959" cy="334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sp>
        <p:nvSpPr>
          <p:cNvPr id="8" name="Rectangle 7"/>
          <p:cNvSpPr/>
          <p:nvPr/>
        </p:nvSpPr>
        <p:spPr>
          <a:xfrm>
            <a:off x="251520" y="2852936"/>
            <a:ext cx="8640959" cy="2111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2" name="Rectangle 11"/>
          <p:cNvSpPr/>
          <p:nvPr/>
        </p:nvSpPr>
        <p:spPr>
          <a:xfrm>
            <a:off x="251520" y="1196752"/>
            <a:ext cx="8640959"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05264"/>
            <a:ext cx="1435360" cy="954514"/>
          </a:xfrm>
          <a:prstGeom prst="rect">
            <a:avLst/>
          </a:prstGeom>
          <a:noFill/>
        </p:spPr>
      </p:pic>
    </p:spTree>
    <p:extLst>
      <p:ext uri="{BB962C8B-B14F-4D97-AF65-F5344CB8AC3E}">
        <p14:creationId xmlns:p14="http://schemas.microsoft.com/office/powerpoint/2010/main" val="393696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8" grpId="0" animBg="1"/>
      <p:bldP spid="1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80728"/>
            <a:ext cx="8640960" cy="37190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7" name="Rectangle 6"/>
          <p:cNvSpPr/>
          <p:nvPr/>
        </p:nvSpPr>
        <p:spPr>
          <a:xfrm>
            <a:off x="251520" y="862395"/>
            <a:ext cx="8640959" cy="3837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05264"/>
            <a:ext cx="1435360" cy="954514"/>
          </a:xfrm>
          <a:prstGeom prst="rect">
            <a:avLst/>
          </a:prstGeom>
          <a:noFill/>
        </p:spPr>
      </p:pic>
    </p:spTree>
    <p:extLst>
      <p:ext uri="{BB962C8B-B14F-4D97-AF65-F5344CB8AC3E}">
        <p14:creationId xmlns:p14="http://schemas.microsoft.com/office/powerpoint/2010/main" val="3692471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8250D90-56C0-4142-BB69-D3F479A8CD84}" vid="{030C5516-7F21-4E6F-9A93-0A2DFC4F395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8db98b4-7c56-4667-9532-fea666d1eda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F4A154C4641E49BD6DB2899EAF25E9" ma:contentTypeVersion="15" ma:contentTypeDescription="Create a new document." ma:contentTypeScope="" ma:versionID="3520e685af2d664cb3b7fbd930df5175">
  <xsd:schema xmlns:xsd="http://www.w3.org/2001/XMLSchema" xmlns:xs="http://www.w3.org/2001/XMLSchema" xmlns:p="http://schemas.microsoft.com/office/2006/metadata/properties" xmlns:ns3="78db98b4-7c56-4667-9532-fea666d1edab" xmlns:ns4="00eee050-7eda-4a68-8825-514e694f5f09" targetNamespace="http://schemas.microsoft.com/office/2006/metadata/properties" ma:root="true" ma:fieldsID="c28bffea6b35d3c0aaea6f0896a37d7d" ns3:_="" ns4:_="">
    <xsd:import namespace="78db98b4-7c56-4667-9532-fea666d1edab"/>
    <xsd:import namespace="00eee050-7eda-4a68-8825-514e694f5f0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db98b4-7c56-4667-9532-fea666d1ed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0eee050-7eda-4a68-8825-514e694f5f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E06F47-9AAA-430B-8DA9-72DBA20E00C1}">
  <ds:schemaRefs>
    <ds:schemaRef ds:uri="http://schemas.microsoft.com/sharepoint/v3/contenttype/forms"/>
  </ds:schemaRefs>
</ds:datastoreItem>
</file>

<file path=customXml/itemProps2.xml><?xml version="1.0" encoding="utf-8"?>
<ds:datastoreItem xmlns:ds="http://schemas.openxmlformats.org/officeDocument/2006/customXml" ds:itemID="{B311307E-63B0-4DB4-A83E-DAA4D5DE76E6}">
  <ds:schemaRefs>
    <ds:schemaRef ds:uri="http://purl.org/dc/terms/"/>
    <ds:schemaRef ds:uri="http://schemas.microsoft.com/office/2006/documentManagement/types"/>
    <ds:schemaRef ds:uri="00eee050-7eda-4a68-8825-514e694f5f09"/>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78db98b4-7c56-4667-9532-fea666d1edab"/>
    <ds:schemaRef ds:uri="http://www.w3.org/XML/1998/namespace"/>
    <ds:schemaRef ds:uri="http://purl.org/dc/dcmitype/"/>
  </ds:schemaRefs>
</ds:datastoreItem>
</file>

<file path=customXml/itemProps3.xml><?xml version="1.0" encoding="utf-8"?>
<ds:datastoreItem xmlns:ds="http://schemas.openxmlformats.org/officeDocument/2006/customXml" ds:itemID="{5A8C52C5-0EEF-4481-8B7E-A6F6B1D1EC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db98b4-7c56-4667-9532-fea666d1edab"/>
    <ds:schemaRef ds:uri="00eee050-7eda-4a68-8825-514e694f5f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Theme1</Template>
  <TotalTime>1256</TotalTime>
  <Words>5598</Words>
  <Application>Microsoft Office PowerPoint</Application>
  <PresentationFormat>On-screen Show (4:3)</PresentationFormat>
  <Paragraphs>2794</Paragraphs>
  <Slides>744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744</vt:i4>
      </vt:variant>
    </vt:vector>
  </HeadingPairs>
  <TitlesOfParts>
    <vt:vector size="749" baseType="lpstr">
      <vt:lpstr>Arial</vt:lpstr>
      <vt:lpstr>Calibri</vt:lpstr>
      <vt:lpstr>Calibri Light</vt:lpstr>
      <vt:lpstr>Comic Sans MS</vt:lpstr>
      <vt:lpstr>Theme1</vt:lpstr>
      <vt:lpstr>Stats Past Paper Questions</vt:lpstr>
      <vt:lpstr>Notes on operating this resource</vt:lpstr>
      <vt:lpstr>Notes on Stats Questions and this resource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C4</dc:title>
  <dc:creator>Gareth</dc:creator>
  <cp:lastModifiedBy>Mr G Westwater (Staff)</cp:lastModifiedBy>
  <cp:revision>720</cp:revision>
  <dcterms:created xsi:type="dcterms:W3CDTF">2014-02-21T20:01:10Z</dcterms:created>
  <dcterms:modified xsi:type="dcterms:W3CDTF">2023-06-07T21:32:20Z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0x010100C5F4A154C4641E49BD6DB2899EAF25E9</vt:lpwstr>
  </property>
</Properties>
</file>