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48"/>
  </p:notesMasterIdLst>
  <p:sldIdLst>
    <p:sldId id="258" r:id="rId5"/>
    <p:sldId id="274" r:id="rId6"/>
    <p:sldId id="275" r:id="rId7"/>
    <p:sldId id="276" r:id="rId8"/>
    <p:sldId id="277" r:id="rId9"/>
    <p:sldId id="304" r:id="rId10"/>
    <p:sldId id="278" r:id="rId11"/>
    <p:sldId id="281" r:id="rId12"/>
    <p:sldId id="280" r:id="rId13"/>
    <p:sldId id="282" r:id="rId14"/>
    <p:sldId id="283" r:id="rId15"/>
    <p:sldId id="284" r:id="rId16"/>
    <p:sldId id="305" r:id="rId17"/>
    <p:sldId id="306" r:id="rId18"/>
    <p:sldId id="307" r:id="rId19"/>
    <p:sldId id="285" r:id="rId20"/>
    <p:sldId id="286" r:id="rId21"/>
    <p:sldId id="287" r:id="rId22"/>
    <p:sldId id="288" r:id="rId23"/>
    <p:sldId id="289" r:id="rId24"/>
    <p:sldId id="290" r:id="rId25"/>
    <p:sldId id="308" r:id="rId26"/>
    <p:sldId id="309" r:id="rId27"/>
    <p:sldId id="310" r:id="rId28"/>
    <p:sldId id="291" r:id="rId29"/>
    <p:sldId id="292" r:id="rId30"/>
    <p:sldId id="293" r:id="rId31"/>
    <p:sldId id="294" r:id="rId32"/>
    <p:sldId id="295" r:id="rId33"/>
    <p:sldId id="296" r:id="rId34"/>
    <p:sldId id="311" r:id="rId35"/>
    <p:sldId id="312" r:id="rId36"/>
    <p:sldId id="313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14" r:id="rId45"/>
    <p:sldId id="315" r:id="rId46"/>
    <p:sldId id="31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75" d="100"/>
          <a:sy n="75" d="100"/>
        </p:scale>
        <p:origin x="1992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0D8A7-1295-4E24-9253-A25EF0B5828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1FE78-8E9C-4E1F-B893-2AECD24E4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76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26" Type="http://schemas.openxmlformats.org/officeDocument/2006/relationships/slide" Target="slide34.xml"/><Relationship Id="rId39" Type="http://schemas.openxmlformats.org/officeDocument/2006/relationships/slide" Target="slide24.xml"/><Relationship Id="rId3" Type="http://schemas.openxmlformats.org/officeDocument/2006/relationships/image" Target="../media/image1.png"/><Relationship Id="rId21" Type="http://schemas.openxmlformats.org/officeDocument/2006/relationships/slide" Target="slide26.xml"/><Relationship Id="rId34" Type="http://schemas.openxmlformats.org/officeDocument/2006/relationships/slide" Target="slide13.xml"/><Relationship Id="rId42" Type="http://schemas.openxmlformats.org/officeDocument/2006/relationships/slide" Target="slide33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9.xml"/><Relationship Id="rId25" Type="http://schemas.openxmlformats.org/officeDocument/2006/relationships/slide" Target="slide30.xml"/><Relationship Id="rId33" Type="http://schemas.openxmlformats.org/officeDocument/2006/relationships/slide" Target="slide6.xml"/><Relationship Id="rId38" Type="http://schemas.openxmlformats.org/officeDocument/2006/relationships/slide" Target="slide23.xml"/><Relationship Id="rId2" Type="http://schemas.openxmlformats.org/officeDocument/2006/relationships/slide" Target="slide1.xml"/><Relationship Id="rId16" Type="http://schemas.openxmlformats.org/officeDocument/2006/relationships/slide" Target="slide18.xml"/><Relationship Id="rId20" Type="http://schemas.openxmlformats.org/officeDocument/2006/relationships/slide" Target="slide25.xml"/><Relationship Id="rId29" Type="http://schemas.openxmlformats.org/officeDocument/2006/relationships/slide" Target="slide37.xml"/><Relationship Id="rId41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24" Type="http://schemas.openxmlformats.org/officeDocument/2006/relationships/slide" Target="slide29.xml"/><Relationship Id="rId32" Type="http://schemas.openxmlformats.org/officeDocument/2006/relationships/slide" Target="slide40.xml"/><Relationship Id="rId37" Type="http://schemas.openxmlformats.org/officeDocument/2006/relationships/slide" Target="slide22.xml"/><Relationship Id="rId40" Type="http://schemas.openxmlformats.org/officeDocument/2006/relationships/slide" Target="slide31.xml"/><Relationship Id="rId45" Type="http://schemas.openxmlformats.org/officeDocument/2006/relationships/slide" Target="slide43.xml"/><Relationship Id="rId5" Type="http://schemas.openxmlformats.org/officeDocument/2006/relationships/slide" Target="slide3.xml"/><Relationship Id="rId15" Type="http://schemas.openxmlformats.org/officeDocument/2006/relationships/slide" Target="slide17.xml"/><Relationship Id="rId23" Type="http://schemas.openxmlformats.org/officeDocument/2006/relationships/slide" Target="slide28.xml"/><Relationship Id="rId28" Type="http://schemas.openxmlformats.org/officeDocument/2006/relationships/slide" Target="slide36.xml"/><Relationship Id="rId36" Type="http://schemas.openxmlformats.org/officeDocument/2006/relationships/slide" Target="slide15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31" Type="http://schemas.openxmlformats.org/officeDocument/2006/relationships/slide" Target="slide39.xml"/><Relationship Id="rId44" Type="http://schemas.openxmlformats.org/officeDocument/2006/relationships/slide" Target="slide42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6.xml"/><Relationship Id="rId22" Type="http://schemas.openxmlformats.org/officeDocument/2006/relationships/slide" Target="slide27.xml"/><Relationship Id="rId27" Type="http://schemas.openxmlformats.org/officeDocument/2006/relationships/slide" Target="slide35.xml"/><Relationship Id="rId30" Type="http://schemas.openxmlformats.org/officeDocument/2006/relationships/slide" Target="slide38.xml"/><Relationship Id="rId35" Type="http://schemas.openxmlformats.org/officeDocument/2006/relationships/slide" Target="slide14.xml"/><Relationship Id="rId43" Type="http://schemas.openxmlformats.org/officeDocument/2006/relationships/slide" Target="slide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7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12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7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1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12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7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1.png"/><Relationship Id="rId5" Type="http://schemas.openxmlformats.org/officeDocument/2006/relationships/image" Target="../media/image59.png"/><Relationship Id="rId10" Type="http://schemas.openxmlformats.org/officeDocument/2006/relationships/image" Target="../media/image12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6.png"/><Relationship Id="rId5" Type="http://schemas.openxmlformats.org/officeDocument/2006/relationships/image" Target="../media/image64.png"/><Relationship Id="rId10" Type="http://schemas.openxmlformats.org/officeDocument/2006/relationships/image" Target="../media/image12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20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10" Type="http://schemas.openxmlformats.org/officeDocument/2006/relationships/image" Target="../media/image12.png"/><Relationship Id="rId4" Type="http://schemas.openxmlformats.org/officeDocument/2006/relationships/image" Target="../media/image530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70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10" Type="http://schemas.openxmlformats.org/officeDocument/2006/relationships/image" Target="../media/image12.png"/><Relationship Id="rId4" Type="http://schemas.openxmlformats.org/officeDocument/2006/relationships/image" Target="../media/image580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20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10" Type="http://schemas.openxmlformats.org/officeDocument/2006/relationships/image" Target="../media/image12.png"/><Relationship Id="rId4" Type="http://schemas.openxmlformats.org/officeDocument/2006/relationships/image" Target="../media/image630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5.png"/><Relationship Id="rId3" Type="http://schemas.openxmlformats.org/officeDocument/2006/relationships/image" Target="../media/image670.png"/><Relationship Id="rId7" Type="http://schemas.openxmlformats.org/officeDocument/2006/relationships/slide" Target="slide1.xml"/><Relationship Id="rId12" Type="http://schemas.openxmlformats.org/officeDocument/2006/relationships/image" Target="../media/image7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0.png"/><Relationship Id="rId10" Type="http://schemas.openxmlformats.org/officeDocument/2006/relationships/image" Target="../media/image72.png"/><Relationship Id="rId4" Type="http://schemas.openxmlformats.org/officeDocument/2006/relationships/image" Target="../media/image680.png"/><Relationship Id="rId9" Type="http://schemas.openxmlformats.org/officeDocument/2006/relationships/image" Target="../media/image71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6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12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1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12.png"/><Relationship Id="rId4" Type="http://schemas.openxmlformats.org/officeDocument/2006/relationships/image" Target="../media/image82.png"/><Relationship Id="rId9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6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0.png"/><Relationship Id="rId5" Type="http://schemas.openxmlformats.org/officeDocument/2006/relationships/image" Target="../media/image88.png"/><Relationship Id="rId10" Type="http://schemas.openxmlformats.org/officeDocument/2006/relationships/image" Target="../media/image12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1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5.png"/><Relationship Id="rId5" Type="http://schemas.openxmlformats.org/officeDocument/2006/relationships/image" Target="../media/image93.png"/><Relationship Id="rId10" Type="http://schemas.openxmlformats.org/officeDocument/2006/relationships/image" Target="../media/image12.png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6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0.png"/><Relationship Id="rId5" Type="http://schemas.openxmlformats.org/officeDocument/2006/relationships/image" Target="../media/image98.png"/><Relationship Id="rId10" Type="http://schemas.openxmlformats.org/officeDocument/2006/relationships/image" Target="../media/image12.png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slide" Target="slide1.xml"/><Relationship Id="rId7" Type="http://schemas.openxmlformats.org/officeDocument/2006/relationships/image" Target="../media/image88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2.png"/><Relationship Id="rId5" Type="http://schemas.openxmlformats.org/officeDocument/2006/relationships/image" Target="../media/image101.png"/><Relationship Id="rId10" Type="http://schemas.openxmlformats.org/officeDocument/2006/relationships/image" Target="../media/image910.png"/><Relationship Id="rId4" Type="http://schemas.openxmlformats.org/officeDocument/2006/relationships/image" Target="../media/image1.png"/><Relationship Id="rId9" Type="http://schemas.openxmlformats.org/officeDocument/2006/relationships/image" Target="../media/image9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3" Type="http://schemas.openxmlformats.org/officeDocument/2006/relationships/slide" Target="slide1.xml"/><Relationship Id="rId7" Type="http://schemas.openxmlformats.org/officeDocument/2006/relationships/image" Target="../media/image9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0.png"/><Relationship Id="rId11" Type="http://schemas.openxmlformats.org/officeDocument/2006/relationships/image" Target="../media/image12.png"/><Relationship Id="rId5" Type="http://schemas.openxmlformats.org/officeDocument/2006/relationships/image" Target="../media/image101.png"/><Relationship Id="rId10" Type="http://schemas.openxmlformats.org/officeDocument/2006/relationships/image" Target="../media/image103.png"/><Relationship Id="rId4" Type="http://schemas.openxmlformats.org/officeDocument/2006/relationships/image" Target="../media/image1.png"/><Relationship Id="rId9" Type="http://schemas.openxmlformats.org/officeDocument/2006/relationships/image" Target="../media/image9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slide" Target="slide1.xml"/><Relationship Id="rId7" Type="http://schemas.openxmlformats.org/officeDocument/2006/relationships/image" Target="../media/image9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5" Type="http://schemas.openxmlformats.org/officeDocument/2006/relationships/image" Target="../media/image970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slide" Target="slide1.xml"/><Relationship Id="rId7" Type="http://schemas.openxmlformats.org/officeDocument/2006/relationships/image" Target="../media/image10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5" Type="http://schemas.openxmlformats.org/officeDocument/2006/relationships/image" Target="../media/image1020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slide" Target="slide1.xml"/><Relationship Id="rId7" Type="http://schemas.openxmlformats.org/officeDocument/2006/relationships/image" Target="../media/image10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10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slide" Target="slide1.xml"/><Relationship Id="rId7" Type="http://schemas.openxmlformats.org/officeDocument/2006/relationships/image" Target="../media/image1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slide" Target="slide1.xml"/><Relationship Id="rId7" Type="http://schemas.openxmlformats.org/officeDocument/2006/relationships/image" Target="../media/image1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0.png"/><Relationship Id="rId5" Type="http://schemas.openxmlformats.org/officeDocument/2006/relationships/image" Target="../media/image116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slide" Target="slide1.xml"/><Relationship Id="rId7" Type="http://schemas.openxmlformats.org/officeDocument/2006/relationships/image" Target="../media/image1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5.png"/><Relationship Id="rId5" Type="http://schemas.openxmlformats.org/officeDocument/2006/relationships/image" Target="../media/image121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29.png"/><Relationship Id="rId3" Type="http://schemas.openxmlformats.org/officeDocument/2006/relationships/slide" Target="slide1.xml"/><Relationship Id="rId7" Type="http://schemas.openxmlformats.org/officeDocument/2006/relationships/image" Target="../media/image86.png"/><Relationship Id="rId12" Type="http://schemas.openxmlformats.org/officeDocument/2006/relationships/image" Target="../media/image1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27.png"/><Relationship Id="rId5" Type="http://schemas.openxmlformats.org/officeDocument/2006/relationships/image" Target="../media/image126.png"/><Relationship Id="rId15" Type="http://schemas.openxmlformats.org/officeDocument/2006/relationships/image" Target="../media/image131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14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slide" Target="slide1.xml"/><Relationship Id="rId7" Type="http://schemas.openxmlformats.org/officeDocument/2006/relationships/image" Target="../media/image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2.png"/><Relationship Id="rId5" Type="http://schemas.openxmlformats.org/officeDocument/2006/relationships/image" Target="../media/image132.png"/><Relationship Id="rId10" Type="http://schemas.openxmlformats.org/officeDocument/2006/relationships/image" Target="../media/image670.png"/><Relationship Id="rId4" Type="http://schemas.openxmlformats.org/officeDocument/2006/relationships/image" Target="../media/image1.png"/><Relationship Id="rId9" Type="http://schemas.openxmlformats.org/officeDocument/2006/relationships/image" Target="../media/image6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1.png"/><Relationship Id="rId3" Type="http://schemas.openxmlformats.org/officeDocument/2006/relationships/slide" Target="slide1.xml"/><Relationship Id="rId7" Type="http://schemas.openxmlformats.org/officeDocument/2006/relationships/image" Target="../media/image120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5" Type="http://schemas.openxmlformats.org/officeDocument/2006/relationships/image" Target="../media/image134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2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0.png"/><Relationship Id="rId3" Type="http://schemas.openxmlformats.org/officeDocument/2006/relationships/slide" Target="slide1.xml"/><Relationship Id="rId7" Type="http://schemas.openxmlformats.org/officeDocument/2006/relationships/image" Target="../media/image12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0.png"/><Relationship Id="rId5" Type="http://schemas.openxmlformats.org/officeDocument/2006/relationships/image" Target="../media/image1230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slide" Target="slide1.xml"/><Relationship Id="rId7" Type="http://schemas.openxmlformats.org/officeDocument/2006/relationships/image" Target="../media/image6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2.png"/><Relationship Id="rId5" Type="http://schemas.openxmlformats.org/officeDocument/2006/relationships/image" Target="../media/image136.png"/><Relationship Id="rId10" Type="http://schemas.openxmlformats.org/officeDocument/2006/relationships/image" Target="../media/image70.png"/><Relationship Id="rId4" Type="http://schemas.openxmlformats.org/officeDocument/2006/relationships/image" Target="../media/image1.png"/><Relationship Id="rId9" Type="http://schemas.openxmlformats.org/officeDocument/2006/relationships/image" Target="../media/image69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142.png"/><Relationship Id="rId3" Type="http://schemas.openxmlformats.org/officeDocument/2006/relationships/slide" Target="slide1.xml"/><Relationship Id="rId7" Type="http://schemas.openxmlformats.org/officeDocument/2006/relationships/image" Target="../media/image690.png"/><Relationship Id="rId12" Type="http://schemas.openxmlformats.org/officeDocument/2006/relationships/image" Target="../media/image1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40.png"/><Relationship Id="rId5" Type="http://schemas.openxmlformats.org/officeDocument/2006/relationships/image" Target="../media/image670.png"/><Relationship Id="rId10" Type="http://schemas.openxmlformats.org/officeDocument/2006/relationships/image" Target="../media/image139.png"/><Relationship Id="rId4" Type="http://schemas.openxmlformats.org/officeDocument/2006/relationships/image" Target="../media/image1.png"/><Relationship Id="rId9" Type="http://schemas.openxmlformats.org/officeDocument/2006/relationships/image" Target="../media/image138.png"/><Relationship Id="rId1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3" Type="http://schemas.openxmlformats.org/officeDocument/2006/relationships/slide" Target="slide1.xml"/><Relationship Id="rId7" Type="http://schemas.openxmlformats.org/officeDocument/2006/relationships/image" Target="../media/image13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0.png"/><Relationship Id="rId5" Type="http://schemas.openxmlformats.org/officeDocument/2006/relationships/image" Target="../media/image143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3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10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0.png"/><Relationship Id="rId3" Type="http://schemas.openxmlformats.org/officeDocument/2006/relationships/slide" Target="slide1.xml"/><Relationship Id="rId7" Type="http://schemas.openxmlformats.org/officeDocument/2006/relationships/image" Target="../media/image14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5" Type="http://schemas.openxmlformats.org/officeDocument/2006/relationships/image" Target="../media/image1400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slide" Target="slide1.xml"/><Relationship Id="rId7" Type="http://schemas.openxmlformats.org/officeDocument/2006/relationships/image" Target="../media/image1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49.png"/><Relationship Id="rId5" Type="http://schemas.openxmlformats.org/officeDocument/2006/relationships/image" Target="../media/image145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slide" Target="slide1.xml"/><Relationship Id="rId7" Type="http://schemas.openxmlformats.org/officeDocument/2006/relationships/image" Target="../media/image1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54.png"/><Relationship Id="rId5" Type="http://schemas.openxmlformats.org/officeDocument/2006/relationships/image" Target="../media/image150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slide" Target="slide1.xml"/><Relationship Id="rId7" Type="http://schemas.openxmlformats.org/officeDocument/2006/relationships/image" Target="../media/image1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59.png"/><Relationship Id="rId5" Type="http://schemas.openxmlformats.org/officeDocument/2006/relationships/image" Target="../media/image155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0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10" Type="http://schemas.openxmlformats.org/officeDocument/2006/relationships/image" Target="../media/image12.png"/><Relationship Id="rId4" Type="http://schemas.openxmlformats.org/officeDocument/2006/relationships/image" Target="../media/image230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0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12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AQA MCQs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28586" y="118988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Pure Qs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17" name="Picture 7" descr="http://www.thecyrenians.org/Resources/Tyneside%20Cyrenians/News/Home_News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9512" y="1844824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79512" y="2420944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179512" y="2996952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2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179512" y="3573016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2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179512" y="4725144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179512" y="5301264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179512" y="5877328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1" action="ppaction://hlinksldjump"/>
          </p:cNvPr>
          <p:cNvSpPr/>
          <p:nvPr/>
        </p:nvSpPr>
        <p:spPr>
          <a:xfrm>
            <a:off x="1619672" y="2420888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2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2" action="ppaction://hlinksldjump"/>
          </p:cNvPr>
          <p:cNvSpPr/>
          <p:nvPr/>
        </p:nvSpPr>
        <p:spPr>
          <a:xfrm>
            <a:off x="1619672" y="2996952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2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3" action="ppaction://hlinksldjump"/>
          </p:cNvPr>
          <p:cNvSpPr/>
          <p:nvPr/>
        </p:nvSpPr>
        <p:spPr>
          <a:xfrm>
            <a:off x="1619672" y="3573016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2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4" action="ppaction://hlinksldjump"/>
          </p:cNvPr>
          <p:cNvSpPr/>
          <p:nvPr/>
        </p:nvSpPr>
        <p:spPr>
          <a:xfrm>
            <a:off x="1619672" y="5877328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5" action="ppaction://hlinksldjump"/>
          </p:cNvPr>
          <p:cNvSpPr/>
          <p:nvPr/>
        </p:nvSpPr>
        <p:spPr>
          <a:xfrm>
            <a:off x="3059832" y="2420888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6" action="ppaction://hlinksldjump"/>
          </p:cNvPr>
          <p:cNvSpPr/>
          <p:nvPr/>
        </p:nvSpPr>
        <p:spPr>
          <a:xfrm>
            <a:off x="3059832" y="2996952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17" action="ppaction://hlinksldjump"/>
          </p:cNvPr>
          <p:cNvSpPr/>
          <p:nvPr/>
        </p:nvSpPr>
        <p:spPr>
          <a:xfrm>
            <a:off x="3059832" y="3573016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2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18" action="ppaction://hlinksldjump"/>
          </p:cNvPr>
          <p:cNvSpPr/>
          <p:nvPr/>
        </p:nvSpPr>
        <p:spPr>
          <a:xfrm>
            <a:off x="3059832" y="4149024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2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19" action="ppaction://hlinksldjump"/>
          </p:cNvPr>
          <p:cNvSpPr/>
          <p:nvPr/>
        </p:nvSpPr>
        <p:spPr>
          <a:xfrm>
            <a:off x="3059832" y="4725144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2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20" action="ppaction://hlinksldjump"/>
          </p:cNvPr>
          <p:cNvSpPr/>
          <p:nvPr/>
        </p:nvSpPr>
        <p:spPr>
          <a:xfrm>
            <a:off x="4499992" y="2996896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Paper 1 Q1a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21" action="ppaction://hlinksldjump"/>
          </p:cNvPr>
          <p:cNvSpPr/>
          <p:nvPr/>
        </p:nvSpPr>
        <p:spPr>
          <a:xfrm>
            <a:off x="4499992" y="3573016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Paper 1 Q1b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22" action="ppaction://hlinksldjump"/>
          </p:cNvPr>
          <p:cNvSpPr/>
          <p:nvPr/>
        </p:nvSpPr>
        <p:spPr>
          <a:xfrm>
            <a:off x="4499992" y="4149080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23" action="ppaction://hlinksldjump"/>
          </p:cNvPr>
          <p:cNvSpPr/>
          <p:nvPr/>
        </p:nvSpPr>
        <p:spPr>
          <a:xfrm>
            <a:off x="4499992" y="4725144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24" action="ppaction://hlinksldjump"/>
          </p:cNvPr>
          <p:cNvSpPr/>
          <p:nvPr/>
        </p:nvSpPr>
        <p:spPr>
          <a:xfrm>
            <a:off x="4499992" y="5301208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25" action="ppaction://hlinksldjump"/>
          </p:cNvPr>
          <p:cNvSpPr/>
          <p:nvPr/>
        </p:nvSpPr>
        <p:spPr>
          <a:xfrm>
            <a:off x="4499992" y="5877272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26" action="ppaction://hlinksldjump"/>
          </p:cNvPr>
          <p:cNvSpPr/>
          <p:nvPr/>
        </p:nvSpPr>
        <p:spPr>
          <a:xfrm>
            <a:off x="5940152" y="4149024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27" action="ppaction://hlinksldjump"/>
          </p:cNvPr>
          <p:cNvSpPr/>
          <p:nvPr/>
        </p:nvSpPr>
        <p:spPr>
          <a:xfrm>
            <a:off x="5940152" y="4725144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28" action="ppaction://hlinksldjump"/>
          </p:cNvPr>
          <p:cNvSpPr/>
          <p:nvPr/>
        </p:nvSpPr>
        <p:spPr>
          <a:xfrm>
            <a:off x="5940152" y="5301208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29" action="ppaction://hlinksldjump"/>
          </p:cNvPr>
          <p:cNvSpPr/>
          <p:nvPr/>
        </p:nvSpPr>
        <p:spPr>
          <a:xfrm>
            <a:off x="5940152" y="5877272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1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30" action="ppaction://hlinksldjump"/>
          </p:cNvPr>
          <p:cNvSpPr/>
          <p:nvPr/>
        </p:nvSpPr>
        <p:spPr>
          <a:xfrm>
            <a:off x="7380312" y="2420888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31" action="ppaction://hlinksldjump"/>
          </p:cNvPr>
          <p:cNvSpPr/>
          <p:nvPr/>
        </p:nvSpPr>
        <p:spPr>
          <a:xfrm>
            <a:off x="7380312" y="2996952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32" action="ppaction://hlinksldjump"/>
          </p:cNvPr>
          <p:cNvSpPr/>
          <p:nvPr/>
        </p:nvSpPr>
        <p:spPr>
          <a:xfrm>
            <a:off x="7380312" y="3573016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33" action="ppaction://hlinksldjump"/>
          </p:cNvPr>
          <p:cNvSpPr/>
          <p:nvPr/>
        </p:nvSpPr>
        <p:spPr>
          <a:xfrm>
            <a:off x="179512" y="4149080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34" action="ppaction://hlinksldjump"/>
          </p:cNvPr>
          <p:cNvSpPr/>
          <p:nvPr/>
        </p:nvSpPr>
        <p:spPr>
          <a:xfrm>
            <a:off x="1619672" y="4149080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hlinkClick r:id="rId35" action="ppaction://hlinksldjump"/>
          </p:cNvPr>
          <p:cNvSpPr/>
          <p:nvPr/>
        </p:nvSpPr>
        <p:spPr>
          <a:xfrm>
            <a:off x="1619672" y="4725144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36" action="ppaction://hlinksldjump"/>
          </p:cNvPr>
          <p:cNvSpPr/>
          <p:nvPr/>
        </p:nvSpPr>
        <p:spPr>
          <a:xfrm>
            <a:off x="1619672" y="5301208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hlinkClick r:id="rId37" action="ppaction://hlinksldjump"/>
          </p:cNvPr>
          <p:cNvSpPr/>
          <p:nvPr/>
        </p:nvSpPr>
        <p:spPr>
          <a:xfrm>
            <a:off x="3059832" y="5301208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</a:t>
            </a:r>
            <a:r>
              <a:rPr lang="en-GB" sz="1400" b="1" dirty="0" smtClean="0">
                <a:latin typeface="Comic Sans MS" panose="030F0702030302020204" pitchFamily="66" charset="0"/>
              </a:rPr>
              <a:t>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9" name="Rectangle 58">
            <a:hlinkClick r:id="rId38" action="ppaction://hlinksldjump"/>
          </p:cNvPr>
          <p:cNvSpPr/>
          <p:nvPr/>
        </p:nvSpPr>
        <p:spPr>
          <a:xfrm>
            <a:off x="3059832" y="5877272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</a:t>
            </a:r>
            <a:r>
              <a:rPr lang="en-GB" sz="1400" b="1" dirty="0" smtClean="0">
                <a:latin typeface="Comic Sans MS" panose="030F0702030302020204" pitchFamily="66" charset="0"/>
              </a:rPr>
              <a:t>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hlinkClick r:id="rId39" action="ppaction://hlinksldjump"/>
          </p:cNvPr>
          <p:cNvSpPr/>
          <p:nvPr/>
        </p:nvSpPr>
        <p:spPr>
          <a:xfrm>
            <a:off x="4499992" y="2420888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</a:t>
            </a:r>
            <a:r>
              <a:rPr lang="en-GB" sz="1400" b="1" dirty="0" smtClean="0">
                <a:latin typeface="Comic Sans MS" panose="030F0702030302020204" pitchFamily="66" charset="0"/>
              </a:rPr>
              <a:t>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hlinkClick r:id="rId40" action="ppaction://hlinksldjump"/>
          </p:cNvPr>
          <p:cNvSpPr/>
          <p:nvPr/>
        </p:nvSpPr>
        <p:spPr>
          <a:xfrm>
            <a:off x="5940152" y="2420888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>
            <a:hlinkClick r:id="rId41" action="ppaction://hlinksldjump"/>
          </p:cNvPr>
          <p:cNvSpPr/>
          <p:nvPr/>
        </p:nvSpPr>
        <p:spPr>
          <a:xfrm>
            <a:off x="5940152" y="2996952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3" name="Rectangle 62">
            <a:hlinkClick r:id="rId42" action="ppaction://hlinksldjump"/>
          </p:cNvPr>
          <p:cNvSpPr/>
          <p:nvPr/>
        </p:nvSpPr>
        <p:spPr>
          <a:xfrm>
            <a:off x="5940152" y="3573016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4" name="Rectangle 63">
            <a:hlinkClick r:id="rId43" action="ppaction://hlinksldjump"/>
          </p:cNvPr>
          <p:cNvSpPr/>
          <p:nvPr/>
        </p:nvSpPr>
        <p:spPr>
          <a:xfrm>
            <a:off x="7380312" y="4149136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5" name="Rectangle 64">
            <a:hlinkClick r:id="rId44" action="ppaction://hlinksldjump"/>
          </p:cNvPr>
          <p:cNvSpPr/>
          <p:nvPr/>
        </p:nvSpPr>
        <p:spPr>
          <a:xfrm>
            <a:off x="7380312" y="4725200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6" name="Rectangle 65">
            <a:hlinkClick r:id="rId45" action="ppaction://hlinksldjump"/>
          </p:cNvPr>
          <p:cNvSpPr/>
          <p:nvPr/>
        </p:nvSpPr>
        <p:spPr>
          <a:xfrm>
            <a:off x="7380312" y="5301264"/>
            <a:ext cx="1368152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2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2680" y="548682"/>
            <a:ext cx="3958640" cy="4032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4248" y="177281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32036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4248" y="248360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248" y="39330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3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2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2167136"/>
            <a:ext cx="7467600" cy="68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𝟏𝟐𝟒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𝟔𝟖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𝟔𝟖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2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44624"/>
            <a:ext cx="4176464" cy="5187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GB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𝟖𝟏</m:t>
                      </m:r>
                      <m:r>
                        <a:rPr lang="en-GB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 smtClean="0"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3075" y="1772816"/>
            <a:ext cx="56578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3" y="1602950"/>
            <a:ext cx="8064894" cy="10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6196" y="592958"/>
            <a:ext cx="4831608" cy="46362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36096" y="242088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436096" y="389012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6096" y="317004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6096" y="464384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993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9" y="1988840"/>
            <a:ext cx="8496942" cy="783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𝒌𝒙</m:t>
                              </m:r>
                            </m:sup>
                          </m:sSup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𝒌𝒙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𝒌𝒙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𝒌𝒆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𝒌𝒙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9700" y="2204864"/>
            <a:ext cx="6324600" cy="105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4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7344" y="836712"/>
            <a:ext cx="5769312" cy="4176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2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352928" cy="678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2195970"/>
            <a:ext cx="2290334" cy="1634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0257" y="2411477"/>
            <a:ext cx="2290334" cy="1774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2276871"/>
            <a:ext cx="1949778" cy="2062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4886" y="2313996"/>
            <a:ext cx="2259602" cy="197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4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5375" y="2132856"/>
            <a:ext cx="6953250" cy="571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2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2262" y="2132856"/>
            <a:ext cx="3419475" cy="1028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2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1628800"/>
            <a:ext cx="7620000" cy="156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548680"/>
            <a:ext cx="4464496" cy="46133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64946" y="22768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764946" y="378904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4946" y="302602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4946" y="457183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626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𝟏𝟔𝟏𝟕𝟎𝟎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𝟏𝟒𝟕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𝟑𝟑𝟎𝟎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𝟏𝟔𝟓𝟎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4650" y="1916832"/>
            <a:ext cx="33147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1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sSub>
                        <m:sSub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2019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3" y="2140373"/>
            <a:ext cx="8064894" cy="6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Paper 1 Q1a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9" y="759420"/>
            <a:ext cx="8496942" cy="2381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280024"/>
            <a:ext cx="6768751" cy="457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0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Paper 1 Q1b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9" y="759420"/>
            <a:ext cx="8496942" cy="2381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109913"/>
            <a:ext cx="2448272" cy="511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352928" cy="2497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496944" cy="4482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8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Paper 2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0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 l="-16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3" y="2348880"/>
            <a:ext cx="8064894" cy="503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0648" y="1628800"/>
            <a:ext cx="3810000" cy="1657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Paper 2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𝒄𝒐𝒕</m:t>
                      </m:r>
                      <m:d>
                        <m:d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𝒔𝒆𝒄</m:t>
                      </m:r>
                      <m:d>
                        <m:d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25" y="2204864"/>
            <a:ext cx="8362950" cy="695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</a:t>
            </a:r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100" y="1484784"/>
            <a:ext cx="52578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2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</a:t>
            </a:r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4962" y="2060848"/>
            <a:ext cx="59340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2020 </a:t>
            </a:r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7" y="1772816"/>
            <a:ext cx="7781925" cy="409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512" y="3068960"/>
            <a:ext cx="2258005" cy="1546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3768" y="3068960"/>
            <a:ext cx="1800717" cy="1546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52367" y="2995448"/>
            <a:ext cx="1791841" cy="1729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75884" y="2868606"/>
            <a:ext cx="1800572" cy="20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30" y="476672"/>
            <a:ext cx="5616622" cy="968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1556792"/>
            <a:ext cx="3240360" cy="35720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60232" y="183553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362644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0232" y="270892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60232" y="450912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5150" y="1844824"/>
            <a:ext cx="2933700" cy="148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6" grpId="1" animBg="1"/>
      <p:bldP spid="26" grpId="2" animBg="1"/>
      <p:bldP spid="26" grpId="3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𝒔𝒖𝒎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𝒊𝒏𝒇𝒊𝒏𝒊𝒕𝒚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𝒅𝒐𝒆𝒔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𝒏𝒐𝒕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𝒆𝒙𝒊𝒔𝒕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 t="-758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916832"/>
            <a:ext cx="8352928" cy="1354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6" grpId="1" animBg="1"/>
      <p:bldP spid="26" grpId="2" animBg="1"/>
      <p:bldP spid="26" grpId="3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1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5" y="764704"/>
            <a:ext cx="8208910" cy="1113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2016450"/>
            <a:ext cx="4896544" cy="3140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196994" y="21328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196994" y="385175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96994" y="298766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6994" y="464384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2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80778"/>
            <a:ext cx="8352928" cy="1180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2550620"/>
            <a:ext cx="2234200" cy="2330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2534930"/>
            <a:ext cx="2189483" cy="2346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689" y="2534931"/>
            <a:ext cx="2087551" cy="23462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550619"/>
            <a:ext cx="2120278" cy="2330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4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2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352928" cy="2470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)≠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2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5" y="2132856"/>
            <a:ext cx="8208910" cy="678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2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𝟗𝟓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1553509"/>
            <a:ext cx="6912768" cy="2107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6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4012" y="764704"/>
            <a:ext cx="58959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678310"/>
            <a:ext cx="70104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9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2021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dirty="0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GB" b="1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412" y="1844824"/>
            <a:ext cx="33051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𝟐𝟎𝟎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2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421192"/>
            <a:ext cx="8352928" cy="2223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</a:t>
            </a:r>
            <a:r>
              <a:rPr lang="en-GB" sz="1400" b="1" dirty="0" smtClean="0">
                <a:latin typeface="Comic Sans MS" panose="030F0702030302020204" pitchFamily="66" charset="0"/>
              </a:rPr>
              <a:t>3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2137" y="1052736"/>
            <a:ext cx="54197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7862" y="1268760"/>
            <a:ext cx="5248275" cy="2714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f>
                            <m:f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855448"/>
            <a:ext cx="8064896" cy="925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8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9" y="1617850"/>
            <a:ext cx="8496942" cy="1523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db98b4-7c56-4667-9532-fea666d1ed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5" ma:contentTypeDescription="Create a new document." ma:contentTypeScope="" ma:versionID="3520e685af2d664cb3b7fbd930df5175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c28bffea6b35d3c0aaea6f0896a37d7d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E893C2-95BB-4282-9D1F-90823D50C2C2}">
  <ds:schemaRefs>
    <ds:schemaRef ds:uri="http://purl.org/dc/elements/1.1/"/>
    <ds:schemaRef ds:uri="00eee050-7eda-4a68-8825-514e694f5f09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8db98b4-7c56-4667-9532-fea666d1eda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DA8DE8-CD62-4E26-BFB5-AA5FD38B0A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16D84A-E121-43DD-93C1-8ED7A939B4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8282</TotalTime>
  <Words>1591</Words>
  <Application>Microsoft Office PowerPoint</Application>
  <PresentationFormat>On-screen Show (4:3)</PresentationFormat>
  <Paragraphs>319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Comic Sans MS</vt:lpstr>
      <vt:lpstr>Theme1</vt:lpstr>
      <vt:lpstr>AQA MCQs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Mr G Westwater (Staff)</cp:lastModifiedBy>
  <cp:revision>774</cp:revision>
  <dcterms:created xsi:type="dcterms:W3CDTF">2014-02-21T20:01:10Z</dcterms:created>
  <dcterms:modified xsi:type="dcterms:W3CDTF">2023-05-03T22:07:47Z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