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7"/>
  </p:notesMasterIdLst>
  <p:sldIdLst>
    <p:sldId id="258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8" autoAdjust="0"/>
    <p:restoredTop sz="96433" autoAdjust="0"/>
  </p:normalViewPr>
  <p:slideViewPr>
    <p:cSldViewPr>
      <p:cViewPr>
        <p:scale>
          <a:sx n="75" d="100"/>
          <a:sy n="75" d="100"/>
        </p:scale>
        <p:origin x="1992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0D8A7-1295-4E24-9253-A25EF0B58286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1FE78-8E9C-4E1F-B893-2AECD24E4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6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Relationship Id="rId1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2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46.png"/><Relationship Id="rId5" Type="http://schemas.openxmlformats.org/officeDocument/2006/relationships/image" Target="../media/image44.png"/><Relationship Id="rId10" Type="http://schemas.openxmlformats.org/officeDocument/2006/relationships/image" Target="../media/image7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7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1.png"/><Relationship Id="rId5" Type="http://schemas.openxmlformats.org/officeDocument/2006/relationships/image" Target="../media/image49.png"/><Relationship Id="rId10" Type="http://schemas.openxmlformats.org/officeDocument/2006/relationships/image" Target="../media/image7.png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2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6.png"/><Relationship Id="rId5" Type="http://schemas.openxmlformats.org/officeDocument/2006/relationships/image" Target="../media/image54.png"/><Relationship Id="rId10" Type="http://schemas.openxmlformats.org/officeDocument/2006/relationships/image" Target="../media/image7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2.png"/><Relationship Id="rId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17.png"/><Relationship Id="rId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slide" Target="slide1.xml"/><Relationship Id="rId12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2.png"/><Relationship Id="rId5" Type="http://schemas.openxmlformats.org/officeDocument/2006/relationships/image" Target="../media/image20.png"/><Relationship Id="rId10" Type="http://schemas.openxmlformats.org/officeDocument/2006/relationships/image" Target="../media/image7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5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0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4.png"/><Relationship Id="rId5" Type="http://schemas.openxmlformats.org/officeDocument/2006/relationships/image" Target="../media/image32.png"/><Relationship Id="rId10" Type="http://schemas.openxmlformats.org/officeDocument/2006/relationships/image" Target="../media/image7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.png"/><Relationship Id="rId7" Type="http://schemas.openxmlformats.org/officeDocument/2006/relationships/slide" Target="slide1.xml"/><Relationship Id="rId12" Type="http://schemas.openxmlformats.org/officeDocument/2006/relationships/image" Target="../media/image3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35.png"/><Relationship Id="rId5" Type="http://schemas.openxmlformats.org/officeDocument/2006/relationships/image" Target="../media/image19.png"/><Relationship Id="rId10" Type="http://schemas.openxmlformats.org/officeDocument/2006/relationships/image" Target="../media/image7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7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1.png"/><Relationship Id="rId5" Type="http://schemas.openxmlformats.org/officeDocument/2006/relationships/image" Target="../media/image39.png"/><Relationship Id="rId10" Type="http://schemas.openxmlformats.org/officeDocument/2006/relationships/image" Target="../media/image7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AQA MCQs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28586" y="118988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Mechanics </a:t>
            </a:r>
            <a:r>
              <a:rPr lang="en-GB" sz="4800" dirty="0" smtClean="0">
                <a:latin typeface="Comic Sans MS" panose="030F0702030302020204" pitchFamily="66" charset="0"/>
              </a:rPr>
              <a:t>Qs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pic>
        <p:nvPicPr>
          <p:cNvPr id="17" name="Picture 7" descr="http://www.thecyrenians.org/Resources/Tyneside%20Cyrenians/News/Home_News1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059832" y="242088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4" name="Rectangle 53">
            <a:hlinkClick r:id="rId5" action="ppaction://hlinksldjump"/>
          </p:cNvPr>
          <p:cNvSpPr/>
          <p:nvPr/>
        </p:nvSpPr>
        <p:spPr>
          <a:xfrm>
            <a:off x="3059832" y="2996952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hlinkClick r:id="rId6" action="ppaction://hlinksldjump"/>
          </p:cNvPr>
          <p:cNvSpPr/>
          <p:nvPr/>
        </p:nvSpPr>
        <p:spPr>
          <a:xfrm>
            <a:off x="3059832" y="3573016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6" name="Rectangle 55">
            <a:hlinkClick r:id="rId7" action="ppaction://hlinksldjump"/>
          </p:cNvPr>
          <p:cNvSpPr/>
          <p:nvPr/>
        </p:nvSpPr>
        <p:spPr>
          <a:xfrm>
            <a:off x="3059832" y="4149136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hlinkClick r:id="rId8" action="ppaction://hlinksldjump"/>
          </p:cNvPr>
          <p:cNvSpPr/>
          <p:nvPr/>
        </p:nvSpPr>
        <p:spPr>
          <a:xfrm>
            <a:off x="3059832" y="4725200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8" name="Rectangle 57">
            <a:hlinkClick r:id="rId9" action="ppaction://hlinksldjump"/>
          </p:cNvPr>
          <p:cNvSpPr/>
          <p:nvPr/>
        </p:nvSpPr>
        <p:spPr>
          <a:xfrm>
            <a:off x="3059832" y="5301264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59" name="Rectangle 58">
            <a:hlinkClick r:id="rId10" action="ppaction://hlinksldjump"/>
          </p:cNvPr>
          <p:cNvSpPr/>
          <p:nvPr/>
        </p:nvSpPr>
        <p:spPr>
          <a:xfrm>
            <a:off x="4499992" y="242088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0" name="Rectangle 59">
            <a:hlinkClick r:id="rId11" action="ppaction://hlinksldjump"/>
          </p:cNvPr>
          <p:cNvSpPr/>
          <p:nvPr/>
        </p:nvSpPr>
        <p:spPr>
          <a:xfrm>
            <a:off x="4499992" y="299700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1" name="Rectangle 60">
            <a:hlinkClick r:id="rId12" action="ppaction://hlinksldjump"/>
          </p:cNvPr>
          <p:cNvSpPr/>
          <p:nvPr/>
        </p:nvSpPr>
        <p:spPr>
          <a:xfrm>
            <a:off x="4499992" y="3573072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>
            <a:hlinkClick r:id="rId13" action="ppaction://hlinksldjump"/>
          </p:cNvPr>
          <p:cNvSpPr/>
          <p:nvPr/>
        </p:nvSpPr>
        <p:spPr>
          <a:xfrm>
            <a:off x="4499992" y="4149136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hlinkClick r:id="rId14" action="ppaction://hlinksldjump"/>
          </p:cNvPr>
          <p:cNvSpPr/>
          <p:nvPr/>
        </p:nvSpPr>
        <p:spPr>
          <a:xfrm>
            <a:off x="4499992" y="4725200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</a:t>
            </a:r>
            <a:r>
              <a:rPr lang="en-GB" sz="1400" b="1" dirty="0" smtClean="0">
                <a:latin typeface="Comic Sans MS" panose="030F0702030302020204" pitchFamily="66" charset="0"/>
              </a:rPr>
              <a:t> Paper 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3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4950" y="1340768"/>
            <a:ext cx="61341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7662" y="1589534"/>
            <a:ext cx="84486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5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sz="1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16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GB" sz="16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62" y="764704"/>
            <a:ext cx="814387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1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𝟎𝟖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𝟎𝟏𝟐𝟓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𝟖𝟎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002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0575" y="2132856"/>
            <a:ext cx="75628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2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𝟕𝟏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𝟑𝟎</m:t>
                      </m:r>
                      <m:sSup>
                        <m:sSup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𝟐𝟑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𝟎𝟎𝟕𝟏</m:t>
                      </m:r>
                      <m:sSup>
                        <m:sSup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𝒎𝒔</m:t>
                          </m:r>
                        </m:e>
                        <m:sup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9" y="1772816"/>
            <a:ext cx="8496942" cy="122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2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9552" y="620688"/>
            <a:ext cx="8064896" cy="464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45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1721" y="836712"/>
            <a:ext cx="5040558" cy="2142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8330" y="529758"/>
            <a:ext cx="5375572" cy="4698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2924944"/>
            <a:ext cx="4143957" cy="2391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4248" y="35637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400506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804248" y="443711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04248" y="486916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75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𝟏𝟎𝟎𝟎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2537" y="1196752"/>
            <a:ext cx="663892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1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𝟑𝟗𝟎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𝟑𝟗𝟎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362" y="1412776"/>
            <a:ext cx="79152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7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" y="764704"/>
            <a:ext cx="8229600" cy="13430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9592" y="2204864"/>
            <a:ext cx="7344816" cy="29558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277114" y="241159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277114" y="31316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277114" y="38517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277114" y="459042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7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20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</m:num>
                            <m:den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den>
                          </m:f>
                        </m:e>
                      </m:d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20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</m:num>
                            <m:den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den>
                          </m:f>
                        </m:e>
                      </m:d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20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GB" sz="2000" b="1" i="1" dirty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GB" sz="2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GB" sz="2000" b="1" i="1" dirty="0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 smtClean="0">
                <a:latin typeface="Comic Sans MS" panose="030F0702030302020204" pitchFamily="66" charset="0"/>
              </a:rPr>
              <a:t>2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850" y="1628800"/>
            <a:ext cx="77343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5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5" ma:contentTypeDescription="Create a new document." ma:contentTypeScope="" ma:versionID="3520e685af2d664cb3b7fbd930df5175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c28bffea6b35d3c0aaea6f0896a37d7d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db98b4-7c56-4667-9532-fea666d1edab" xsi:nil="true"/>
  </documentManagement>
</p:properties>
</file>

<file path=customXml/itemProps1.xml><?xml version="1.0" encoding="utf-8"?>
<ds:datastoreItem xmlns:ds="http://schemas.openxmlformats.org/officeDocument/2006/customXml" ds:itemID="{EDDA8DE8-CD62-4E26-BFB5-AA5FD38B0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6D84A-E121-43DD-93C1-8ED7A939B4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E893C2-95BB-4282-9D1F-90823D50C2C2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8258</TotalTime>
  <Words>408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Theme1</vt:lpstr>
      <vt:lpstr>AQA MCQs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Mr G Westwater (Staff)</cp:lastModifiedBy>
  <cp:revision>772</cp:revision>
  <dcterms:created xsi:type="dcterms:W3CDTF">2014-02-21T20:01:10Z</dcterms:created>
  <dcterms:modified xsi:type="dcterms:W3CDTF">2023-05-03T20:56:16Z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