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20"/>
  </p:notesMasterIdLst>
  <p:sldIdLst>
    <p:sldId id="258" r:id="rId5"/>
    <p:sldId id="369" r:id="rId6"/>
    <p:sldId id="461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3" r:id="rId34"/>
    <p:sldId id="302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358" r:id="rId90"/>
    <p:sldId id="359" r:id="rId91"/>
    <p:sldId id="360" r:id="rId92"/>
    <p:sldId id="361" r:id="rId93"/>
    <p:sldId id="362" r:id="rId94"/>
    <p:sldId id="363" r:id="rId95"/>
    <p:sldId id="364" r:id="rId96"/>
    <p:sldId id="365" r:id="rId97"/>
    <p:sldId id="366" r:id="rId98"/>
    <p:sldId id="367" r:id="rId99"/>
    <p:sldId id="368" r:id="rId100"/>
    <p:sldId id="370" r:id="rId101"/>
    <p:sldId id="371" r:id="rId102"/>
    <p:sldId id="372" r:id="rId103"/>
    <p:sldId id="373" r:id="rId104"/>
    <p:sldId id="374" r:id="rId105"/>
    <p:sldId id="375" r:id="rId106"/>
    <p:sldId id="376" r:id="rId107"/>
    <p:sldId id="377" r:id="rId108"/>
    <p:sldId id="378" r:id="rId109"/>
    <p:sldId id="379" r:id="rId110"/>
    <p:sldId id="380" r:id="rId111"/>
    <p:sldId id="381" r:id="rId112"/>
    <p:sldId id="382" r:id="rId113"/>
    <p:sldId id="383" r:id="rId114"/>
    <p:sldId id="384" r:id="rId115"/>
    <p:sldId id="385" r:id="rId116"/>
    <p:sldId id="386" r:id="rId117"/>
    <p:sldId id="387" r:id="rId118"/>
    <p:sldId id="388" r:id="rId119"/>
    <p:sldId id="389" r:id="rId120"/>
    <p:sldId id="390" r:id="rId121"/>
    <p:sldId id="391" r:id="rId122"/>
    <p:sldId id="392" r:id="rId123"/>
    <p:sldId id="393" r:id="rId124"/>
    <p:sldId id="394" r:id="rId125"/>
    <p:sldId id="395" r:id="rId126"/>
    <p:sldId id="396" r:id="rId127"/>
    <p:sldId id="397" r:id="rId128"/>
    <p:sldId id="398" r:id="rId129"/>
    <p:sldId id="399" r:id="rId130"/>
    <p:sldId id="400" r:id="rId131"/>
    <p:sldId id="401" r:id="rId132"/>
    <p:sldId id="402" r:id="rId133"/>
    <p:sldId id="403" r:id="rId134"/>
    <p:sldId id="404" r:id="rId135"/>
    <p:sldId id="405" r:id="rId136"/>
    <p:sldId id="406" r:id="rId137"/>
    <p:sldId id="407" r:id="rId138"/>
    <p:sldId id="408" r:id="rId139"/>
    <p:sldId id="409" r:id="rId140"/>
    <p:sldId id="410" r:id="rId141"/>
    <p:sldId id="411" r:id="rId142"/>
    <p:sldId id="412" r:id="rId143"/>
    <p:sldId id="413" r:id="rId144"/>
    <p:sldId id="414" r:id="rId145"/>
    <p:sldId id="415" r:id="rId146"/>
    <p:sldId id="416" r:id="rId147"/>
    <p:sldId id="417" r:id="rId148"/>
    <p:sldId id="418" r:id="rId149"/>
    <p:sldId id="419" r:id="rId150"/>
    <p:sldId id="420" r:id="rId151"/>
    <p:sldId id="421" r:id="rId152"/>
    <p:sldId id="422" r:id="rId153"/>
    <p:sldId id="423" r:id="rId154"/>
    <p:sldId id="424" r:id="rId155"/>
    <p:sldId id="425" r:id="rId156"/>
    <p:sldId id="426" r:id="rId157"/>
    <p:sldId id="427" r:id="rId158"/>
    <p:sldId id="428" r:id="rId159"/>
    <p:sldId id="429" r:id="rId160"/>
    <p:sldId id="430" r:id="rId161"/>
    <p:sldId id="431" r:id="rId162"/>
    <p:sldId id="432" r:id="rId163"/>
    <p:sldId id="433" r:id="rId164"/>
    <p:sldId id="434" r:id="rId165"/>
    <p:sldId id="435" r:id="rId166"/>
    <p:sldId id="436" r:id="rId167"/>
    <p:sldId id="437" r:id="rId168"/>
    <p:sldId id="438" r:id="rId169"/>
    <p:sldId id="439" r:id="rId170"/>
    <p:sldId id="440" r:id="rId171"/>
    <p:sldId id="441" r:id="rId172"/>
    <p:sldId id="442" r:id="rId173"/>
    <p:sldId id="443" r:id="rId174"/>
    <p:sldId id="444" r:id="rId175"/>
    <p:sldId id="445" r:id="rId176"/>
    <p:sldId id="446" r:id="rId177"/>
    <p:sldId id="447" r:id="rId178"/>
    <p:sldId id="448" r:id="rId179"/>
    <p:sldId id="449" r:id="rId180"/>
    <p:sldId id="450" r:id="rId181"/>
    <p:sldId id="451" r:id="rId182"/>
    <p:sldId id="452" r:id="rId183"/>
    <p:sldId id="453" r:id="rId184"/>
    <p:sldId id="454" r:id="rId185"/>
    <p:sldId id="455" r:id="rId186"/>
    <p:sldId id="456" r:id="rId187"/>
    <p:sldId id="457" r:id="rId188"/>
    <p:sldId id="458" r:id="rId189"/>
    <p:sldId id="459" r:id="rId190"/>
    <p:sldId id="460" r:id="rId191"/>
    <p:sldId id="462" r:id="rId192"/>
    <p:sldId id="463" r:id="rId193"/>
    <p:sldId id="464" r:id="rId194"/>
    <p:sldId id="465" r:id="rId195"/>
    <p:sldId id="466" r:id="rId196"/>
    <p:sldId id="467" r:id="rId197"/>
    <p:sldId id="468" r:id="rId198"/>
    <p:sldId id="469" r:id="rId199"/>
    <p:sldId id="470" r:id="rId200"/>
    <p:sldId id="471" r:id="rId201"/>
    <p:sldId id="472" r:id="rId202"/>
    <p:sldId id="473" r:id="rId203"/>
    <p:sldId id="474" r:id="rId204"/>
    <p:sldId id="475" r:id="rId205"/>
    <p:sldId id="476" r:id="rId206"/>
    <p:sldId id="477" r:id="rId207"/>
    <p:sldId id="478" r:id="rId208"/>
    <p:sldId id="479" r:id="rId209"/>
    <p:sldId id="480" r:id="rId210"/>
    <p:sldId id="481" r:id="rId211"/>
    <p:sldId id="482" r:id="rId212"/>
    <p:sldId id="483" r:id="rId213"/>
    <p:sldId id="484" r:id="rId214"/>
    <p:sldId id="485" r:id="rId215"/>
    <p:sldId id="486" r:id="rId216"/>
    <p:sldId id="487" r:id="rId217"/>
    <p:sldId id="488" r:id="rId218"/>
    <p:sldId id="489" r:id="rId2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 varScale="1">
        <p:scale>
          <a:sx n="82" d="100"/>
          <a:sy n="82" d="100"/>
        </p:scale>
        <p:origin x="164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16" Type="http://schemas.openxmlformats.org/officeDocument/2006/relationships/slide" Target="slides/slide212.xml"/><Relationship Id="rId211" Type="http://schemas.openxmlformats.org/officeDocument/2006/relationships/slide" Target="slides/slide207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slide" Target="slides/slide167.xml"/><Relationship Id="rId176" Type="http://schemas.openxmlformats.org/officeDocument/2006/relationships/slide" Target="slides/slide172.xml"/><Relationship Id="rId192" Type="http://schemas.openxmlformats.org/officeDocument/2006/relationships/slide" Target="slides/slide188.xml"/><Relationship Id="rId197" Type="http://schemas.openxmlformats.org/officeDocument/2006/relationships/slide" Target="slides/slide193.xml"/><Relationship Id="rId206" Type="http://schemas.openxmlformats.org/officeDocument/2006/relationships/slide" Target="slides/slide202.xml"/><Relationship Id="rId201" Type="http://schemas.openxmlformats.org/officeDocument/2006/relationships/slide" Target="slides/slide197.xml"/><Relationship Id="rId222" Type="http://schemas.openxmlformats.org/officeDocument/2006/relationships/viewProps" Target="viewProp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82" Type="http://schemas.openxmlformats.org/officeDocument/2006/relationships/slide" Target="slides/slide178.xml"/><Relationship Id="rId187" Type="http://schemas.openxmlformats.org/officeDocument/2006/relationships/slide" Target="slides/slide183.xml"/><Relationship Id="rId217" Type="http://schemas.openxmlformats.org/officeDocument/2006/relationships/slide" Target="slides/slide213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12" Type="http://schemas.openxmlformats.org/officeDocument/2006/relationships/slide" Target="slides/slide208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2" Type="http://schemas.openxmlformats.org/officeDocument/2006/relationships/slide" Target="slides/slide198.xml"/><Relationship Id="rId207" Type="http://schemas.openxmlformats.org/officeDocument/2006/relationships/slide" Target="slides/slide203.xml"/><Relationship Id="rId223" Type="http://schemas.openxmlformats.org/officeDocument/2006/relationships/theme" Target="theme/theme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3" Type="http://schemas.openxmlformats.org/officeDocument/2006/relationships/slide" Target="slides/slide209.xml"/><Relationship Id="rId218" Type="http://schemas.openxmlformats.org/officeDocument/2006/relationships/slide" Target="slides/slide214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208" Type="http://schemas.openxmlformats.org/officeDocument/2006/relationships/slide" Target="slides/slide204.xml"/><Relationship Id="rId19" Type="http://schemas.openxmlformats.org/officeDocument/2006/relationships/slide" Target="slides/slide15.xml"/><Relationship Id="rId224" Type="http://schemas.openxmlformats.org/officeDocument/2006/relationships/tableStyles" Target="tableStyles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219" Type="http://schemas.openxmlformats.org/officeDocument/2006/relationships/slide" Target="slides/slide215.xml"/><Relationship Id="rId3" Type="http://schemas.openxmlformats.org/officeDocument/2006/relationships/customXml" Target="../customXml/item3.xml"/><Relationship Id="rId214" Type="http://schemas.openxmlformats.org/officeDocument/2006/relationships/slide" Target="slides/slide210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0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10" Type="http://schemas.openxmlformats.org/officeDocument/2006/relationships/slide" Target="slides/slide206.xml"/><Relationship Id="rId215" Type="http://schemas.openxmlformats.org/officeDocument/2006/relationships/slide" Target="slides/slide211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16" Type="http://schemas.openxmlformats.org/officeDocument/2006/relationships/slide" Target="slides/slide12.xml"/><Relationship Id="rId221" Type="http://schemas.openxmlformats.org/officeDocument/2006/relationships/presProps" Target="presProps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0D8A7-1295-4E24-9253-A25EF0B58286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1FE78-8E9C-4E1F-B893-2AECD24E4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76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9" Type="http://schemas.openxmlformats.org/officeDocument/2006/relationships/slide" Target="slide41.xml"/><Relationship Id="rId21" Type="http://schemas.openxmlformats.org/officeDocument/2006/relationships/slide" Target="slide23.xml"/><Relationship Id="rId34" Type="http://schemas.openxmlformats.org/officeDocument/2006/relationships/slide" Target="slide36.xml"/><Relationship Id="rId42" Type="http://schemas.openxmlformats.org/officeDocument/2006/relationships/slide" Target="slide44.xml"/><Relationship Id="rId47" Type="http://schemas.openxmlformats.org/officeDocument/2006/relationships/slide" Target="slide49.xml"/><Relationship Id="rId50" Type="http://schemas.openxmlformats.org/officeDocument/2006/relationships/slide" Target="slide52.xml"/><Relationship Id="rId55" Type="http://schemas.openxmlformats.org/officeDocument/2006/relationships/slide" Target="slide57.xml"/><Relationship Id="rId63" Type="http://schemas.openxmlformats.org/officeDocument/2006/relationships/slide" Target="slide65.xml"/><Relationship Id="rId68" Type="http://schemas.openxmlformats.org/officeDocument/2006/relationships/slide" Target="slide70.xml"/><Relationship Id="rId76" Type="http://schemas.openxmlformats.org/officeDocument/2006/relationships/slide" Target="slide78.xml"/><Relationship Id="rId84" Type="http://schemas.openxmlformats.org/officeDocument/2006/relationships/slide" Target="slide86.xml"/><Relationship Id="rId89" Type="http://schemas.openxmlformats.org/officeDocument/2006/relationships/slide" Target="slide91.xml"/><Relationship Id="rId7" Type="http://schemas.openxmlformats.org/officeDocument/2006/relationships/slide" Target="slide9.xml"/><Relationship Id="rId71" Type="http://schemas.openxmlformats.org/officeDocument/2006/relationships/slide" Target="slide73.xml"/><Relationship Id="rId92" Type="http://schemas.openxmlformats.org/officeDocument/2006/relationships/slide" Target="slide94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9" Type="http://schemas.openxmlformats.org/officeDocument/2006/relationships/slide" Target="slide31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32" Type="http://schemas.openxmlformats.org/officeDocument/2006/relationships/slide" Target="slide34.xml"/><Relationship Id="rId37" Type="http://schemas.openxmlformats.org/officeDocument/2006/relationships/slide" Target="slide39.xml"/><Relationship Id="rId40" Type="http://schemas.openxmlformats.org/officeDocument/2006/relationships/slide" Target="slide42.xml"/><Relationship Id="rId45" Type="http://schemas.openxmlformats.org/officeDocument/2006/relationships/slide" Target="slide47.xml"/><Relationship Id="rId53" Type="http://schemas.openxmlformats.org/officeDocument/2006/relationships/slide" Target="slide55.xml"/><Relationship Id="rId58" Type="http://schemas.openxmlformats.org/officeDocument/2006/relationships/slide" Target="slide60.xml"/><Relationship Id="rId66" Type="http://schemas.openxmlformats.org/officeDocument/2006/relationships/slide" Target="slide68.xml"/><Relationship Id="rId74" Type="http://schemas.openxmlformats.org/officeDocument/2006/relationships/slide" Target="slide76.xml"/><Relationship Id="rId79" Type="http://schemas.openxmlformats.org/officeDocument/2006/relationships/slide" Target="slide81.xml"/><Relationship Id="rId87" Type="http://schemas.openxmlformats.org/officeDocument/2006/relationships/slide" Target="slide89.xml"/><Relationship Id="rId5" Type="http://schemas.openxmlformats.org/officeDocument/2006/relationships/slide" Target="slide7.xml"/><Relationship Id="rId61" Type="http://schemas.openxmlformats.org/officeDocument/2006/relationships/slide" Target="slide63.xml"/><Relationship Id="rId82" Type="http://schemas.openxmlformats.org/officeDocument/2006/relationships/slide" Target="slide84.xml"/><Relationship Id="rId90" Type="http://schemas.openxmlformats.org/officeDocument/2006/relationships/slide" Target="slide92.xml"/><Relationship Id="rId95" Type="http://schemas.openxmlformats.org/officeDocument/2006/relationships/slide" Target="slide2.xml"/><Relationship Id="rId19" Type="http://schemas.openxmlformats.org/officeDocument/2006/relationships/slide" Target="slide2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2.xml"/><Relationship Id="rId35" Type="http://schemas.openxmlformats.org/officeDocument/2006/relationships/slide" Target="slide37.xml"/><Relationship Id="rId43" Type="http://schemas.openxmlformats.org/officeDocument/2006/relationships/slide" Target="slide45.xml"/><Relationship Id="rId48" Type="http://schemas.openxmlformats.org/officeDocument/2006/relationships/slide" Target="slide50.xml"/><Relationship Id="rId56" Type="http://schemas.openxmlformats.org/officeDocument/2006/relationships/slide" Target="slide58.xml"/><Relationship Id="rId64" Type="http://schemas.openxmlformats.org/officeDocument/2006/relationships/slide" Target="slide66.xml"/><Relationship Id="rId69" Type="http://schemas.openxmlformats.org/officeDocument/2006/relationships/slide" Target="slide71.xml"/><Relationship Id="rId77" Type="http://schemas.openxmlformats.org/officeDocument/2006/relationships/slide" Target="slide79.xml"/><Relationship Id="rId8" Type="http://schemas.openxmlformats.org/officeDocument/2006/relationships/slide" Target="slide10.xml"/><Relationship Id="rId51" Type="http://schemas.openxmlformats.org/officeDocument/2006/relationships/slide" Target="slide53.xml"/><Relationship Id="rId72" Type="http://schemas.openxmlformats.org/officeDocument/2006/relationships/slide" Target="slide74.xml"/><Relationship Id="rId80" Type="http://schemas.openxmlformats.org/officeDocument/2006/relationships/slide" Target="slide82.xml"/><Relationship Id="rId85" Type="http://schemas.openxmlformats.org/officeDocument/2006/relationships/slide" Target="slide87.xml"/><Relationship Id="rId93" Type="http://schemas.openxmlformats.org/officeDocument/2006/relationships/slide" Target="slide95.xml"/><Relationship Id="rId3" Type="http://schemas.openxmlformats.org/officeDocument/2006/relationships/slide" Target="slide5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33" Type="http://schemas.openxmlformats.org/officeDocument/2006/relationships/slide" Target="slide35.xml"/><Relationship Id="rId38" Type="http://schemas.openxmlformats.org/officeDocument/2006/relationships/slide" Target="slide40.xml"/><Relationship Id="rId46" Type="http://schemas.openxmlformats.org/officeDocument/2006/relationships/slide" Target="slide48.xml"/><Relationship Id="rId59" Type="http://schemas.openxmlformats.org/officeDocument/2006/relationships/slide" Target="slide61.xml"/><Relationship Id="rId67" Type="http://schemas.openxmlformats.org/officeDocument/2006/relationships/slide" Target="slide69.xml"/><Relationship Id="rId20" Type="http://schemas.openxmlformats.org/officeDocument/2006/relationships/slide" Target="slide22.xml"/><Relationship Id="rId41" Type="http://schemas.openxmlformats.org/officeDocument/2006/relationships/slide" Target="slide43.xml"/><Relationship Id="rId54" Type="http://schemas.openxmlformats.org/officeDocument/2006/relationships/slide" Target="slide56.xml"/><Relationship Id="rId62" Type="http://schemas.openxmlformats.org/officeDocument/2006/relationships/slide" Target="slide64.xml"/><Relationship Id="rId70" Type="http://schemas.openxmlformats.org/officeDocument/2006/relationships/slide" Target="slide72.xml"/><Relationship Id="rId75" Type="http://schemas.openxmlformats.org/officeDocument/2006/relationships/slide" Target="slide77.xml"/><Relationship Id="rId83" Type="http://schemas.openxmlformats.org/officeDocument/2006/relationships/slide" Target="slide85.xml"/><Relationship Id="rId88" Type="http://schemas.openxmlformats.org/officeDocument/2006/relationships/slide" Target="slide90.xml"/><Relationship Id="rId91" Type="http://schemas.openxmlformats.org/officeDocument/2006/relationships/slide" Target="slide9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36" Type="http://schemas.openxmlformats.org/officeDocument/2006/relationships/slide" Target="slide38.xml"/><Relationship Id="rId49" Type="http://schemas.openxmlformats.org/officeDocument/2006/relationships/slide" Target="slide51.xml"/><Relationship Id="rId57" Type="http://schemas.openxmlformats.org/officeDocument/2006/relationships/slide" Target="slide59.xml"/><Relationship Id="rId10" Type="http://schemas.openxmlformats.org/officeDocument/2006/relationships/slide" Target="slide12.xml"/><Relationship Id="rId31" Type="http://schemas.openxmlformats.org/officeDocument/2006/relationships/slide" Target="slide33.xml"/><Relationship Id="rId44" Type="http://schemas.openxmlformats.org/officeDocument/2006/relationships/slide" Target="slide46.xml"/><Relationship Id="rId52" Type="http://schemas.openxmlformats.org/officeDocument/2006/relationships/slide" Target="slide54.xml"/><Relationship Id="rId60" Type="http://schemas.openxmlformats.org/officeDocument/2006/relationships/slide" Target="slide62.xml"/><Relationship Id="rId65" Type="http://schemas.openxmlformats.org/officeDocument/2006/relationships/slide" Target="slide67.xml"/><Relationship Id="rId73" Type="http://schemas.openxmlformats.org/officeDocument/2006/relationships/slide" Target="slide75.xml"/><Relationship Id="rId78" Type="http://schemas.openxmlformats.org/officeDocument/2006/relationships/slide" Target="slide80.xml"/><Relationship Id="rId81" Type="http://schemas.openxmlformats.org/officeDocument/2006/relationships/slide" Target="slide83.xml"/><Relationship Id="rId86" Type="http://schemas.openxmlformats.org/officeDocument/2006/relationships/slide" Target="slide88.xml"/><Relationship Id="rId94" Type="http://schemas.openxmlformats.org/officeDocument/2006/relationships/slide" Target="slide96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7.png"/><Relationship Id="rId7" Type="http://schemas.openxmlformats.org/officeDocument/2006/relationships/slide" Target="slide1.xml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4.png"/><Relationship Id="rId18" Type="http://schemas.openxmlformats.org/officeDocument/2006/relationships/image" Target="../media/image1.png"/><Relationship Id="rId12" Type="http://schemas.openxmlformats.org/officeDocument/2006/relationships/image" Target="../media/image483.png"/><Relationship Id="rId17" Type="http://schemas.openxmlformats.org/officeDocument/2006/relationships/slide" Target="slide2.xml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2.png"/><Relationship Id="rId15" Type="http://schemas.openxmlformats.org/officeDocument/2006/relationships/image" Target="../media/image486.png"/><Relationship Id="rId10" Type="http://schemas.openxmlformats.org/officeDocument/2006/relationships/image" Target="../media/image8.png"/><Relationship Id="rId14" Type="http://schemas.openxmlformats.org/officeDocument/2006/relationships/image" Target="../media/image485.png"/></Relationships>
</file>

<file path=ppt/slides/_rels/slide10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6.png"/><Relationship Id="rId18" Type="http://schemas.openxmlformats.org/officeDocument/2006/relationships/image" Target="../media/image1.png"/><Relationship Id="rId12" Type="http://schemas.openxmlformats.org/officeDocument/2006/relationships/image" Target="../media/image447.png"/><Relationship Id="rId17" Type="http://schemas.openxmlformats.org/officeDocument/2006/relationships/slide" Target="slide2.xml"/><Relationship Id="rId2" Type="http://schemas.openxmlformats.org/officeDocument/2006/relationships/audio" Target="../media/audio1.wav"/><Relationship Id="rId16" Type="http://schemas.openxmlformats.org/officeDocument/2006/relationships/image" Target="../media/image44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50.png"/><Relationship Id="rId15" Type="http://schemas.openxmlformats.org/officeDocument/2006/relationships/image" Target="../media/image487.png"/><Relationship Id="rId10" Type="http://schemas.openxmlformats.org/officeDocument/2006/relationships/image" Target="../media/image8.png"/><Relationship Id="rId14" Type="http://schemas.openxmlformats.org/officeDocument/2006/relationships/image" Target="../media/image7.png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.png"/><Relationship Id="rId12" Type="http://schemas.openxmlformats.org/officeDocument/2006/relationships/image" Target="../media/image489.png"/><Relationship Id="rId17" Type="http://schemas.openxmlformats.org/officeDocument/2006/relationships/slide" Target="slide2.xml"/><Relationship Id="rId2" Type="http://schemas.openxmlformats.org/officeDocument/2006/relationships/audio" Target="../media/audio1.wav"/><Relationship Id="rId16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8.png"/><Relationship Id="rId15" Type="http://schemas.openxmlformats.org/officeDocument/2006/relationships/image" Target="../media/image491.png"/><Relationship Id="rId10" Type="http://schemas.openxmlformats.org/officeDocument/2006/relationships/image" Target="../media/image8.png"/><Relationship Id="rId14" Type="http://schemas.openxmlformats.org/officeDocument/2006/relationships/image" Target="../media/image490.png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slide" Target="slide2.xml"/><Relationship Id="rId12" Type="http://schemas.openxmlformats.org/officeDocument/2006/relationships/image" Target="../media/image494.png"/><Relationship Id="rId17" Type="http://schemas.openxmlformats.org/officeDocument/2006/relationships/image" Target="../media/image498.png"/><Relationship Id="rId2" Type="http://schemas.openxmlformats.org/officeDocument/2006/relationships/audio" Target="../media/audio1.wav"/><Relationship Id="rId16" Type="http://schemas.openxmlformats.org/officeDocument/2006/relationships/image" Target="../media/image49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93.png"/><Relationship Id="rId15" Type="http://schemas.openxmlformats.org/officeDocument/2006/relationships/image" Target="../media/image496.png"/><Relationship Id="rId10" Type="http://schemas.openxmlformats.org/officeDocument/2006/relationships/image" Target="../media/image8.png"/><Relationship Id="rId19" Type="http://schemas.openxmlformats.org/officeDocument/2006/relationships/image" Target="../media/image1.png"/><Relationship Id="rId14" Type="http://schemas.openxmlformats.org/officeDocument/2006/relationships/image" Target="../media/image495.png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slide" Target="slide2.xml"/><Relationship Id="rId12" Type="http://schemas.openxmlformats.org/officeDocument/2006/relationships/image" Target="../media/image500.png"/><Relationship Id="rId17" Type="http://schemas.openxmlformats.org/officeDocument/2006/relationships/image" Target="../media/image502.png"/><Relationship Id="rId2" Type="http://schemas.openxmlformats.org/officeDocument/2006/relationships/audio" Target="../media/audio1.wav"/><Relationship Id="rId16" Type="http://schemas.openxmlformats.org/officeDocument/2006/relationships/image" Target="../media/image50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99.png"/><Relationship Id="rId15" Type="http://schemas.openxmlformats.org/officeDocument/2006/relationships/image" Target="../media/image497.png"/><Relationship Id="rId10" Type="http://schemas.openxmlformats.org/officeDocument/2006/relationships/image" Target="../media/image8.png"/><Relationship Id="rId19" Type="http://schemas.openxmlformats.org/officeDocument/2006/relationships/image" Target="../media/image1.png"/><Relationship Id="rId14" Type="http://schemas.openxmlformats.org/officeDocument/2006/relationships/image" Target="../media/image495.png"/></Relationships>
</file>

<file path=ppt/slides/_rels/slide10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507.png"/><Relationship Id="rId12" Type="http://schemas.openxmlformats.org/officeDocument/2006/relationships/image" Target="../media/image504.png"/><Relationship Id="rId17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3.png"/><Relationship Id="rId15" Type="http://schemas.openxmlformats.org/officeDocument/2006/relationships/image" Target="../media/image506.png"/><Relationship Id="rId10" Type="http://schemas.openxmlformats.org/officeDocument/2006/relationships/image" Target="../media/image8.png"/><Relationship Id="rId14" Type="http://schemas.openxmlformats.org/officeDocument/2006/relationships/image" Target="../media/image505.png"/></Relationships>
</file>

<file path=ppt/slides/_rels/slide10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512.png"/><Relationship Id="rId12" Type="http://schemas.openxmlformats.org/officeDocument/2006/relationships/image" Target="../media/image509.png"/><Relationship Id="rId17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8.png"/><Relationship Id="rId15" Type="http://schemas.openxmlformats.org/officeDocument/2006/relationships/image" Target="../media/image511.png"/><Relationship Id="rId10" Type="http://schemas.openxmlformats.org/officeDocument/2006/relationships/image" Target="../media/image8.png"/><Relationship Id="rId14" Type="http://schemas.openxmlformats.org/officeDocument/2006/relationships/image" Target="../media/image510.png"/></Relationships>
</file>

<file path=ppt/slides/_rels/slide10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517.png"/><Relationship Id="rId12" Type="http://schemas.openxmlformats.org/officeDocument/2006/relationships/image" Target="../media/image514.png"/><Relationship Id="rId17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13.png"/><Relationship Id="rId15" Type="http://schemas.openxmlformats.org/officeDocument/2006/relationships/image" Target="../media/image516.png"/><Relationship Id="rId10" Type="http://schemas.openxmlformats.org/officeDocument/2006/relationships/image" Target="../media/image8.png"/><Relationship Id="rId14" Type="http://schemas.openxmlformats.org/officeDocument/2006/relationships/image" Target="../media/image515.png"/></Relationships>
</file>

<file path=ppt/slides/_rels/slide10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522.png"/><Relationship Id="rId12" Type="http://schemas.openxmlformats.org/officeDocument/2006/relationships/image" Target="../media/image519.png"/><Relationship Id="rId17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18.png"/><Relationship Id="rId15" Type="http://schemas.openxmlformats.org/officeDocument/2006/relationships/image" Target="../media/image521.png"/><Relationship Id="rId10" Type="http://schemas.openxmlformats.org/officeDocument/2006/relationships/image" Target="../media/image8.png"/><Relationship Id="rId19" Type="http://schemas.openxmlformats.org/officeDocument/2006/relationships/image" Target="../media/image523.png"/><Relationship Id="rId14" Type="http://schemas.openxmlformats.org/officeDocument/2006/relationships/image" Target="../media/image520.png"/></Relationships>
</file>

<file path=ppt/slides/_rels/slide10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527.png"/><Relationship Id="rId12" Type="http://schemas.openxmlformats.org/officeDocument/2006/relationships/image" Target="../media/image524.png"/><Relationship Id="rId17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230.png"/><Relationship Id="rId15" Type="http://schemas.openxmlformats.org/officeDocument/2006/relationships/image" Target="../media/image526.png"/><Relationship Id="rId10" Type="http://schemas.openxmlformats.org/officeDocument/2006/relationships/image" Target="../media/image8.png"/><Relationship Id="rId14" Type="http://schemas.openxmlformats.org/officeDocument/2006/relationships/image" Target="../media/image5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7.png"/><Relationship Id="rId7" Type="http://schemas.openxmlformats.org/officeDocument/2006/relationships/slide" Target="slide1.xml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532.png"/><Relationship Id="rId12" Type="http://schemas.openxmlformats.org/officeDocument/2006/relationships/image" Target="../media/image529.png"/><Relationship Id="rId17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28.png"/><Relationship Id="rId15" Type="http://schemas.openxmlformats.org/officeDocument/2006/relationships/image" Target="../media/image531.png"/><Relationship Id="rId10" Type="http://schemas.openxmlformats.org/officeDocument/2006/relationships/image" Target="../media/image8.png"/><Relationship Id="rId14" Type="http://schemas.openxmlformats.org/officeDocument/2006/relationships/image" Target="../media/image530.png"/></Relationships>
</file>

<file path=ppt/slides/_rels/slide1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537.png"/><Relationship Id="rId12" Type="http://schemas.openxmlformats.org/officeDocument/2006/relationships/image" Target="../media/image534.png"/><Relationship Id="rId17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33.png"/><Relationship Id="rId15" Type="http://schemas.openxmlformats.org/officeDocument/2006/relationships/image" Target="../media/image536.png"/><Relationship Id="rId10" Type="http://schemas.openxmlformats.org/officeDocument/2006/relationships/image" Target="../media/image8.png"/><Relationship Id="rId14" Type="http://schemas.openxmlformats.org/officeDocument/2006/relationships/image" Target="../media/image535.png"/></Relationships>
</file>

<file path=ppt/slides/_rels/slide1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542.png"/><Relationship Id="rId12" Type="http://schemas.openxmlformats.org/officeDocument/2006/relationships/image" Target="../media/image539.png"/><Relationship Id="rId17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38.png"/><Relationship Id="rId15" Type="http://schemas.openxmlformats.org/officeDocument/2006/relationships/image" Target="../media/image541.png"/><Relationship Id="rId10" Type="http://schemas.openxmlformats.org/officeDocument/2006/relationships/image" Target="../media/image8.png"/><Relationship Id="rId14" Type="http://schemas.openxmlformats.org/officeDocument/2006/relationships/image" Target="../media/image540.png"/></Relationships>
</file>

<file path=ppt/slides/_rels/slide1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18" Type="http://schemas.openxmlformats.org/officeDocument/2006/relationships/image" Target="../media/image547.png"/><Relationship Id="rId12" Type="http://schemas.openxmlformats.org/officeDocument/2006/relationships/slide" Target="slide2.xml"/><Relationship Id="rId17" Type="http://schemas.openxmlformats.org/officeDocument/2006/relationships/image" Target="../media/image546.png"/><Relationship Id="rId2" Type="http://schemas.openxmlformats.org/officeDocument/2006/relationships/audio" Target="../media/audio1.wav"/><Relationship Id="rId16" Type="http://schemas.openxmlformats.org/officeDocument/2006/relationships/image" Target="../media/image54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544.png"/><Relationship Id="rId10" Type="http://schemas.openxmlformats.org/officeDocument/2006/relationships/image" Target="../media/image8.png"/><Relationship Id="rId14" Type="http://schemas.openxmlformats.org/officeDocument/2006/relationships/image" Target="../media/image543.png"/></Relationships>
</file>

<file path=ppt/slides/_rels/slide1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18" Type="http://schemas.openxmlformats.org/officeDocument/2006/relationships/image" Target="../media/image552.png"/><Relationship Id="rId12" Type="http://schemas.openxmlformats.org/officeDocument/2006/relationships/slide" Target="slide2.xml"/><Relationship Id="rId17" Type="http://schemas.openxmlformats.org/officeDocument/2006/relationships/image" Target="../media/image551.png"/><Relationship Id="rId2" Type="http://schemas.openxmlformats.org/officeDocument/2006/relationships/audio" Target="../media/audio1.wav"/><Relationship Id="rId16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549.png"/><Relationship Id="rId10" Type="http://schemas.openxmlformats.org/officeDocument/2006/relationships/image" Target="../media/image8.png"/><Relationship Id="rId14" Type="http://schemas.openxmlformats.org/officeDocument/2006/relationships/image" Target="../media/image548.png"/></Relationships>
</file>

<file path=ppt/slides/_rels/slide1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18" Type="http://schemas.openxmlformats.org/officeDocument/2006/relationships/image" Target="../media/image557.png"/><Relationship Id="rId12" Type="http://schemas.openxmlformats.org/officeDocument/2006/relationships/slide" Target="slide2.xml"/><Relationship Id="rId17" Type="http://schemas.openxmlformats.org/officeDocument/2006/relationships/image" Target="../media/image556.png"/><Relationship Id="rId2" Type="http://schemas.openxmlformats.org/officeDocument/2006/relationships/audio" Target="../media/audio1.wav"/><Relationship Id="rId16" Type="http://schemas.openxmlformats.org/officeDocument/2006/relationships/image" Target="../media/image55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554.png"/><Relationship Id="rId10" Type="http://schemas.openxmlformats.org/officeDocument/2006/relationships/image" Target="../media/image8.png"/><Relationship Id="rId14" Type="http://schemas.openxmlformats.org/officeDocument/2006/relationships/image" Target="../media/image553.png"/></Relationships>
</file>

<file path=ppt/slides/_rels/slide1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18" Type="http://schemas.openxmlformats.org/officeDocument/2006/relationships/image" Target="../media/image562.png"/><Relationship Id="rId12" Type="http://schemas.openxmlformats.org/officeDocument/2006/relationships/slide" Target="slide2.xml"/><Relationship Id="rId17" Type="http://schemas.openxmlformats.org/officeDocument/2006/relationships/image" Target="../media/image561.png"/><Relationship Id="rId2" Type="http://schemas.openxmlformats.org/officeDocument/2006/relationships/audio" Target="../media/audio1.wav"/><Relationship Id="rId16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559.png"/><Relationship Id="rId10" Type="http://schemas.openxmlformats.org/officeDocument/2006/relationships/image" Target="../media/image8.png"/><Relationship Id="rId19" Type="http://schemas.openxmlformats.org/officeDocument/2006/relationships/image" Target="../media/image563.png"/><Relationship Id="rId14" Type="http://schemas.openxmlformats.org/officeDocument/2006/relationships/image" Target="../media/image558.png"/></Relationships>
</file>

<file path=ppt/slides/_rels/slide1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18" Type="http://schemas.openxmlformats.org/officeDocument/2006/relationships/image" Target="../media/image567.png"/><Relationship Id="rId12" Type="http://schemas.openxmlformats.org/officeDocument/2006/relationships/slide" Target="slide2.xml"/><Relationship Id="rId17" Type="http://schemas.openxmlformats.org/officeDocument/2006/relationships/image" Target="../media/image566.png"/><Relationship Id="rId2" Type="http://schemas.openxmlformats.org/officeDocument/2006/relationships/audio" Target="../media/audio1.wav"/><Relationship Id="rId16" Type="http://schemas.openxmlformats.org/officeDocument/2006/relationships/image" Target="../media/image56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564.png"/><Relationship Id="rId10" Type="http://schemas.openxmlformats.org/officeDocument/2006/relationships/image" Target="../media/image8.png"/><Relationship Id="rId14" Type="http://schemas.openxmlformats.org/officeDocument/2006/relationships/image" Target="../media/image5630.png"/></Relationships>
</file>

<file path=ppt/slides/_rels/slide1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image" Target="../media/image568.png"/><Relationship Id="rId12" Type="http://schemas.openxmlformats.org/officeDocument/2006/relationships/slide" Target="slide2.xml"/><Relationship Id="rId17" Type="http://schemas.openxmlformats.org/officeDocument/2006/relationships/image" Target="../media/image572.png"/><Relationship Id="rId2" Type="http://schemas.openxmlformats.org/officeDocument/2006/relationships/audio" Target="../media/audio1.wav"/><Relationship Id="rId16" Type="http://schemas.openxmlformats.org/officeDocument/2006/relationships/image" Target="../media/image57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570.png"/><Relationship Id="rId10" Type="http://schemas.openxmlformats.org/officeDocument/2006/relationships/image" Target="../media/image8.png"/><Relationship Id="rId14" Type="http://schemas.openxmlformats.org/officeDocument/2006/relationships/image" Target="../media/image569.png"/></Relationships>
</file>

<file path=ppt/slides/_rels/slide1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18" Type="http://schemas.openxmlformats.org/officeDocument/2006/relationships/image" Target="../media/image577.png"/><Relationship Id="rId12" Type="http://schemas.openxmlformats.org/officeDocument/2006/relationships/slide" Target="slide2.xml"/><Relationship Id="rId17" Type="http://schemas.openxmlformats.org/officeDocument/2006/relationships/image" Target="../media/image576.png"/><Relationship Id="rId2" Type="http://schemas.openxmlformats.org/officeDocument/2006/relationships/audio" Target="../media/audio1.wav"/><Relationship Id="rId16" Type="http://schemas.openxmlformats.org/officeDocument/2006/relationships/image" Target="../media/image57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574.png"/><Relationship Id="rId10" Type="http://schemas.openxmlformats.org/officeDocument/2006/relationships/image" Target="../media/image8.png"/><Relationship Id="rId14" Type="http://schemas.openxmlformats.org/officeDocument/2006/relationships/image" Target="../media/image5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8.png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7.png"/></Relationships>
</file>

<file path=ppt/slides/_rels/slide1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8.png"/><Relationship Id="rId18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582.png"/><Relationship Id="rId2" Type="http://schemas.openxmlformats.org/officeDocument/2006/relationships/audio" Target="../media/audio1.wav"/><Relationship Id="rId16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580.png"/><Relationship Id="rId10" Type="http://schemas.openxmlformats.org/officeDocument/2006/relationships/image" Target="../media/image8.png"/><Relationship Id="rId14" Type="http://schemas.openxmlformats.org/officeDocument/2006/relationships/image" Target="../media/image579.png"/></Relationships>
</file>

<file path=ppt/slides/_rels/slide1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3.png"/><Relationship Id="rId18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587.png"/><Relationship Id="rId2" Type="http://schemas.openxmlformats.org/officeDocument/2006/relationships/audio" Target="../media/audio1.wav"/><Relationship Id="rId16" Type="http://schemas.openxmlformats.org/officeDocument/2006/relationships/image" Target="../media/image586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585.png"/><Relationship Id="rId10" Type="http://schemas.openxmlformats.org/officeDocument/2006/relationships/image" Target="../media/image8.png"/><Relationship Id="rId14" Type="http://schemas.openxmlformats.org/officeDocument/2006/relationships/image" Target="../media/image584.png"/></Relationships>
</file>

<file path=ppt/slides/_rels/slide1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8.png"/><Relationship Id="rId18" Type="http://schemas.openxmlformats.org/officeDocument/2006/relationships/image" Target="../media/image592.png"/><Relationship Id="rId12" Type="http://schemas.openxmlformats.org/officeDocument/2006/relationships/image" Target="../media/image1.png"/><Relationship Id="rId17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591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590.png"/><Relationship Id="rId10" Type="http://schemas.openxmlformats.org/officeDocument/2006/relationships/image" Target="../media/image8.png"/><Relationship Id="rId14" Type="http://schemas.openxmlformats.org/officeDocument/2006/relationships/image" Target="../media/image589.png"/></Relationships>
</file>

<file path=ppt/slides/_rels/slide1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597.png"/><Relationship Id="rId12" Type="http://schemas.openxmlformats.org/officeDocument/2006/relationships/image" Target="../media/image1.png"/><Relationship Id="rId17" Type="http://schemas.openxmlformats.org/officeDocument/2006/relationships/image" Target="../media/image596.png"/><Relationship Id="rId2" Type="http://schemas.openxmlformats.org/officeDocument/2006/relationships/audio" Target="../media/audio1.wav"/><Relationship Id="rId16" Type="http://schemas.openxmlformats.org/officeDocument/2006/relationships/image" Target="../media/image595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594.png"/><Relationship Id="rId10" Type="http://schemas.openxmlformats.org/officeDocument/2006/relationships/image" Target="../media/image8.png"/><Relationship Id="rId14" Type="http://schemas.openxmlformats.org/officeDocument/2006/relationships/image" Target="../media/image593.png"/></Relationships>
</file>

<file path=ppt/slides/_rels/slide1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02.png"/><Relationship Id="rId12" Type="http://schemas.openxmlformats.org/officeDocument/2006/relationships/image" Target="../media/image1.png"/><Relationship Id="rId17" Type="http://schemas.openxmlformats.org/officeDocument/2006/relationships/image" Target="../media/image601.png"/><Relationship Id="rId2" Type="http://schemas.openxmlformats.org/officeDocument/2006/relationships/audio" Target="../media/audio1.wav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599.png"/><Relationship Id="rId10" Type="http://schemas.openxmlformats.org/officeDocument/2006/relationships/image" Target="../media/image8.png"/><Relationship Id="rId14" Type="http://schemas.openxmlformats.org/officeDocument/2006/relationships/image" Target="../media/image598.png"/></Relationships>
</file>

<file path=ppt/slides/_rels/slide1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07.png"/><Relationship Id="rId12" Type="http://schemas.openxmlformats.org/officeDocument/2006/relationships/image" Target="../media/image1.png"/><Relationship Id="rId17" Type="http://schemas.openxmlformats.org/officeDocument/2006/relationships/image" Target="../media/image606.png"/><Relationship Id="rId2" Type="http://schemas.openxmlformats.org/officeDocument/2006/relationships/audio" Target="../media/audio1.wav"/><Relationship Id="rId16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04.png"/><Relationship Id="rId10" Type="http://schemas.openxmlformats.org/officeDocument/2006/relationships/image" Target="../media/image8.png"/><Relationship Id="rId14" Type="http://schemas.openxmlformats.org/officeDocument/2006/relationships/image" Target="../media/image603.png"/></Relationships>
</file>

<file path=ppt/slides/_rels/slide1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12.png"/><Relationship Id="rId12" Type="http://schemas.openxmlformats.org/officeDocument/2006/relationships/image" Target="../media/image1.png"/><Relationship Id="rId17" Type="http://schemas.openxmlformats.org/officeDocument/2006/relationships/image" Target="../media/image611.png"/><Relationship Id="rId2" Type="http://schemas.openxmlformats.org/officeDocument/2006/relationships/audio" Target="../media/audio1.wav"/><Relationship Id="rId16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09.png"/><Relationship Id="rId10" Type="http://schemas.openxmlformats.org/officeDocument/2006/relationships/image" Target="../media/image8.png"/><Relationship Id="rId14" Type="http://schemas.openxmlformats.org/officeDocument/2006/relationships/image" Target="../media/image608.png"/></Relationships>
</file>

<file path=ppt/slides/_rels/slide1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17.png"/><Relationship Id="rId12" Type="http://schemas.openxmlformats.org/officeDocument/2006/relationships/image" Target="../media/image1.png"/><Relationship Id="rId17" Type="http://schemas.openxmlformats.org/officeDocument/2006/relationships/image" Target="../media/image616.png"/><Relationship Id="rId2" Type="http://schemas.openxmlformats.org/officeDocument/2006/relationships/audio" Target="../media/audio1.wav"/><Relationship Id="rId16" Type="http://schemas.openxmlformats.org/officeDocument/2006/relationships/image" Target="../media/image615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14.png"/><Relationship Id="rId10" Type="http://schemas.openxmlformats.org/officeDocument/2006/relationships/image" Target="../media/image8.png"/><Relationship Id="rId14" Type="http://schemas.openxmlformats.org/officeDocument/2006/relationships/image" Target="../media/image613.png"/></Relationships>
</file>

<file path=ppt/slides/_rels/slide1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22.png"/><Relationship Id="rId12" Type="http://schemas.openxmlformats.org/officeDocument/2006/relationships/image" Target="../media/image1.png"/><Relationship Id="rId17" Type="http://schemas.openxmlformats.org/officeDocument/2006/relationships/image" Target="../media/image621.png"/><Relationship Id="rId2" Type="http://schemas.openxmlformats.org/officeDocument/2006/relationships/audio" Target="../media/audio1.wav"/><Relationship Id="rId16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19.png"/><Relationship Id="rId10" Type="http://schemas.openxmlformats.org/officeDocument/2006/relationships/image" Target="../media/image8.png"/><Relationship Id="rId14" Type="http://schemas.openxmlformats.org/officeDocument/2006/relationships/image" Target="../media/image618.png"/></Relationships>
</file>

<file path=ppt/slides/_rels/slide1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27.png"/><Relationship Id="rId12" Type="http://schemas.openxmlformats.org/officeDocument/2006/relationships/image" Target="../media/image1.png"/><Relationship Id="rId17" Type="http://schemas.openxmlformats.org/officeDocument/2006/relationships/image" Target="../media/image626.png"/><Relationship Id="rId2" Type="http://schemas.openxmlformats.org/officeDocument/2006/relationships/audio" Target="../media/audio1.wav"/><Relationship Id="rId16" Type="http://schemas.openxmlformats.org/officeDocument/2006/relationships/image" Target="../media/image625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24.png"/><Relationship Id="rId10" Type="http://schemas.openxmlformats.org/officeDocument/2006/relationships/image" Target="../media/image8.png"/><Relationship Id="rId14" Type="http://schemas.openxmlformats.org/officeDocument/2006/relationships/image" Target="../media/image6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7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8.png"/><Relationship Id="rId5" Type="http://schemas.openxmlformats.org/officeDocument/2006/relationships/image" Target="../media/image49.pn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31.png"/><Relationship Id="rId12" Type="http://schemas.openxmlformats.org/officeDocument/2006/relationships/image" Target="../media/image1.png"/><Relationship Id="rId17" Type="http://schemas.openxmlformats.org/officeDocument/2006/relationships/image" Target="../media/image394.png"/><Relationship Id="rId2" Type="http://schemas.openxmlformats.org/officeDocument/2006/relationships/audio" Target="../media/audio1.wav"/><Relationship Id="rId16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29.png"/><Relationship Id="rId10" Type="http://schemas.openxmlformats.org/officeDocument/2006/relationships/image" Target="../media/image8.png"/><Relationship Id="rId14" Type="http://schemas.openxmlformats.org/officeDocument/2006/relationships/image" Target="../media/image628.png"/></Relationships>
</file>

<file path=ppt/slides/_rels/slide1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36.png"/><Relationship Id="rId12" Type="http://schemas.openxmlformats.org/officeDocument/2006/relationships/image" Target="../media/image1.png"/><Relationship Id="rId17" Type="http://schemas.openxmlformats.org/officeDocument/2006/relationships/image" Target="../media/image635.png"/><Relationship Id="rId2" Type="http://schemas.openxmlformats.org/officeDocument/2006/relationships/audio" Target="../media/audio1.wav"/><Relationship Id="rId16" Type="http://schemas.openxmlformats.org/officeDocument/2006/relationships/image" Target="../media/image634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33.png"/><Relationship Id="rId10" Type="http://schemas.openxmlformats.org/officeDocument/2006/relationships/image" Target="../media/image8.png"/><Relationship Id="rId14" Type="http://schemas.openxmlformats.org/officeDocument/2006/relationships/image" Target="../media/image632.png"/></Relationships>
</file>

<file path=ppt/slides/_rels/slide1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637.png"/><Relationship Id="rId12" Type="http://schemas.openxmlformats.org/officeDocument/2006/relationships/image" Target="../media/image1.png"/><Relationship Id="rId17" Type="http://schemas.openxmlformats.org/officeDocument/2006/relationships/image" Target="../media/image641.png"/><Relationship Id="rId2" Type="http://schemas.openxmlformats.org/officeDocument/2006/relationships/audio" Target="../media/audio1.wav"/><Relationship Id="rId16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39.png"/><Relationship Id="rId10" Type="http://schemas.openxmlformats.org/officeDocument/2006/relationships/image" Target="../media/image8.png"/><Relationship Id="rId14" Type="http://schemas.openxmlformats.org/officeDocument/2006/relationships/image" Target="../media/image638.png"/></Relationships>
</file>

<file path=ppt/slides/_rels/slide1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642.png"/><Relationship Id="rId12" Type="http://schemas.openxmlformats.org/officeDocument/2006/relationships/image" Target="../media/image1.png"/><Relationship Id="rId17" Type="http://schemas.openxmlformats.org/officeDocument/2006/relationships/image" Target="../media/image646.png"/><Relationship Id="rId2" Type="http://schemas.openxmlformats.org/officeDocument/2006/relationships/audio" Target="../media/audio1.wav"/><Relationship Id="rId16" Type="http://schemas.openxmlformats.org/officeDocument/2006/relationships/image" Target="../media/image645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44.png"/><Relationship Id="rId10" Type="http://schemas.openxmlformats.org/officeDocument/2006/relationships/image" Target="../media/image8.png"/><Relationship Id="rId14" Type="http://schemas.openxmlformats.org/officeDocument/2006/relationships/image" Target="../media/image643.png"/></Relationships>
</file>

<file path=ppt/slides/_rels/slide1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49.png"/><Relationship Id="rId12" Type="http://schemas.openxmlformats.org/officeDocument/2006/relationships/image" Target="../media/image1.png"/><Relationship Id="rId17" Type="http://schemas.openxmlformats.org/officeDocument/2006/relationships/image" Target="../media/image543.png"/><Relationship Id="rId2" Type="http://schemas.openxmlformats.org/officeDocument/2006/relationships/audio" Target="../media/audio1.wav"/><Relationship Id="rId16" Type="http://schemas.openxmlformats.org/officeDocument/2006/relationships/image" Target="../media/image544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48.png"/><Relationship Id="rId10" Type="http://schemas.openxmlformats.org/officeDocument/2006/relationships/image" Target="../media/image8.png"/><Relationship Id="rId14" Type="http://schemas.openxmlformats.org/officeDocument/2006/relationships/image" Target="../media/image647.png"/></Relationships>
</file>

<file path=ppt/slides/_rels/slide1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54.png"/><Relationship Id="rId12" Type="http://schemas.openxmlformats.org/officeDocument/2006/relationships/image" Target="../media/image1.png"/><Relationship Id="rId17" Type="http://schemas.openxmlformats.org/officeDocument/2006/relationships/image" Target="../media/image653.png"/><Relationship Id="rId2" Type="http://schemas.openxmlformats.org/officeDocument/2006/relationships/audio" Target="../media/audio1.wav"/><Relationship Id="rId16" Type="http://schemas.openxmlformats.org/officeDocument/2006/relationships/image" Target="../media/image652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51.png"/><Relationship Id="rId10" Type="http://schemas.openxmlformats.org/officeDocument/2006/relationships/image" Target="../media/image8.png"/><Relationship Id="rId14" Type="http://schemas.openxmlformats.org/officeDocument/2006/relationships/image" Target="../media/image650.png"/></Relationships>
</file>

<file path=ppt/slides/_rels/slide1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59.png"/><Relationship Id="rId12" Type="http://schemas.openxmlformats.org/officeDocument/2006/relationships/image" Target="../media/image1.png"/><Relationship Id="rId17" Type="http://schemas.openxmlformats.org/officeDocument/2006/relationships/image" Target="../media/image658.png"/><Relationship Id="rId2" Type="http://schemas.openxmlformats.org/officeDocument/2006/relationships/audio" Target="../media/audio1.wav"/><Relationship Id="rId16" Type="http://schemas.openxmlformats.org/officeDocument/2006/relationships/image" Target="../media/image657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56.png"/><Relationship Id="rId10" Type="http://schemas.openxmlformats.org/officeDocument/2006/relationships/image" Target="../media/image8.png"/><Relationship Id="rId14" Type="http://schemas.openxmlformats.org/officeDocument/2006/relationships/image" Target="../media/image655.png"/></Relationships>
</file>

<file path=ppt/slides/_rels/slide1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64.png"/><Relationship Id="rId12" Type="http://schemas.openxmlformats.org/officeDocument/2006/relationships/image" Target="../media/image1.png"/><Relationship Id="rId17" Type="http://schemas.openxmlformats.org/officeDocument/2006/relationships/image" Target="../media/image663.png"/><Relationship Id="rId2" Type="http://schemas.openxmlformats.org/officeDocument/2006/relationships/audio" Target="../media/audio1.wav"/><Relationship Id="rId16" Type="http://schemas.openxmlformats.org/officeDocument/2006/relationships/image" Target="../media/image662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61.png"/><Relationship Id="rId10" Type="http://schemas.openxmlformats.org/officeDocument/2006/relationships/image" Target="../media/image8.png"/><Relationship Id="rId14" Type="http://schemas.openxmlformats.org/officeDocument/2006/relationships/image" Target="../media/image660.png"/></Relationships>
</file>

<file path=ppt/slides/_rels/slide1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69.png"/><Relationship Id="rId12" Type="http://schemas.openxmlformats.org/officeDocument/2006/relationships/image" Target="../media/image1.png"/><Relationship Id="rId17" Type="http://schemas.openxmlformats.org/officeDocument/2006/relationships/image" Target="../media/image668.png"/><Relationship Id="rId2" Type="http://schemas.openxmlformats.org/officeDocument/2006/relationships/audio" Target="../media/audio1.wav"/><Relationship Id="rId16" Type="http://schemas.openxmlformats.org/officeDocument/2006/relationships/image" Target="../media/image667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66.png"/><Relationship Id="rId10" Type="http://schemas.openxmlformats.org/officeDocument/2006/relationships/image" Target="../media/image8.png"/><Relationship Id="rId14" Type="http://schemas.openxmlformats.org/officeDocument/2006/relationships/image" Target="../media/image665.png"/></Relationships>
</file>

<file path=ppt/slides/_rels/slide1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70.png"/><Relationship Id="rId12" Type="http://schemas.openxmlformats.org/officeDocument/2006/relationships/image" Target="../media/image1.png"/><Relationship Id="rId17" Type="http://schemas.openxmlformats.org/officeDocument/2006/relationships/image" Target="../media/image450.png"/><Relationship Id="rId2" Type="http://schemas.openxmlformats.org/officeDocument/2006/relationships/audio" Target="../media/audio1.wav"/><Relationship Id="rId16" Type="http://schemas.openxmlformats.org/officeDocument/2006/relationships/image" Target="../media/image447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446.png"/><Relationship Id="rId10" Type="http://schemas.openxmlformats.org/officeDocument/2006/relationships/image" Target="../media/image8.png"/><Relationship Id="rId14" Type="http://schemas.openxmlformats.org/officeDocument/2006/relationships/image" Target="../media/image4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8.png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7.png"/></Relationships>
</file>

<file path=ppt/slides/_rels/slide1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75.png"/><Relationship Id="rId12" Type="http://schemas.openxmlformats.org/officeDocument/2006/relationships/image" Target="../media/image1.png"/><Relationship Id="rId17" Type="http://schemas.openxmlformats.org/officeDocument/2006/relationships/image" Target="../media/image674.png"/><Relationship Id="rId2" Type="http://schemas.openxmlformats.org/officeDocument/2006/relationships/audio" Target="../media/audio1.wav"/><Relationship Id="rId16" Type="http://schemas.openxmlformats.org/officeDocument/2006/relationships/image" Target="../media/image673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72.png"/><Relationship Id="rId10" Type="http://schemas.openxmlformats.org/officeDocument/2006/relationships/image" Target="../media/image8.png"/><Relationship Id="rId19" Type="http://schemas.openxmlformats.org/officeDocument/2006/relationships/image" Target="../media/image676.png"/><Relationship Id="rId14" Type="http://schemas.openxmlformats.org/officeDocument/2006/relationships/image" Target="../media/image671.png"/></Relationships>
</file>

<file path=ppt/slides/_rels/slide1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680.png"/><Relationship Id="rId12" Type="http://schemas.openxmlformats.org/officeDocument/2006/relationships/image" Target="../media/image1.png"/><Relationship Id="rId17" Type="http://schemas.openxmlformats.org/officeDocument/2006/relationships/image" Target="../media/image679.png"/><Relationship Id="rId2" Type="http://schemas.openxmlformats.org/officeDocument/2006/relationships/audio" Target="../media/audio1.wav"/><Relationship Id="rId16" Type="http://schemas.openxmlformats.org/officeDocument/2006/relationships/image" Target="../media/image678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77.png"/><Relationship Id="rId10" Type="http://schemas.openxmlformats.org/officeDocument/2006/relationships/image" Target="../media/image8.png"/><Relationship Id="rId19" Type="http://schemas.openxmlformats.org/officeDocument/2006/relationships/image" Target="../media/image681.png"/><Relationship Id="rId14" Type="http://schemas.openxmlformats.org/officeDocument/2006/relationships/image" Target="../media/image671.png"/></Relationships>
</file>

<file path=ppt/slides/_rels/slide1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2.png"/><Relationship Id="rId18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686.png"/><Relationship Id="rId2" Type="http://schemas.openxmlformats.org/officeDocument/2006/relationships/audio" Target="../media/audio1.wav"/><Relationship Id="rId16" Type="http://schemas.openxmlformats.org/officeDocument/2006/relationships/image" Target="../media/image685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84.png"/><Relationship Id="rId10" Type="http://schemas.openxmlformats.org/officeDocument/2006/relationships/image" Target="../media/image8.png"/><Relationship Id="rId14" Type="http://schemas.openxmlformats.org/officeDocument/2006/relationships/image" Target="../media/image683.png"/></Relationships>
</file>

<file path=ppt/slides/_rels/slide1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7.png"/><Relationship Id="rId18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691.png"/><Relationship Id="rId2" Type="http://schemas.openxmlformats.org/officeDocument/2006/relationships/audio" Target="../media/audio1.wav"/><Relationship Id="rId16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89.png"/><Relationship Id="rId10" Type="http://schemas.openxmlformats.org/officeDocument/2006/relationships/image" Target="../media/image8.png"/><Relationship Id="rId14" Type="http://schemas.openxmlformats.org/officeDocument/2006/relationships/image" Target="../media/image688.png"/></Relationships>
</file>

<file path=ppt/slides/_rels/slide1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2.png"/><Relationship Id="rId18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696.png"/><Relationship Id="rId2" Type="http://schemas.openxmlformats.org/officeDocument/2006/relationships/audio" Target="../media/audio1.wav"/><Relationship Id="rId16" Type="http://schemas.openxmlformats.org/officeDocument/2006/relationships/image" Target="../media/image695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94.png"/><Relationship Id="rId10" Type="http://schemas.openxmlformats.org/officeDocument/2006/relationships/image" Target="../media/image8.png"/><Relationship Id="rId14" Type="http://schemas.openxmlformats.org/officeDocument/2006/relationships/image" Target="../media/image693.png"/></Relationships>
</file>

<file path=ppt/slides/_rels/slide1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7.png"/><Relationship Id="rId18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701.png"/><Relationship Id="rId2" Type="http://schemas.openxmlformats.org/officeDocument/2006/relationships/audio" Target="../media/audio1.wav"/><Relationship Id="rId16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699.png"/><Relationship Id="rId10" Type="http://schemas.openxmlformats.org/officeDocument/2006/relationships/image" Target="../media/image8.png"/><Relationship Id="rId14" Type="http://schemas.openxmlformats.org/officeDocument/2006/relationships/image" Target="../media/image698.png"/></Relationships>
</file>

<file path=ppt/slides/_rels/slide1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2.png"/><Relationship Id="rId18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706.png"/><Relationship Id="rId2" Type="http://schemas.openxmlformats.org/officeDocument/2006/relationships/audio" Target="../media/audio1.wav"/><Relationship Id="rId16" Type="http://schemas.openxmlformats.org/officeDocument/2006/relationships/image" Target="../media/image705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04.png"/><Relationship Id="rId10" Type="http://schemas.openxmlformats.org/officeDocument/2006/relationships/image" Target="../media/image8.png"/><Relationship Id="rId14" Type="http://schemas.openxmlformats.org/officeDocument/2006/relationships/image" Target="../media/image703.png"/></Relationships>
</file>

<file path=ppt/slides/_rels/slide1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711.png"/><Relationship Id="rId2" Type="http://schemas.openxmlformats.org/officeDocument/2006/relationships/audio" Target="../media/audio1.wav"/><Relationship Id="rId16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09.png"/><Relationship Id="rId10" Type="http://schemas.openxmlformats.org/officeDocument/2006/relationships/image" Target="../media/image8.png"/><Relationship Id="rId14" Type="http://schemas.openxmlformats.org/officeDocument/2006/relationships/image" Target="../media/image708.png"/></Relationships>
</file>

<file path=ppt/slides/_rels/slide1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2.png"/><Relationship Id="rId18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716.png"/><Relationship Id="rId2" Type="http://schemas.openxmlformats.org/officeDocument/2006/relationships/audio" Target="../media/audio1.wav"/><Relationship Id="rId16" Type="http://schemas.openxmlformats.org/officeDocument/2006/relationships/image" Target="../media/image715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14.png"/><Relationship Id="rId10" Type="http://schemas.openxmlformats.org/officeDocument/2006/relationships/image" Target="../media/image8.png"/><Relationship Id="rId14" Type="http://schemas.openxmlformats.org/officeDocument/2006/relationships/image" Target="../media/image713.png"/></Relationships>
</file>

<file path=ppt/slides/_rels/slide1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7.png"/><Relationship Id="rId18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721.png"/><Relationship Id="rId2" Type="http://schemas.openxmlformats.org/officeDocument/2006/relationships/audio" Target="../media/audio1.wav"/><Relationship Id="rId16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19.png"/><Relationship Id="rId10" Type="http://schemas.openxmlformats.org/officeDocument/2006/relationships/image" Target="../media/image8.png"/><Relationship Id="rId14" Type="http://schemas.openxmlformats.org/officeDocument/2006/relationships/image" Target="../media/image7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7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8.png"/><Relationship Id="rId5" Type="http://schemas.openxmlformats.org/officeDocument/2006/relationships/image" Target="../media/image59.png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7.png"/></Relationships>
</file>

<file path=ppt/slides/_rels/slide1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2.png"/><Relationship Id="rId18" Type="http://schemas.openxmlformats.org/officeDocument/2006/relationships/image" Target="../media/image726.png"/><Relationship Id="rId12" Type="http://schemas.openxmlformats.org/officeDocument/2006/relationships/image" Target="../media/image1.png"/><Relationship Id="rId17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725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24.png"/><Relationship Id="rId10" Type="http://schemas.openxmlformats.org/officeDocument/2006/relationships/image" Target="../media/image8.png"/><Relationship Id="rId14" Type="http://schemas.openxmlformats.org/officeDocument/2006/relationships/image" Target="../media/image723.png"/></Relationships>
</file>

<file path=ppt/slides/_rels/slide1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7.png"/><Relationship Id="rId18" Type="http://schemas.openxmlformats.org/officeDocument/2006/relationships/image" Target="../media/image731.png"/><Relationship Id="rId12" Type="http://schemas.openxmlformats.org/officeDocument/2006/relationships/image" Target="../media/image1.png"/><Relationship Id="rId17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29.png"/><Relationship Id="rId10" Type="http://schemas.openxmlformats.org/officeDocument/2006/relationships/image" Target="../media/image8.png"/><Relationship Id="rId14" Type="http://schemas.openxmlformats.org/officeDocument/2006/relationships/image" Target="../media/image728.png"/></Relationships>
</file>

<file path=ppt/slides/_rels/slide1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736.png"/><Relationship Id="rId12" Type="http://schemas.openxmlformats.org/officeDocument/2006/relationships/image" Target="../media/image1.png"/><Relationship Id="rId17" Type="http://schemas.openxmlformats.org/officeDocument/2006/relationships/image" Target="../media/image735.png"/><Relationship Id="rId2" Type="http://schemas.openxmlformats.org/officeDocument/2006/relationships/audio" Target="../media/audio1.wav"/><Relationship Id="rId16" Type="http://schemas.openxmlformats.org/officeDocument/2006/relationships/image" Target="../media/image734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33.png"/><Relationship Id="rId10" Type="http://schemas.openxmlformats.org/officeDocument/2006/relationships/image" Target="../media/image8.png"/><Relationship Id="rId14" Type="http://schemas.openxmlformats.org/officeDocument/2006/relationships/image" Target="../media/image732.png"/></Relationships>
</file>

<file path=ppt/slides/_rels/slide1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741.png"/><Relationship Id="rId12" Type="http://schemas.openxmlformats.org/officeDocument/2006/relationships/image" Target="../media/image1.png"/><Relationship Id="rId17" Type="http://schemas.openxmlformats.org/officeDocument/2006/relationships/image" Target="../media/image740.png"/><Relationship Id="rId2" Type="http://schemas.openxmlformats.org/officeDocument/2006/relationships/audio" Target="../media/audio1.wav"/><Relationship Id="rId16" Type="http://schemas.openxmlformats.org/officeDocument/2006/relationships/image" Target="../media/image739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38.png"/><Relationship Id="rId10" Type="http://schemas.openxmlformats.org/officeDocument/2006/relationships/image" Target="../media/image8.png"/><Relationship Id="rId14" Type="http://schemas.openxmlformats.org/officeDocument/2006/relationships/image" Target="../media/image737.png"/></Relationships>
</file>

<file path=ppt/slides/_rels/slide1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746.png"/><Relationship Id="rId12" Type="http://schemas.openxmlformats.org/officeDocument/2006/relationships/image" Target="../media/image1.png"/><Relationship Id="rId17" Type="http://schemas.openxmlformats.org/officeDocument/2006/relationships/image" Target="../media/image745.png"/><Relationship Id="rId2" Type="http://schemas.openxmlformats.org/officeDocument/2006/relationships/audio" Target="../media/audio1.wav"/><Relationship Id="rId16" Type="http://schemas.openxmlformats.org/officeDocument/2006/relationships/image" Target="../media/image744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43.png"/><Relationship Id="rId10" Type="http://schemas.openxmlformats.org/officeDocument/2006/relationships/image" Target="../media/image8.png"/><Relationship Id="rId14" Type="http://schemas.openxmlformats.org/officeDocument/2006/relationships/image" Target="../media/image742.png"/></Relationships>
</file>

<file path=ppt/slides/_rels/slide1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751.png"/><Relationship Id="rId12" Type="http://schemas.openxmlformats.org/officeDocument/2006/relationships/image" Target="../media/image1.png"/><Relationship Id="rId17" Type="http://schemas.openxmlformats.org/officeDocument/2006/relationships/image" Target="../media/image750.png"/><Relationship Id="rId2" Type="http://schemas.openxmlformats.org/officeDocument/2006/relationships/audio" Target="../media/audio1.wav"/><Relationship Id="rId16" Type="http://schemas.openxmlformats.org/officeDocument/2006/relationships/image" Target="../media/image749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48.png"/><Relationship Id="rId10" Type="http://schemas.openxmlformats.org/officeDocument/2006/relationships/image" Target="../media/image8.png"/><Relationship Id="rId14" Type="http://schemas.openxmlformats.org/officeDocument/2006/relationships/image" Target="../media/image747.png"/></Relationships>
</file>

<file path=ppt/slides/_rels/slide1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756.png"/><Relationship Id="rId12" Type="http://schemas.openxmlformats.org/officeDocument/2006/relationships/image" Target="../media/image1.png"/><Relationship Id="rId17" Type="http://schemas.openxmlformats.org/officeDocument/2006/relationships/image" Target="../media/image755.png"/><Relationship Id="rId2" Type="http://schemas.openxmlformats.org/officeDocument/2006/relationships/audio" Target="../media/audio1.wav"/><Relationship Id="rId16" Type="http://schemas.openxmlformats.org/officeDocument/2006/relationships/image" Target="../media/image754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53.png"/><Relationship Id="rId10" Type="http://schemas.openxmlformats.org/officeDocument/2006/relationships/image" Target="../media/image8.png"/><Relationship Id="rId14" Type="http://schemas.openxmlformats.org/officeDocument/2006/relationships/image" Target="../media/image752.png"/></Relationships>
</file>

<file path=ppt/slides/_rels/slide1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757.png"/><Relationship Id="rId12" Type="http://schemas.openxmlformats.org/officeDocument/2006/relationships/image" Target="../media/image1.png"/><Relationship Id="rId17" Type="http://schemas.openxmlformats.org/officeDocument/2006/relationships/image" Target="../media/image706.png"/><Relationship Id="rId2" Type="http://schemas.openxmlformats.org/officeDocument/2006/relationships/audio" Target="../media/audio1.wav"/><Relationship Id="rId16" Type="http://schemas.openxmlformats.org/officeDocument/2006/relationships/image" Target="../media/image703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04.png"/><Relationship Id="rId10" Type="http://schemas.openxmlformats.org/officeDocument/2006/relationships/image" Target="../media/image8.png"/><Relationship Id="rId19" Type="http://schemas.openxmlformats.org/officeDocument/2006/relationships/image" Target="../media/image758.png"/><Relationship Id="rId14" Type="http://schemas.openxmlformats.org/officeDocument/2006/relationships/image" Target="../media/image702.png"/></Relationships>
</file>

<file path=ppt/slides/_rels/slide1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763.png"/><Relationship Id="rId12" Type="http://schemas.openxmlformats.org/officeDocument/2006/relationships/image" Target="../media/image1.png"/><Relationship Id="rId17" Type="http://schemas.openxmlformats.org/officeDocument/2006/relationships/image" Target="../media/image762.png"/><Relationship Id="rId2" Type="http://schemas.openxmlformats.org/officeDocument/2006/relationships/audio" Target="../media/audio1.wav"/><Relationship Id="rId16" Type="http://schemas.openxmlformats.org/officeDocument/2006/relationships/image" Target="../media/image761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60.png"/><Relationship Id="rId10" Type="http://schemas.openxmlformats.org/officeDocument/2006/relationships/image" Target="../media/image8.png"/><Relationship Id="rId14" Type="http://schemas.openxmlformats.org/officeDocument/2006/relationships/image" Target="../media/image759.png"/></Relationships>
</file>

<file path=ppt/slides/_rels/slide1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768.png"/><Relationship Id="rId12" Type="http://schemas.openxmlformats.org/officeDocument/2006/relationships/image" Target="../media/image1.png"/><Relationship Id="rId17" Type="http://schemas.openxmlformats.org/officeDocument/2006/relationships/image" Target="../media/image767.png"/><Relationship Id="rId2" Type="http://schemas.openxmlformats.org/officeDocument/2006/relationships/audio" Target="../media/audio1.wav"/><Relationship Id="rId16" Type="http://schemas.openxmlformats.org/officeDocument/2006/relationships/image" Target="../media/image766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65.png"/><Relationship Id="rId10" Type="http://schemas.openxmlformats.org/officeDocument/2006/relationships/image" Target="../media/image8.png"/><Relationship Id="rId14" Type="http://schemas.openxmlformats.org/officeDocument/2006/relationships/image" Target="../media/image7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8.png"/><Relationship Id="rId5" Type="http://schemas.openxmlformats.org/officeDocument/2006/relationships/image" Target="../media/image64.png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image" Target="../media/image7.png"/></Relationships>
</file>

<file path=ppt/slides/_rels/slide1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773.png"/><Relationship Id="rId12" Type="http://schemas.openxmlformats.org/officeDocument/2006/relationships/image" Target="../media/image1.png"/><Relationship Id="rId17" Type="http://schemas.openxmlformats.org/officeDocument/2006/relationships/image" Target="../media/image772.png"/><Relationship Id="rId2" Type="http://schemas.openxmlformats.org/officeDocument/2006/relationships/audio" Target="../media/audio1.wav"/><Relationship Id="rId16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70.png"/><Relationship Id="rId10" Type="http://schemas.openxmlformats.org/officeDocument/2006/relationships/image" Target="../media/image8.png"/><Relationship Id="rId14" Type="http://schemas.openxmlformats.org/officeDocument/2006/relationships/image" Target="../media/image769.png"/></Relationships>
</file>

<file path=ppt/slides/_rels/slide1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778.png"/><Relationship Id="rId12" Type="http://schemas.openxmlformats.org/officeDocument/2006/relationships/image" Target="../media/image1.png"/><Relationship Id="rId17" Type="http://schemas.openxmlformats.org/officeDocument/2006/relationships/image" Target="../media/image777.png"/><Relationship Id="rId2" Type="http://schemas.openxmlformats.org/officeDocument/2006/relationships/audio" Target="../media/audio1.wav"/><Relationship Id="rId16" Type="http://schemas.openxmlformats.org/officeDocument/2006/relationships/image" Target="../media/image776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75.png"/><Relationship Id="rId10" Type="http://schemas.openxmlformats.org/officeDocument/2006/relationships/image" Target="../media/image8.png"/><Relationship Id="rId14" Type="http://schemas.openxmlformats.org/officeDocument/2006/relationships/image" Target="../media/image774.png"/></Relationships>
</file>

<file path=ppt/slides/_rels/slide1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783.png"/><Relationship Id="rId12" Type="http://schemas.openxmlformats.org/officeDocument/2006/relationships/image" Target="../media/image1.png"/><Relationship Id="rId17" Type="http://schemas.openxmlformats.org/officeDocument/2006/relationships/image" Target="../media/image782.png"/><Relationship Id="rId2" Type="http://schemas.openxmlformats.org/officeDocument/2006/relationships/audio" Target="../media/audio1.wav"/><Relationship Id="rId16" Type="http://schemas.openxmlformats.org/officeDocument/2006/relationships/image" Target="../media/image781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80.png"/><Relationship Id="rId10" Type="http://schemas.openxmlformats.org/officeDocument/2006/relationships/image" Target="../media/image8.png"/><Relationship Id="rId14" Type="http://schemas.openxmlformats.org/officeDocument/2006/relationships/image" Target="../media/image779.png"/></Relationships>
</file>

<file path=ppt/slides/_rels/slide1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788.png"/><Relationship Id="rId12" Type="http://schemas.openxmlformats.org/officeDocument/2006/relationships/image" Target="../media/image1.png"/><Relationship Id="rId17" Type="http://schemas.openxmlformats.org/officeDocument/2006/relationships/image" Target="../media/image787.png"/><Relationship Id="rId2" Type="http://schemas.openxmlformats.org/officeDocument/2006/relationships/audio" Target="../media/audio1.wav"/><Relationship Id="rId16" Type="http://schemas.openxmlformats.org/officeDocument/2006/relationships/image" Target="../media/image786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85.png"/><Relationship Id="rId10" Type="http://schemas.openxmlformats.org/officeDocument/2006/relationships/image" Target="../media/image8.png"/><Relationship Id="rId14" Type="http://schemas.openxmlformats.org/officeDocument/2006/relationships/image" Target="../media/image784.png"/></Relationships>
</file>

<file path=ppt/slides/_rels/slide1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793.png"/><Relationship Id="rId12" Type="http://schemas.openxmlformats.org/officeDocument/2006/relationships/image" Target="../media/image1.png"/><Relationship Id="rId17" Type="http://schemas.openxmlformats.org/officeDocument/2006/relationships/image" Target="../media/image792.png"/><Relationship Id="rId2" Type="http://schemas.openxmlformats.org/officeDocument/2006/relationships/audio" Target="../media/audio1.wav"/><Relationship Id="rId16" Type="http://schemas.openxmlformats.org/officeDocument/2006/relationships/image" Target="../media/image791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90.png"/><Relationship Id="rId10" Type="http://schemas.openxmlformats.org/officeDocument/2006/relationships/image" Target="../media/image8.png"/><Relationship Id="rId14" Type="http://schemas.openxmlformats.org/officeDocument/2006/relationships/image" Target="../media/image789.png"/></Relationships>
</file>

<file path=ppt/slides/_rels/slide1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4.png"/><Relationship Id="rId3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798.png"/><Relationship Id="rId2" Type="http://schemas.openxmlformats.org/officeDocument/2006/relationships/audio" Target="../media/audio1.wav"/><Relationship Id="rId16" Type="http://schemas.openxmlformats.org/officeDocument/2006/relationships/image" Target="../media/image797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96.png"/><Relationship Id="rId10" Type="http://schemas.openxmlformats.org/officeDocument/2006/relationships/image" Target="../media/image8.png"/><Relationship Id="rId14" Type="http://schemas.openxmlformats.org/officeDocument/2006/relationships/image" Target="../media/image795.png"/></Relationships>
</file>

<file path=ppt/slides/_rels/slide1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9.png"/><Relationship Id="rId3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803.png"/><Relationship Id="rId2" Type="http://schemas.openxmlformats.org/officeDocument/2006/relationships/audio" Target="../media/audio1.wav"/><Relationship Id="rId16" Type="http://schemas.openxmlformats.org/officeDocument/2006/relationships/image" Target="../media/image802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01.png"/><Relationship Id="rId10" Type="http://schemas.openxmlformats.org/officeDocument/2006/relationships/image" Target="../media/image8.png"/><Relationship Id="rId14" Type="http://schemas.openxmlformats.org/officeDocument/2006/relationships/image" Target="../media/image800.png"/></Relationships>
</file>

<file path=ppt/slides/_rels/slide1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4.png"/><Relationship Id="rId3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808.png"/><Relationship Id="rId2" Type="http://schemas.openxmlformats.org/officeDocument/2006/relationships/audio" Target="../media/audio1.wav"/><Relationship Id="rId16" Type="http://schemas.openxmlformats.org/officeDocument/2006/relationships/image" Target="../media/image807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06.png"/><Relationship Id="rId10" Type="http://schemas.openxmlformats.org/officeDocument/2006/relationships/image" Target="../media/image8.png"/><Relationship Id="rId14" Type="http://schemas.openxmlformats.org/officeDocument/2006/relationships/image" Target="../media/image805.png"/></Relationships>
</file>

<file path=ppt/slides/_rels/slide16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9.png"/><Relationship Id="rId3" Type="http://schemas.openxmlformats.org/officeDocument/2006/relationships/image" Target="../media/image791.png"/><Relationship Id="rId12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image" Target="../media/image812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11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14" Type="http://schemas.openxmlformats.org/officeDocument/2006/relationships/image" Target="../media/image810.png"/></Relationships>
</file>

<file path=ppt/slides/_rels/slide16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4.png"/><Relationship Id="rId3" Type="http://schemas.openxmlformats.org/officeDocument/2006/relationships/image" Target="../media/image813.png"/><Relationship Id="rId12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image" Target="../media/image817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16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14" Type="http://schemas.openxmlformats.org/officeDocument/2006/relationships/image" Target="../media/image8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7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8.png"/><Relationship Id="rId5" Type="http://schemas.openxmlformats.org/officeDocument/2006/relationships/image" Target="../media/image69.png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7.png"/></Relationships>
</file>

<file path=ppt/slides/_rels/slide17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8.png"/><Relationship Id="rId3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822.png"/><Relationship Id="rId2" Type="http://schemas.openxmlformats.org/officeDocument/2006/relationships/audio" Target="../media/audio1.wav"/><Relationship Id="rId16" Type="http://schemas.openxmlformats.org/officeDocument/2006/relationships/image" Target="../media/image821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20.png"/><Relationship Id="rId10" Type="http://schemas.openxmlformats.org/officeDocument/2006/relationships/image" Target="../media/image8.png"/><Relationship Id="rId14" Type="http://schemas.openxmlformats.org/officeDocument/2006/relationships/image" Target="../media/image819.png"/></Relationships>
</file>

<file path=ppt/slides/_rels/slide17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3.png"/><Relationship Id="rId3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827.png"/><Relationship Id="rId2" Type="http://schemas.openxmlformats.org/officeDocument/2006/relationships/audio" Target="../media/audio1.wav"/><Relationship Id="rId16" Type="http://schemas.openxmlformats.org/officeDocument/2006/relationships/image" Target="../media/image826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25.png"/><Relationship Id="rId10" Type="http://schemas.openxmlformats.org/officeDocument/2006/relationships/image" Target="../media/image8.png"/><Relationship Id="rId14" Type="http://schemas.openxmlformats.org/officeDocument/2006/relationships/image" Target="../media/image824.png"/></Relationships>
</file>

<file path=ppt/slides/_rels/slide1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6.png"/><Relationship Id="rId3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828.png"/><Relationship Id="rId2" Type="http://schemas.openxmlformats.org/officeDocument/2006/relationships/audio" Target="../media/audio1.wav"/><Relationship Id="rId16" Type="http://schemas.openxmlformats.org/officeDocument/2006/relationships/image" Target="../media/image704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02.png"/><Relationship Id="rId10" Type="http://schemas.openxmlformats.org/officeDocument/2006/relationships/image" Target="../media/image8.png"/><Relationship Id="rId14" Type="http://schemas.openxmlformats.org/officeDocument/2006/relationships/image" Target="../media/image703.png"/></Relationships>
</file>

<file path=ppt/slides/_rels/slide17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9.png"/><Relationship Id="rId3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833.png"/><Relationship Id="rId2" Type="http://schemas.openxmlformats.org/officeDocument/2006/relationships/audio" Target="../media/audio1.wav"/><Relationship Id="rId16" Type="http://schemas.openxmlformats.org/officeDocument/2006/relationships/image" Target="../media/image832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31.png"/><Relationship Id="rId10" Type="http://schemas.openxmlformats.org/officeDocument/2006/relationships/image" Target="../media/image8.png"/><Relationship Id="rId14" Type="http://schemas.openxmlformats.org/officeDocument/2006/relationships/image" Target="../media/image830.png"/></Relationships>
</file>

<file path=ppt/slides/_rels/slide17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5.png"/><Relationship Id="rId3" Type="http://schemas.openxmlformats.org/officeDocument/2006/relationships/image" Target="../media/image834.png"/><Relationship Id="rId12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image" Target="../media/image838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37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14" Type="http://schemas.openxmlformats.org/officeDocument/2006/relationships/image" Target="../media/image836.png"/></Relationships>
</file>

<file path=ppt/slides/_rels/slide17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0.png"/><Relationship Id="rId3" Type="http://schemas.openxmlformats.org/officeDocument/2006/relationships/image" Target="../media/image839.png"/><Relationship Id="rId12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42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14" Type="http://schemas.openxmlformats.org/officeDocument/2006/relationships/image" Target="../media/image841.png"/></Relationships>
</file>

<file path=ppt/slides/_rels/slide17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5.png"/><Relationship Id="rId3" Type="http://schemas.openxmlformats.org/officeDocument/2006/relationships/image" Target="../media/image844.png"/><Relationship Id="rId12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image" Target="../media/image848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47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14" Type="http://schemas.openxmlformats.org/officeDocument/2006/relationships/image" Target="../media/image846.png"/></Relationships>
</file>

<file path=ppt/slides/_rels/slide17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0.png"/><Relationship Id="rId3" Type="http://schemas.openxmlformats.org/officeDocument/2006/relationships/image" Target="../media/image849.png"/><Relationship Id="rId12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image" Target="../media/image853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52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14" Type="http://schemas.openxmlformats.org/officeDocument/2006/relationships/image" Target="../media/image851.png"/></Relationships>
</file>

<file path=ppt/slides/_rels/slide17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6.png"/><Relationship Id="rId18" Type="http://schemas.openxmlformats.org/officeDocument/2006/relationships/image" Target="../media/image856.png"/><Relationship Id="rId3" Type="http://schemas.openxmlformats.org/officeDocument/2006/relationships/image" Target="../media/image704.png"/><Relationship Id="rId12" Type="http://schemas.openxmlformats.org/officeDocument/2006/relationships/image" Target="../media/image1.png"/><Relationship Id="rId17" Type="http://schemas.openxmlformats.org/officeDocument/2006/relationships/image" Target="../media/image855.png"/><Relationship Id="rId2" Type="http://schemas.openxmlformats.org/officeDocument/2006/relationships/audio" Target="../media/audio1.wav"/><Relationship Id="rId16" Type="http://schemas.openxmlformats.org/officeDocument/2006/relationships/image" Target="../media/image854.png"/><Relationship Id="rId20" Type="http://schemas.openxmlformats.org/officeDocument/2006/relationships/image" Target="../media/image858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03.png"/><Relationship Id="rId10" Type="http://schemas.openxmlformats.org/officeDocument/2006/relationships/image" Target="../media/image8.png"/><Relationship Id="rId19" Type="http://schemas.openxmlformats.org/officeDocument/2006/relationships/image" Target="../media/image857.png"/><Relationship Id="rId4" Type="http://schemas.openxmlformats.org/officeDocument/2006/relationships/image" Target="../media/image7.png"/><Relationship Id="rId14" Type="http://schemas.openxmlformats.org/officeDocument/2006/relationships/image" Target="../media/image702.png"/></Relationships>
</file>

<file path=ppt/slides/_rels/slide17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0.png"/><Relationship Id="rId3" Type="http://schemas.openxmlformats.org/officeDocument/2006/relationships/image" Target="../media/image859.png"/><Relationship Id="rId12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image" Target="../media/image863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62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14" Type="http://schemas.openxmlformats.org/officeDocument/2006/relationships/image" Target="../media/image8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.png"/><Relationship Id="rId5" Type="http://schemas.openxmlformats.org/officeDocument/2006/relationships/image" Target="../media/image74.png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7.png"/></Relationships>
</file>

<file path=ppt/slides/_rels/slide18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5.png"/><Relationship Id="rId3" Type="http://schemas.openxmlformats.org/officeDocument/2006/relationships/image" Target="../media/image864.png"/><Relationship Id="rId12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image" Target="../media/image868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67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14" Type="http://schemas.openxmlformats.org/officeDocument/2006/relationships/image" Target="../media/image866.png"/></Relationships>
</file>

<file path=ppt/slides/_rels/slide18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0.png"/><Relationship Id="rId3" Type="http://schemas.openxmlformats.org/officeDocument/2006/relationships/image" Target="../media/image869.png"/><Relationship Id="rId12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image" Target="../media/image873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72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14" Type="http://schemas.openxmlformats.org/officeDocument/2006/relationships/image" Target="../media/image871.png"/></Relationships>
</file>

<file path=ppt/slides/_rels/slide18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5.png"/><Relationship Id="rId3" Type="http://schemas.openxmlformats.org/officeDocument/2006/relationships/image" Target="../media/image874.png"/><Relationship Id="rId12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image" Target="../media/image878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77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14" Type="http://schemas.openxmlformats.org/officeDocument/2006/relationships/image" Target="../media/image876.png"/></Relationships>
</file>

<file path=ppt/slides/_rels/slide18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9.png"/><Relationship Id="rId3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882.png"/><Relationship Id="rId2" Type="http://schemas.openxmlformats.org/officeDocument/2006/relationships/audio" Target="../media/audio1.wav"/><Relationship Id="rId16" Type="http://schemas.openxmlformats.org/officeDocument/2006/relationships/image" Target="../media/image881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80.png"/><Relationship Id="rId10" Type="http://schemas.openxmlformats.org/officeDocument/2006/relationships/image" Target="../media/image8.png"/><Relationship Id="rId14" Type="http://schemas.openxmlformats.org/officeDocument/2006/relationships/image" Target="../media/image785.png"/></Relationships>
</file>

<file path=ppt/slides/_rels/slide18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3.png"/><Relationship Id="rId3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887.png"/><Relationship Id="rId2" Type="http://schemas.openxmlformats.org/officeDocument/2006/relationships/audio" Target="../media/audio1.wav"/><Relationship Id="rId16" Type="http://schemas.openxmlformats.org/officeDocument/2006/relationships/image" Target="../media/image886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85.png"/><Relationship Id="rId10" Type="http://schemas.openxmlformats.org/officeDocument/2006/relationships/image" Target="../media/image8.png"/><Relationship Id="rId14" Type="http://schemas.openxmlformats.org/officeDocument/2006/relationships/image" Target="../media/image884.png"/></Relationships>
</file>

<file path=ppt/slides/_rels/slide18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4.png"/><Relationship Id="rId18" Type="http://schemas.openxmlformats.org/officeDocument/2006/relationships/image" Target="../media/image889.png"/><Relationship Id="rId3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888.png"/><Relationship Id="rId2" Type="http://schemas.openxmlformats.org/officeDocument/2006/relationships/audio" Target="../media/audio1.wav"/><Relationship Id="rId16" Type="http://schemas.openxmlformats.org/officeDocument/2006/relationships/image" Target="../media/image706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703.png"/><Relationship Id="rId10" Type="http://schemas.openxmlformats.org/officeDocument/2006/relationships/image" Target="../media/image8.png"/><Relationship Id="rId19" Type="http://schemas.openxmlformats.org/officeDocument/2006/relationships/image" Target="../media/image890.png"/><Relationship Id="rId14" Type="http://schemas.openxmlformats.org/officeDocument/2006/relationships/image" Target="../media/image702.png"/></Relationships>
</file>

<file path=ppt/slides/_rels/slide18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1.png"/><Relationship Id="rId3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895.png"/><Relationship Id="rId2" Type="http://schemas.openxmlformats.org/officeDocument/2006/relationships/audio" Target="../media/audio1.wav"/><Relationship Id="rId16" Type="http://schemas.openxmlformats.org/officeDocument/2006/relationships/image" Target="../media/image894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93.png"/><Relationship Id="rId10" Type="http://schemas.openxmlformats.org/officeDocument/2006/relationships/image" Target="../media/image8.png"/><Relationship Id="rId14" Type="http://schemas.openxmlformats.org/officeDocument/2006/relationships/image" Target="../media/image892.png"/></Relationships>
</file>

<file path=ppt/slides/_rels/slide18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6.png"/><Relationship Id="rId3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900.png"/><Relationship Id="rId2" Type="http://schemas.openxmlformats.org/officeDocument/2006/relationships/audio" Target="../media/audio1.wav"/><Relationship Id="rId16" Type="http://schemas.openxmlformats.org/officeDocument/2006/relationships/image" Target="../media/image899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5" Type="http://schemas.openxmlformats.org/officeDocument/2006/relationships/image" Target="../media/image898.png"/><Relationship Id="rId10" Type="http://schemas.openxmlformats.org/officeDocument/2006/relationships/image" Target="../media/image8.png"/><Relationship Id="rId14" Type="http://schemas.openxmlformats.org/officeDocument/2006/relationships/image" Target="../media/image897.png"/></Relationships>
</file>

<file path=ppt/slides/_rels/slide18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1.png"/><Relationship Id="rId18" Type="http://schemas.openxmlformats.org/officeDocument/2006/relationships/image" Target="../media/image905.png"/><Relationship Id="rId12" Type="http://schemas.openxmlformats.org/officeDocument/2006/relationships/image" Target="../media/image1.png"/><Relationship Id="rId17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904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3.xml"/><Relationship Id="rId15" Type="http://schemas.openxmlformats.org/officeDocument/2006/relationships/image" Target="../media/image903.png"/><Relationship Id="rId10" Type="http://schemas.openxmlformats.org/officeDocument/2006/relationships/image" Target="../media/image8.png"/><Relationship Id="rId14" Type="http://schemas.openxmlformats.org/officeDocument/2006/relationships/image" Target="../media/image902.png"/></Relationships>
</file>

<file path=ppt/slides/_rels/slide18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910.png"/><Relationship Id="rId12" Type="http://schemas.openxmlformats.org/officeDocument/2006/relationships/image" Target="../media/image1.png"/><Relationship Id="rId17" Type="http://schemas.openxmlformats.org/officeDocument/2006/relationships/image" Target="../media/image909.png"/><Relationship Id="rId2" Type="http://schemas.openxmlformats.org/officeDocument/2006/relationships/audio" Target="../media/audio1.wav"/><Relationship Id="rId16" Type="http://schemas.openxmlformats.org/officeDocument/2006/relationships/image" Target="../media/image908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3.xml"/><Relationship Id="rId15" Type="http://schemas.openxmlformats.org/officeDocument/2006/relationships/image" Target="../media/image907.png"/><Relationship Id="rId10" Type="http://schemas.openxmlformats.org/officeDocument/2006/relationships/image" Target="../media/image8.png"/><Relationship Id="rId14" Type="http://schemas.openxmlformats.org/officeDocument/2006/relationships/image" Target="../media/image9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7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.png"/><Relationship Id="rId5" Type="http://schemas.openxmlformats.org/officeDocument/2006/relationships/image" Target="../media/image79.png"/><Relationship Id="rId10" Type="http://schemas.openxmlformats.org/officeDocument/2006/relationships/image" Target="../media/image81.png"/><Relationship Id="rId4" Type="http://schemas.openxmlformats.org/officeDocument/2006/relationships/image" Target="../media/image78.png"/><Relationship Id="rId9" Type="http://schemas.openxmlformats.org/officeDocument/2006/relationships/image" Target="../media/image7.png"/></Relationships>
</file>

<file path=ppt/slides/_rels/slide19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915.png"/><Relationship Id="rId12" Type="http://schemas.openxmlformats.org/officeDocument/2006/relationships/image" Target="../media/image1.png"/><Relationship Id="rId17" Type="http://schemas.openxmlformats.org/officeDocument/2006/relationships/image" Target="../media/image914.png"/><Relationship Id="rId2" Type="http://schemas.openxmlformats.org/officeDocument/2006/relationships/audio" Target="../media/audio1.wav"/><Relationship Id="rId16" Type="http://schemas.openxmlformats.org/officeDocument/2006/relationships/image" Target="../media/image913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3.xml"/><Relationship Id="rId15" Type="http://schemas.openxmlformats.org/officeDocument/2006/relationships/image" Target="../media/image912.png"/><Relationship Id="rId10" Type="http://schemas.openxmlformats.org/officeDocument/2006/relationships/image" Target="../media/image8.png"/><Relationship Id="rId14" Type="http://schemas.openxmlformats.org/officeDocument/2006/relationships/image" Target="../media/image911.png"/></Relationships>
</file>

<file path=ppt/slides/_rels/slide19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920.png"/><Relationship Id="rId12" Type="http://schemas.openxmlformats.org/officeDocument/2006/relationships/image" Target="../media/image1.png"/><Relationship Id="rId17" Type="http://schemas.openxmlformats.org/officeDocument/2006/relationships/image" Target="../media/image919.png"/><Relationship Id="rId2" Type="http://schemas.openxmlformats.org/officeDocument/2006/relationships/audio" Target="../media/audio1.wav"/><Relationship Id="rId16" Type="http://schemas.openxmlformats.org/officeDocument/2006/relationships/image" Target="../media/image918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3.xml"/><Relationship Id="rId15" Type="http://schemas.openxmlformats.org/officeDocument/2006/relationships/image" Target="../media/image917.png"/><Relationship Id="rId10" Type="http://schemas.openxmlformats.org/officeDocument/2006/relationships/image" Target="../media/image8.png"/><Relationship Id="rId14" Type="http://schemas.openxmlformats.org/officeDocument/2006/relationships/image" Target="../media/image916.png"/></Relationships>
</file>

<file path=ppt/slides/_rels/slide19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925.png"/><Relationship Id="rId12" Type="http://schemas.openxmlformats.org/officeDocument/2006/relationships/image" Target="../media/image1.png"/><Relationship Id="rId17" Type="http://schemas.openxmlformats.org/officeDocument/2006/relationships/image" Target="../media/image924.png"/><Relationship Id="rId2" Type="http://schemas.openxmlformats.org/officeDocument/2006/relationships/audio" Target="../media/audio1.wav"/><Relationship Id="rId16" Type="http://schemas.openxmlformats.org/officeDocument/2006/relationships/image" Target="../media/image923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3.xml"/><Relationship Id="rId15" Type="http://schemas.openxmlformats.org/officeDocument/2006/relationships/image" Target="../media/image922.png"/><Relationship Id="rId10" Type="http://schemas.openxmlformats.org/officeDocument/2006/relationships/image" Target="../media/image8.png"/><Relationship Id="rId14" Type="http://schemas.openxmlformats.org/officeDocument/2006/relationships/image" Target="../media/image921.png"/></Relationships>
</file>

<file path=ppt/slides/_rels/slide19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930.png"/><Relationship Id="rId12" Type="http://schemas.openxmlformats.org/officeDocument/2006/relationships/image" Target="../media/image1.png"/><Relationship Id="rId17" Type="http://schemas.openxmlformats.org/officeDocument/2006/relationships/image" Target="../media/image929.png"/><Relationship Id="rId2" Type="http://schemas.openxmlformats.org/officeDocument/2006/relationships/audio" Target="../media/audio1.wav"/><Relationship Id="rId16" Type="http://schemas.openxmlformats.org/officeDocument/2006/relationships/image" Target="../media/image928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3.xml"/><Relationship Id="rId15" Type="http://schemas.openxmlformats.org/officeDocument/2006/relationships/image" Target="../media/image927.png"/><Relationship Id="rId10" Type="http://schemas.openxmlformats.org/officeDocument/2006/relationships/image" Target="../media/image8.png"/><Relationship Id="rId14" Type="http://schemas.openxmlformats.org/officeDocument/2006/relationships/image" Target="../media/image926.png"/></Relationships>
</file>

<file path=ppt/slides/_rels/slide19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935.png"/><Relationship Id="rId12" Type="http://schemas.openxmlformats.org/officeDocument/2006/relationships/image" Target="../media/image1.png"/><Relationship Id="rId17" Type="http://schemas.openxmlformats.org/officeDocument/2006/relationships/image" Target="../media/image934.png"/><Relationship Id="rId2" Type="http://schemas.openxmlformats.org/officeDocument/2006/relationships/audio" Target="../media/audio1.wav"/><Relationship Id="rId16" Type="http://schemas.openxmlformats.org/officeDocument/2006/relationships/image" Target="../media/image933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3.xml"/><Relationship Id="rId15" Type="http://schemas.openxmlformats.org/officeDocument/2006/relationships/image" Target="../media/image932.png"/><Relationship Id="rId10" Type="http://schemas.openxmlformats.org/officeDocument/2006/relationships/image" Target="../media/image8.png"/><Relationship Id="rId14" Type="http://schemas.openxmlformats.org/officeDocument/2006/relationships/image" Target="../media/image931.png"/></Relationships>
</file>

<file path=ppt/slides/_rels/slide19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940.png"/><Relationship Id="rId12" Type="http://schemas.openxmlformats.org/officeDocument/2006/relationships/image" Target="../media/image1.png"/><Relationship Id="rId17" Type="http://schemas.openxmlformats.org/officeDocument/2006/relationships/image" Target="../media/image939.png"/><Relationship Id="rId2" Type="http://schemas.openxmlformats.org/officeDocument/2006/relationships/audio" Target="../media/audio1.wav"/><Relationship Id="rId16" Type="http://schemas.openxmlformats.org/officeDocument/2006/relationships/image" Target="../media/image938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3.xml"/><Relationship Id="rId15" Type="http://schemas.openxmlformats.org/officeDocument/2006/relationships/image" Target="../media/image937.png"/><Relationship Id="rId10" Type="http://schemas.openxmlformats.org/officeDocument/2006/relationships/image" Target="../media/image8.png"/><Relationship Id="rId14" Type="http://schemas.openxmlformats.org/officeDocument/2006/relationships/image" Target="../media/image936.png"/></Relationships>
</file>

<file path=ppt/slides/_rels/slide19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945.png"/><Relationship Id="rId12" Type="http://schemas.openxmlformats.org/officeDocument/2006/relationships/image" Target="../media/image1.png"/><Relationship Id="rId17" Type="http://schemas.openxmlformats.org/officeDocument/2006/relationships/image" Target="../media/image944.png"/><Relationship Id="rId2" Type="http://schemas.openxmlformats.org/officeDocument/2006/relationships/audio" Target="../media/audio1.wav"/><Relationship Id="rId16" Type="http://schemas.openxmlformats.org/officeDocument/2006/relationships/image" Target="../media/image943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3.xml"/><Relationship Id="rId15" Type="http://schemas.openxmlformats.org/officeDocument/2006/relationships/image" Target="../media/image942.png"/><Relationship Id="rId10" Type="http://schemas.openxmlformats.org/officeDocument/2006/relationships/image" Target="../media/image8.png"/><Relationship Id="rId14" Type="http://schemas.openxmlformats.org/officeDocument/2006/relationships/image" Target="../media/image941.png"/></Relationships>
</file>

<file path=ppt/slides/_rels/slide19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950.png"/><Relationship Id="rId12" Type="http://schemas.openxmlformats.org/officeDocument/2006/relationships/image" Target="../media/image1.png"/><Relationship Id="rId17" Type="http://schemas.openxmlformats.org/officeDocument/2006/relationships/image" Target="../media/image949.png"/><Relationship Id="rId2" Type="http://schemas.openxmlformats.org/officeDocument/2006/relationships/audio" Target="../media/audio1.wav"/><Relationship Id="rId16" Type="http://schemas.openxmlformats.org/officeDocument/2006/relationships/image" Target="../media/image948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3.xml"/><Relationship Id="rId15" Type="http://schemas.openxmlformats.org/officeDocument/2006/relationships/image" Target="../media/image947.png"/><Relationship Id="rId10" Type="http://schemas.openxmlformats.org/officeDocument/2006/relationships/image" Target="../media/image8.png"/><Relationship Id="rId14" Type="http://schemas.openxmlformats.org/officeDocument/2006/relationships/image" Target="../media/image946.png"/></Relationships>
</file>

<file path=ppt/slides/_rels/slide1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3.png"/><Relationship Id="rId3" Type="http://schemas.openxmlformats.org/officeDocument/2006/relationships/image" Target="../media/image951.png"/><Relationship Id="rId7" Type="http://schemas.openxmlformats.org/officeDocument/2006/relationships/image" Target="../media/image9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56.png"/><Relationship Id="rId5" Type="http://schemas.openxmlformats.org/officeDocument/2006/relationships/image" Target="../media/image1.png"/><Relationship Id="rId10" Type="http://schemas.openxmlformats.org/officeDocument/2006/relationships/image" Target="../media/image955.png"/><Relationship Id="rId4" Type="http://schemas.openxmlformats.org/officeDocument/2006/relationships/slide" Target="slide3.xml"/><Relationship Id="rId9" Type="http://schemas.openxmlformats.org/officeDocument/2006/relationships/image" Target="../media/image954.png"/></Relationships>
</file>

<file path=ppt/slides/_rels/slide1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8.png"/><Relationship Id="rId3" Type="http://schemas.openxmlformats.org/officeDocument/2006/relationships/image" Target="../media/image951.png"/><Relationship Id="rId7" Type="http://schemas.openxmlformats.org/officeDocument/2006/relationships/image" Target="../media/image9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61.png"/><Relationship Id="rId5" Type="http://schemas.openxmlformats.org/officeDocument/2006/relationships/image" Target="../media/image1.png"/><Relationship Id="rId10" Type="http://schemas.openxmlformats.org/officeDocument/2006/relationships/image" Target="../media/image960.png"/><Relationship Id="rId4" Type="http://schemas.openxmlformats.org/officeDocument/2006/relationships/slide" Target="slide3.xml"/><Relationship Id="rId9" Type="http://schemas.openxmlformats.org/officeDocument/2006/relationships/image" Target="../media/image95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07.xml"/><Relationship Id="rId18" Type="http://schemas.openxmlformats.org/officeDocument/2006/relationships/slide" Target="slide112.xml"/><Relationship Id="rId26" Type="http://schemas.openxmlformats.org/officeDocument/2006/relationships/slide" Target="slide120.xml"/><Relationship Id="rId39" Type="http://schemas.openxmlformats.org/officeDocument/2006/relationships/slide" Target="slide133.xml"/><Relationship Id="rId21" Type="http://schemas.openxmlformats.org/officeDocument/2006/relationships/slide" Target="slide115.xml"/><Relationship Id="rId34" Type="http://schemas.openxmlformats.org/officeDocument/2006/relationships/slide" Target="slide128.xml"/><Relationship Id="rId42" Type="http://schemas.openxmlformats.org/officeDocument/2006/relationships/slide" Target="slide136.xml"/><Relationship Id="rId47" Type="http://schemas.openxmlformats.org/officeDocument/2006/relationships/slide" Target="slide141.xml"/><Relationship Id="rId50" Type="http://schemas.openxmlformats.org/officeDocument/2006/relationships/slide" Target="slide144.xml"/><Relationship Id="rId55" Type="http://schemas.openxmlformats.org/officeDocument/2006/relationships/slide" Target="slide149.xml"/><Relationship Id="rId63" Type="http://schemas.openxmlformats.org/officeDocument/2006/relationships/slide" Target="slide157.xml"/><Relationship Id="rId68" Type="http://schemas.openxmlformats.org/officeDocument/2006/relationships/slide" Target="slide162.xml"/><Relationship Id="rId76" Type="http://schemas.openxmlformats.org/officeDocument/2006/relationships/slide" Target="slide170.xml"/><Relationship Id="rId84" Type="http://schemas.openxmlformats.org/officeDocument/2006/relationships/slide" Target="slide178.xml"/><Relationship Id="rId89" Type="http://schemas.openxmlformats.org/officeDocument/2006/relationships/slide" Target="slide183.xml"/><Relationship Id="rId7" Type="http://schemas.openxmlformats.org/officeDocument/2006/relationships/slide" Target="slide101.xml"/><Relationship Id="rId71" Type="http://schemas.openxmlformats.org/officeDocument/2006/relationships/slide" Target="slide165.xml"/><Relationship Id="rId92" Type="http://schemas.openxmlformats.org/officeDocument/2006/relationships/slide" Target="slide186.xml"/><Relationship Id="rId2" Type="http://schemas.openxmlformats.org/officeDocument/2006/relationships/slide" Target="slide1.xml"/><Relationship Id="rId16" Type="http://schemas.openxmlformats.org/officeDocument/2006/relationships/slide" Target="slide110.xml"/><Relationship Id="rId29" Type="http://schemas.openxmlformats.org/officeDocument/2006/relationships/slide" Target="slide123.xml"/><Relationship Id="rId11" Type="http://schemas.openxmlformats.org/officeDocument/2006/relationships/slide" Target="slide105.xml"/><Relationship Id="rId24" Type="http://schemas.openxmlformats.org/officeDocument/2006/relationships/slide" Target="slide118.xml"/><Relationship Id="rId32" Type="http://schemas.openxmlformats.org/officeDocument/2006/relationships/slide" Target="slide126.xml"/><Relationship Id="rId37" Type="http://schemas.openxmlformats.org/officeDocument/2006/relationships/slide" Target="slide131.xml"/><Relationship Id="rId40" Type="http://schemas.openxmlformats.org/officeDocument/2006/relationships/slide" Target="slide134.xml"/><Relationship Id="rId45" Type="http://schemas.openxmlformats.org/officeDocument/2006/relationships/slide" Target="slide139.xml"/><Relationship Id="rId53" Type="http://schemas.openxmlformats.org/officeDocument/2006/relationships/slide" Target="slide147.xml"/><Relationship Id="rId58" Type="http://schemas.openxmlformats.org/officeDocument/2006/relationships/slide" Target="slide152.xml"/><Relationship Id="rId66" Type="http://schemas.openxmlformats.org/officeDocument/2006/relationships/slide" Target="slide160.xml"/><Relationship Id="rId74" Type="http://schemas.openxmlformats.org/officeDocument/2006/relationships/slide" Target="slide168.xml"/><Relationship Id="rId79" Type="http://schemas.openxmlformats.org/officeDocument/2006/relationships/slide" Target="slide173.xml"/><Relationship Id="rId87" Type="http://schemas.openxmlformats.org/officeDocument/2006/relationships/slide" Target="slide181.xml"/><Relationship Id="rId5" Type="http://schemas.openxmlformats.org/officeDocument/2006/relationships/slide" Target="slide99.xml"/><Relationship Id="rId61" Type="http://schemas.openxmlformats.org/officeDocument/2006/relationships/slide" Target="slide155.xml"/><Relationship Id="rId82" Type="http://schemas.openxmlformats.org/officeDocument/2006/relationships/slide" Target="slide176.xml"/><Relationship Id="rId90" Type="http://schemas.openxmlformats.org/officeDocument/2006/relationships/slide" Target="slide184.xml"/><Relationship Id="rId19" Type="http://schemas.openxmlformats.org/officeDocument/2006/relationships/slide" Target="slide113.xml"/><Relationship Id="rId14" Type="http://schemas.openxmlformats.org/officeDocument/2006/relationships/slide" Target="slide108.xml"/><Relationship Id="rId22" Type="http://schemas.openxmlformats.org/officeDocument/2006/relationships/slide" Target="slide116.xml"/><Relationship Id="rId27" Type="http://schemas.openxmlformats.org/officeDocument/2006/relationships/slide" Target="slide121.xml"/><Relationship Id="rId30" Type="http://schemas.openxmlformats.org/officeDocument/2006/relationships/slide" Target="slide124.xml"/><Relationship Id="rId35" Type="http://schemas.openxmlformats.org/officeDocument/2006/relationships/slide" Target="slide129.xml"/><Relationship Id="rId43" Type="http://schemas.openxmlformats.org/officeDocument/2006/relationships/slide" Target="slide137.xml"/><Relationship Id="rId48" Type="http://schemas.openxmlformats.org/officeDocument/2006/relationships/slide" Target="slide142.xml"/><Relationship Id="rId56" Type="http://schemas.openxmlformats.org/officeDocument/2006/relationships/slide" Target="slide150.xml"/><Relationship Id="rId64" Type="http://schemas.openxmlformats.org/officeDocument/2006/relationships/slide" Target="slide158.xml"/><Relationship Id="rId69" Type="http://schemas.openxmlformats.org/officeDocument/2006/relationships/slide" Target="slide163.xml"/><Relationship Id="rId77" Type="http://schemas.openxmlformats.org/officeDocument/2006/relationships/slide" Target="slide171.xml"/><Relationship Id="rId8" Type="http://schemas.openxmlformats.org/officeDocument/2006/relationships/slide" Target="slide102.xml"/><Relationship Id="rId51" Type="http://schemas.openxmlformats.org/officeDocument/2006/relationships/slide" Target="slide145.xml"/><Relationship Id="rId72" Type="http://schemas.openxmlformats.org/officeDocument/2006/relationships/slide" Target="slide166.xml"/><Relationship Id="rId80" Type="http://schemas.openxmlformats.org/officeDocument/2006/relationships/slide" Target="slide174.xml"/><Relationship Id="rId85" Type="http://schemas.openxmlformats.org/officeDocument/2006/relationships/slide" Target="slide179.xml"/><Relationship Id="rId93" Type="http://schemas.openxmlformats.org/officeDocument/2006/relationships/slide" Target="slide187.xml"/><Relationship Id="rId3" Type="http://schemas.openxmlformats.org/officeDocument/2006/relationships/slide" Target="slide97.xml"/><Relationship Id="rId12" Type="http://schemas.openxmlformats.org/officeDocument/2006/relationships/slide" Target="slide106.xml"/><Relationship Id="rId17" Type="http://schemas.openxmlformats.org/officeDocument/2006/relationships/slide" Target="slide111.xml"/><Relationship Id="rId25" Type="http://schemas.openxmlformats.org/officeDocument/2006/relationships/slide" Target="slide119.xml"/><Relationship Id="rId33" Type="http://schemas.openxmlformats.org/officeDocument/2006/relationships/slide" Target="slide127.xml"/><Relationship Id="rId38" Type="http://schemas.openxmlformats.org/officeDocument/2006/relationships/slide" Target="slide132.xml"/><Relationship Id="rId46" Type="http://schemas.openxmlformats.org/officeDocument/2006/relationships/slide" Target="slide140.xml"/><Relationship Id="rId59" Type="http://schemas.openxmlformats.org/officeDocument/2006/relationships/slide" Target="slide153.xml"/><Relationship Id="rId67" Type="http://schemas.openxmlformats.org/officeDocument/2006/relationships/slide" Target="slide161.xml"/><Relationship Id="rId20" Type="http://schemas.openxmlformats.org/officeDocument/2006/relationships/slide" Target="slide114.xml"/><Relationship Id="rId41" Type="http://schemas.openxmlformats.org/officeDocument/2006/relationships/slide" Target="slide135.xml"/><Relationship Id="rId54" Type="http://schemas.openxmlformats.org/officeDocument/2006/relationships/slide" Target="slide148.xml"/><Relationship Id="rId62" Type="http://schemas.openxmlformats.org/officeDocument/2006/relationships/slide" Target="slide156.xml"/><Relationship Id="rId70" Type="http://schemas.openxmlformats.org/officeDocument/2006/relationships/slide" Target="slide164.xml"/><Relationship Id="rId75" Type="http://schemas.openxmlformats.org/officeDocument/2006/relationships/slide" Target="slide169.xml"/><Relationship Id="rId83" Type="http://schemas.openxmlformats.org/officeDocument/2006/relationships/slide" Target="slide177.xml"/><Relationship Id="rId88" Type="http://schemas.openxmlformats.org/officeDocument/2006/relationships/slide" Target="slide182.xml"/><Relationship Id="rId91" Type="http://schemas.openxmlformats.org/officeDocument/2006/relationships/slide" Target="slide18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5" Type="http://schemas.openxmlformats.org/officeDocument/2006/relationships/slide" Target="slide109.xml"/><Relationship Id="rId23" Type="http://schemas.openxmlformats.org/officeDocument/2006/relationships/slide" Target="slide117.xml"/><Relationship Id="rId28" Type="http://schemas.openxmlformats.org/officeDocument/2006/relationships/slide" Target="slide122.xml"/><Relationship Id="rId36" Type="http://schemas.openxmlformats.org/officeDocument/2006/relationships/slide" Target="slide130.xml"/><Relationship Id="rId49" Type="http://schemas.openxmlformats.org/officeDocument/2006/relationships/slide" Target="slide143.xml"/><Relationship Id="rId57" Type="http://schemas.openxmlformats.org/officeDocument/2006/relationships/slide" Target="slide151.xml"/><Relationship Id="rId10" Type="http://schemas.openxmlformats.org/officeDocument/2006/relationships/slide" Target="slide104.xml"/><Relationship Id="rId31" Type="http://schemas.openxmlformats.org/officeDocument/2006/relationships/slide" Target="slide125.xml"/><Relationship Id="rId44" Type="http://schemas.openxmlformats.org/officeDocument/2006/relationships/slide" Target="slide138.xml"/><Relationship Id="rId52" Type="http://schemas.openxmlformats.org/officeDocument/2006/relationships/slide" Target="slide146.xml"/><Relationship Id="rId60" Type="http://schemas.openxmlformats.org/officeDocument/2006/relationships/slide" Target="slide154.xml"/><Relationship Id="rId65" Type="http://schemas.openxmlformats.org/officeDocument/2006/relationships/slide" Target="slide159.xml"/><Relationship Id="rId73" Type="http://schemas.openxmlformats.org/officeDocument/2006/relationships/slide" Target="slide167.xml"/><Relationship Id="rId78" Type="http://schemas.openxmlformats.org/officeDocument/2006/relationships/slide" Target="slide172.xml"/><Relationship Id="rId81" Type="http://schemas.openxmlformats.org/officeDocument/2006/relationships/slide" Target="slide175.xml"/><Relationship Id="rId86" Type="http://schemas.openxmlformats.org/officeDocument/2006/relationships/slide" Target="slide180.xml"/><Relationship Id="rId94" Type="http://schemas.openxmlformats.org/officeDocument/2006/relationships/slide" Target="slide3.xml"/><Relationship Id="rId4" Type="http://schemas.openxmlformats.org/officeDocument/2006/relationships/slide" Target="slide98.xml"/><Relationship Id="rId9" Type="http://schemas.openxmlformats.org/officeDocument/2006/relationships/slide" Target="slide10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8.png"/><Relationship Id="rId5" Type="http://schemas.openxmlformats.org/officeDocument/2006/relationships/image" Target="../media/image84.png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image" Target="../media/image7.png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3.png"/><Relationship Id="rId3" Type="http://schemas.openxmlformats.org/officeDocument/2006/relationships/image" Target="../media/image951.png"/><Relationship Id="rId7" Type="http://schemas.openxmlformats.org/officeDocument/2006/relationships/image" Target="../media/image96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66.png"/><Relationship Id="rId5" Type="http://schemas.openxmlformats.org/officeDocument/2006/relationships/image" Target="../media/image1.png"/><Relationship Id="rId10" Type="http://schemas.openxmlformats.org/officeDocument/2006/relationships/image" Target="../media/image965.png"/><Relationship Id="rId4" Type="http://schemas.openxmlformats.org/officeDocument/2006/relationships/slide" Target="slide3.xml"/><Relationship Id="rId9" Type="http://schemas.openxmlformats.org/officeDocument/2006/relationships/image" Target="../media/image964.png"/></Relationships>
</file>

<file path=ppt/slides/_rels/slide2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3.png"/><Relationship Id="rId3" Type="http://schemas.openxmlformats.org/officeDocument/2006/relationships/image" Target="../media/image951.png"/><Relationship Id="rId7" Type="http://schemas.openxmlformats.org/officeDocument/2006/relationships/image" Target="../media/image9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67.png"/><Relationship Id="rId5" Type="http://schemas.openxmlformats.org/officeDocument/2006/relationships/image" Target="../media/image1.png"/><Relationship Id="rId10" Type="http://schemas.openxmlformats.org/officeDocument/2006/relationships/image" Target="../media/image965.png"/><Relationship Id="rId4" Type="http://schemas.openxmlformats.org/officeDocument/2006/relationships/slide" Target="slide3.xml"/><Relationship Id="rId9" Type="http://schemas.openxmlformats.org/officeDocument/2006/relationships/image" Target="../media/image962.png"/></Relationships>
</file>

<file path=ppt/slides/_rels/slide2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3.png"/><Relationship Id="rId3" Type="http://schemas.openxmlformats.org/officeDocument/2006/relationships/image" Target="../media/image951.png"/><Relationship Id="rId7" Type="http://schemas.openxmlformats.org/officeDocument/2006/relationships/image" Target="../media/image9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68.png"/><Relationship Id="rId5" Type="http://schemas.openxmlformats.org/officeDocument/2006/relationships/image" Target="../media/image1.png"/><Relationship Id="rId10" Type="http://schemas.openxmlformats.org/officeDocument/2006/relationships/image" Target="../media/image965.png"/><Relationship Id="rId4" Type="http://schemas.openxmlformats.org/officeDocument/2006/relationships/slide" Target="slide3.xml"/><Relationship Id="rId9" Type="http://schemas.openxmlformats.org/officeDocument/2006/relationships/image" Target="../media/image962.png"/></Relationships>
</file>

<file path=ppt/slides/_rels/slide2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2.png"/><Relationship Id="rId3" Type="http://schemas.openxmlformats.org/officeDocument/2006/relationships/image" Target="../media/image951.png"/><Relationship Id="rId7" Type="http://schemas.openxmlformats.org/officeDocument/2006/relationships/image" Target="../media/image9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69.png"/><Relationship Id="rId5" Type="http://schemas.openxmlformats.org/officeDocument/2006/relationships/image" Target="../media/image1.png"/><Relationship Id="rId10" Type="http://schemas.openxmlformats.org/officeDocument/2006/relationships/image" Target="../media/image965.png"/><Relationship Id="rId4" Type="http://schemas.openxmlformats.org/officeDocument/2006/relationships/slide" Target="slide3.xml"/><Relationship Id="rId9" Type="http://schemas.openxmlformats.org/officeDocument/2006/relationships/image" Target="../media/image963.png"/></Relationships>
</file>

<file path=ppt/slides/_rels/slide2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1.png"/><Relationship Id="rId3" Type="http://schemas.openxmlformats.org/officeDocument/2006/relationships/image" Target="../media/image951.png"/><Relationship Id="rId7" Type="http://schemas.openxmlformats.org/officeDocument/2006/relationships/image" Target="../media/image9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74.png"/><Relationship Id="rId5" Type="http://schemas.openxmlformats.org/officeDocument/2006/relationships/image" Target="../media/image1.png"/><Relationship Id="rId10" Type="http://schemas.openxmlformats.org/officeDocument/2006/relationships/image" Target="../media/image973.png"/><Relationship Id="rId4" Type="http://schemas.openxmlformats.org/officeDocument/2006/relationships/slide" Target="slide3.xml"/><Relationship Id="rId9" Type="http://schemas.openxmlformats.org/officeDocument/2006/relationships/image" Target="../media/image972.png"/></Relationships>
</file>

<file path=ppt/slides/_rels/slide2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75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1.png"/><Relationship Id="rId11" Type="http://schemas.openxmlformats.org/officeDocument/2006/relationships/image" Target="../media/image978.png"/><Relationship Id="rId5" Type="http://schemas.openxmlformats.org/officeDocument/2006/relationships/image" Target="../media/image977.png"/><Relationship Id="rId10" Type="http://schemas.openxmlformats.org/officeDocument/2006/relationships/image" Target="../media/image974.png"/><Relationship Id="rId4" Type="http://schemas.openxmlformats.org/officeDocument/2006/relationships/image" Target="../media/image976.png"/><Relationship Id="rId9" Type="http://schemas.openxmlformats.org/officeDocument/2006/relationships/image" Target="../media/image7.png"/></Relationships>
</file>

<file path=ppt/slides/_rels/slide2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openxmlformats.org/officeDocument/2006/relationships/image" Target="../media/image951.png"/><Relationship Id="rId7" Type="http://schemas.openxmlformats.org/officeDocument/2006/relationships/image" Target="../media/image979.png"/><Relationship Id="rId12" Type="http://schemas.openxmlformats.org/officeDocument/2006/relationships/image" Target="../media/image98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83.png"/><Relationship Id="rId5" Type="http://schemas.openxmlformats.org/officeDocument/2006/relationships/image" Target="../media/image1.png"/><Relationship Id="rId10" Type="http://schemas.openxmlformats.org/officeDocument/2006/relationships/image" Target="../media/image982.png"/><Relationship Id="rId4" Type="http://schemas.openxmlformats.org/officeDocument/2006/relationships/slide" Target="slide3.xml"/><Relationship Id="rId9" Type="http://schemas.openxmlformats.org/officeDocument/2006/relationships/image" Target="../media/image981.png"/></Relationships>
</file>

<file path=ppt/slides/_rels/slide2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6.png"/><Relationship Id="rId3" Type="http://schemas.openxmlformats.org/officeDocument/2006/relationships/image" Target="../media/image951.png"/><Relationship Id="rId7" Type="http://schemas.openxmlformats.org/officeDocument/2006/relationships/image" Target="../media/image98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89.png"/><Relationship Id="rId5" Type="http://schemas.openxmlformats.org/officeDocument/2006/relationships/image" Target="../media/image1.png"/><Relationship Id="rId10" Type="http://schemas.openxmlformats.org/officeDocument/2006/relationships/image" Target="../media/image988.png"/><Relationship Id="rId4" Type="http://schemas.openxmlformats.org/officeDocument/2006/relationships/slide" Target="slide3.xml"/><Relationship Id="rId9" Type="http://schemas.openxmlformats.org/officeDocument/2006/relationships/image" Target="../media/image987.png"/></Relationships>
</file>

<file path=ppt/slides/_rels/slide2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1.png"/><Relationship Id="rId3" Type="http://schemas.openxmlformats.org/officeDocument/2006/relationships/image" Target="../media/image951.png"/><Relationship Id="rId7" Type="http://schemas.openxmlformats.org/officeDocument/2006/relationships/image" Target="../media/image9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94.png"/><Relationship Id="rId5" Type="http://schemas.openxmlformats.org/officeDocument/2006/relationships/image" Target="../media/image1.png"/><Relationship Id="rId10" Type="http://schemas.openxmlformats.org/officeDocument/2006/relationships/image" Target="../media/image993.png"/><Relationship Id="rId4" Type="http://schemas.openxmlformats.org/officeDocument/2006/relationships/slide" Target="slide3.xml"/><Relationship Id="rId9" Type="http://schemas.openxmlformats.org/officeDocument/2006/relationships/image" Target="../media/image992.png"/></Relationships>
</file>

<file path=ppt/slides/_rels/slide2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6.png"/><Relationship Id="rId3" Type="http://schemas.openxmlformats.org/officeDocument/2006/relationships/image" Target="../media/image951.png"/><Relationship Id="rId7" Type="http://schemas.openxmlformats.org/officeDocument/2006/relationships/image" Target="../media/image99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99.png"/><Relationship Id="rId5" Type="http://schemas.openxmlformats.org/officeDocument/2006/relationships/image" Target="../media/image1.png"/><Relationship Id="rId10" Type="http://schemas.openxmlformats.org/officeDocument/2006/relationships/image" Target="../media/image998.png"/><Relationship Id="rId4" Type="http://schemas.openxmlformats.org/officeDocument/2006/relationships/slide" Target="slide3.xml"/><Relationship Id="rId9" Type="http://schemas.openxmlformats.org/officeDocument/2006/relationships/image" Target="../media/image9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7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8.png"/><Relationship Id="rId5" Type="http://schemas.openxmlformats.org/officeDocument/2006/relationships/image" Target="../media/image89.png"/><Relationship Id="rId10" Type="http://schemas.openxmlformats.org/officeDocument/2006/relationships/image" Target="../media/image91.png"/><Relationship Id="rId4" Type="http://schemas.openxmlformats.org/officeDocument/2006/relationships/image" Target="../media/image88.png"/><Relationship Id="rId9" Type="http://schemas.openxmlformats.org/officeDocument/2006/relationships/image" Target="../media/image7.png"/></Relationships>
</file>

<file path=ppt/slides/_rels/slide2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1.png"/><Relationship Id="rId3" Type="http://schemas.openxmlformats.org/officeDocument/2006/relationships/image" Target="../media/image951.png"/><Relationship Id="rId7" Type="http://schemas.openxmlformats.org/officeDocument/2006/relationships/image" Target="../media/image100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04.png"/><Relationship Id="rId5" Type="http://schemas.openxmlformats.org/officeDocument/2006/relationships/image" Target="../media/image1.png"/><Relationship Id="rId10" Type="http://schemas.openxmlformats.org/officeDocument/2006/relationships/image" Target="../media/image1003.png"/><Relationship Id="rId4" Type="http://schemas.openxmlformats.org/officeDocument/2006/relationships/slide" Target="slide3.xml"/><Relationship Id="rId9" Type="http://schemas.openxmlformats.org/officeDocument/2006/relationships/image" Target="../media/image1002.png"/></Relationships>
</file>

<file path=ppt/slides/_rels/slide2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6.png"/><Relationship Id="rId3" Type="http://schemas.openxmlformats.org/officeDocument/2006/relationships/image" Target="../media/image951.png"/><Relationship Id="rId7" Type="http://schemas.openxmlformats.org/officeDocument/2006/relationships/image" Target="../media/image100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09.png"/><Relationship Id="rId5" Type="http://schemas.openxmlformats.org/officeDocument/2006/relationships/image" Target="../media/image1.png"/><Relationship Id="rId10" Type="http://schemas.openxmlformats.org/officeDocument/2006/relationships/image" Target="../media/image1008.png"/><Relationship Id="rId4" Type="http://schemas.openxmlformats.org/officeDocument/2006/relationships/slide" Target="slide3.xml"/><Relationship Id="rId9" Type="http://schemas.openxmlformats.org/officeDocument/2006/relationships/image" Target="../media/image1007.png"/></Relationships>
</file>

<file path=ppt/slides/_rels/slide2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1.png"/><Relationship Id="rId3" Type="http://schemas.openxmlformats.org/officeDocument/2006/relationships/image" Target="../media/image951.png"/><Relationship Id="rId7" Type="http://schemas.openxmlformats.org/officeDocument/2006/relationships/image" Target="../media/image10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13.png"/><Relationship Id="rId5" Type="http://schemas.openxmlformats.org/officeDocument/2006/relationships/image" Target="../media/image1.png"/><Relationship Id="rId10" Type="http://schemas.openxmlformats.org/officeDocument/2006/relationships/image" Target="../media/image1012.png"/><Relationship Id="rId4" Type="http://schemas.openxmlformats.org/officeDocument/2006/relationships/slide" Target="slide3.xml"/><Relationship Id="rId9" Type="http://schemas.openxmlformats.org/officeDocument/2006/relationships/image" Target="../media/image764.png"/></Relationships>
</file>

<file path=ppt/slides/_rels/slide2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8.png"/><Relationship Id="rId3" Type="http://schemas.openxmlformats.org/officeDocument/2006/relationships/image" Target="../media/image951.png"/><Relationship Id="rId7" Type="http://schemas.openxmlformats.org/officeDocument/2006/relationships/image" Target="../media/image10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17.png"/><Relationship Id="rId5" Type="http://schemas.openxmlformats.org/officeDocument/2006/relationships/image" Target="../media/image1.png"/><Relationship Id="rId10" Type="http://schemas.openxmlformats.org/officeDocument/2006/relationships/image" Target="../media/image1016.png"/><Relationship Id="rId4" Type="http://schemas.openxmlformats.org/officeDocument/2006/relationships/slide" Target="slide3.xml"/><Relationship Id="rId9" Type="http://schemas.openxmlformats.org/officeDocument/2006/relationships/image" Target="../media/image1015.png"/></Relationships>
</file>

<file path=ppt/slides/_rels/slide2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9.png"/><Relationship Id="rId3" Type="http://schemas.openxmlformats.org/officeDocument/2006/relationships/image" Target="../media/image951.png"/><Relationship Id="rId7" Type="http://schemas.openxmlformats.org/officeDocument/2006/relationships/image" Target="../media/image10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22.png"/><Relationship Id="rId5" Type="http://schemas.openxmlformats.org/officeDocument/2006/relationships/image" Target="../media/image1.png"/><Relationship Id="rId10" Type="http://schemas.openxmlformats.org/officeDocument/2006/relationships/image" Target="../media/image1021.png"/><Relationship Id="rId4" Type="http://schemas.openxmlformats.org/officeDocument/2006/relationships/slide" Target="slide3.xml"/><Relationship Id="rId9" Type="http://schemas.openxmlformats.org/officeDocument/2006/relationships/image" Target="../media/image1020.png"/></Relationships>
</file>

<file path=ppt/slides/_rels/slide2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4.png"/><Relationship Id="rId3" Type="http://schemas.openxmlformats.org/officeDocument/2006/relationships/image" Target="../media/image951.png"/><Relationship Id="rId7" Type="http://schemas.openxmlformats.org/officeDocument/2006/relationships/image" Target="../media/image10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27.png"/><Relationship Id="rId5" Type="http://schemas.openxmlformats.org/officeDocument/2006/relationships/image" Target="../media/image1.png"/><Relationship Id="rId10" Type="http://schemas.openxmlformats.org/officeDocument/2006/relationships/image" Target="../media/image1026.png"/><Relationship Id="rId4" Type="http://schemas.openxmlformats.org/officeDocument/2006/relationships/slide" Target="slide3.xml"/><Relationship Id="rId9" Type="http://schemas.openxmlformats.org/officeDocument/2006/relationships/image" Target="../media/image10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5.png"/><Relationship Id="rId3" Type="http://schemas.openxmlformats.org/officeDocument/2006/relationships/image" Target="../media/image19.png"/><Relationship Id="rId7" Type="http://schemas.openxmlformats.org/officeDocument/2006/relationships/slide" Target="slide1.xml"/><Relationship Id="rId12" Type="http://schemas.openxmlformats.org/officeDocument/2006/relationships/image" Target="../media/image9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93.png"/><Relationship Id="rId5" Type="http://schemas.openxmlformats.org/officeDocument/2006/relationships/image" Target="../media/image22.png"/><Relationship Id="rId15" Type="http://schemas.openxmlformats.org/officeDocument/2006/relationships/image" Target="../media/image8.png"/><Relationship Id="rId10" Type="http://schemas.openxmlformats.org/officeDocument/2006/relationships/image" Target="../media/image92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7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8.png"/><Relationship Id="rId5" Type="http://schemas.openxmlformats.org/officeDocument/2006/relationships/image" Target="../media/image99.png"/><Relationship Id="rId10" Type="http://schemas.openxmlformats.org/officeDocument/2006/relationships/image" Target="../media/image101.png"/><Relationship Id="rId4" Type="http://schemas.openxmlformats.org/officeDocument/2006/relationships/image" Target="../media/image98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8.png"/><Relationship Id="rId5" Type="http://schemas.openxmlformats.org/officeDocument/2006/relationships/image" Target="../media/image104.png"/><Relationship Id="rId10" Type="http://schemas.openxmlformats.org/officeDocument/2006/relationships/image" Target="../media/image106.png"/><Relationship Id="rId4" Type="http://schemas.openxmlformats.org/officeDocument/2006/relationships/image" Target="../media/image103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14.png"/><Relationship Id="rId3" Type="http://schemas.openxmlformats.org/officeDocument/2006/relationships/image" Target="../media/image107.png"/><Relationship Id="rId7" Type="http://schemas.openxmlformats.org/officeDocument/2006/relationships/slide" Target="slide1.xml"/><Relationship Id="rId12" Type="http://schemas.openxmlformats.org/officeDocument/2006/relationships/image" Target="../media/image113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2.png"/><Relationship Id="rId5" Type="http://schemas.openxmlformats.org/officeDocument/2006/relationships/image" Target="../media/image109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8.png"/><Relationship Id="rId9" Type="http://schemas.openxmlformats.org/officeDocument/2006/relationships/image" Target="../media/image7.png"/><Relationship Id="rId14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7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8.png"/><Relationship Id="rId5" Type="http://schemas.openxmlformats.org/officeDocument/2006/relationships/image" Target="../media/image119.png"/><Relationship Id="rId10" Type="http://schemas.openxmlformats.org/officeDocument/2006/relationships/image" Target="../media/image121.png"/><Relationship Id="rId4" Type="http://schemas.openxmlformats.org/officeDocument/2006/relationships/image" Target="../media/image118.pn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8.png"/><Relationship Id="rId5" Type="http://schemas.openxmlformats.org/officeDocument/2006/relationships/image" Target="../media/image124.png"/><Relationship Id="rId10" Type="http://schemas.openxmlformats.org/officeDocument/2006/relationships/image" Target="../media/image126.png"/><Relationship Id="rId4" Type="http://schemas.openxmlformats.org/officeDocument/2006/relationships/image" Target="../media/image123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9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8.png"/><Relationship Id="rId5" Type="http://schemas.openxmlformats.org/officeDocument/2006/relationships/image" Target="../media/image48.png"/><Relationship Id="rId10" Type="http://schemas.openxmlformats.org/officeDocument/2006/relationships/image" Target="../media/image128.png"/><Relationship Id="rId4" Type="http://schemas.openxmlformats.org/officeDocument/2006/relationships/image" Target="../media/image47.pn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9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8.png"/><Relationship Id="rId5" Type="http://schemas.openxmlformats.org/officeDocument/2006/relationships/image" Target="../media/image131.png"/><Relationship Id="rId10" Type="http://schemas.openxmlformats.org/officeDocument/2006/relationships/image" Target="../media/image133.png"/><Relationship Id="rId4" Type="http://schemas.openxmlformats.org/officeDocument/2006/relationships/image" Target="../media/image130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3.xml"/><Relationship Id="rId13" Type="http://schemas.openxmlformats.org/officeDocument/2006/relationships/slide" Target="slide198.xml"/><Relationship Id="rId18" Type="http://schemas.openxmlformats.org/officeDocument/2006/relationships/slide" Target="slide203.xml"/><Relationship Id="rId26" Type="http://schemas.openxmlformats.org/officeDocument/2006/relationships/slide" Target="slide211.xml"/><Relationship Id="rId3" Type="http://schemas.openxmlformats.org/officeDocument/2006/relationships/slide" Target="slide188.xml"/><Relationship Id="rId21" Type="http://schemas.openxmlformats.org/officeDocument/2006/relationships/slide" Target="slide206.xml"/><Relationship Id="rId7" Type="http://schemas.openxmlformats.org/officeDocument/2006/relationships/slide" Target="slide192.xml"/><Relationship Id="rId12" Type="http://schemas.openxmlformats.org/officeDocument/2006/relationships/slide" Target="slide197.xml"/><Relationship Id="rId17" Type="http://schemas.openxmlformats.org/officeDocument/2006/relationships/slide" Target="slide202.xml"/><Relationship Id="rId25" Type="http://schemas.openxmlformats.org/officeDocument/2006/relationships/slide" Target="slide210.xml"/><Relationship Id="rId2" Type="http://schemas.openxmlformats.org/officeDocument/2006/relationships/slide" Target="slide2.xml"/><Relationship Id="rId16" Type="http://schemas.openxmlformats.org/officeDocument/2006/relationships/slide" Target="slide201.xml"/><Relationship Id="rId20" Type="http://schemas.openxmlformats.org/officeDocument/2006/relationships/slide" Target="slide205.xml"/><Relationship Id="rId29" Type="http://schemas.openxmlformats.org/officeDocument/2006/relationships/slide" Target="slide2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1.xml"/><Relationship Id="rId11" Type="http://schemas.openxmlformats.org/officeDocument/2006/relationships/slide" Target="slide196.xml"/><Relationship Id="rId24" Type="http://schemas.openxmlformats.org/officeDocument/2006/relationships/slide" Target="slide209.xml"/><Relationship Id="rId5" Type="http://schemas.openxmlformats.org/officeDocument/2006/relationships/slide" Target="slide190.xml"/><Relationship Id="rId15" Type="http://schemas.openxmlformats.org/officeDocument/2006/relationships/slide" Target="slide200.xml"/><Relationship Id="rId23" Type="http://schemas.openxmlformats.org/officeDocument/2006/relationships/slide" Target="slide208.xml"/><Relationship Id="rId28" Type="http://schemas.openxmlformats.org/officeDocument/2006/relationships/slide" Target="slide213.xml"/><Relationship Id="rId10" Type="http://schemas.openxmlformats.org/officeDocument/2006/relationships/slide" Target="slide195.xml"/><Relationship Id="rId19" Type="http://schemas.openxmlformats.org/officeDocument/2006/relationships/slide" Target="slide204.xml"/><Relationship Id="rId4" Type="http://schemas.openxmlformats.org/officeDocument/2006/relationships/slide" Target="slide189.xml"/><Relationship Id="rId9" Type="http://schemas.openxmlformats.org/officeDocument/2006/relationships/slide" Target="slide194.xml"/><Relationship Id="rId14" Type="http://schemas.openxmlformats.org/officeDocument/2006/relationships/slide" Target="slide199.xml"/><Relationship Id="rId22" Type="http://schemas.openxmlformats.org/officeDocument/2006/relationships/slide" Target="slide207.xml"/><Relationship Id="rId27" Type="http://schemas.openxmlformats.org/officeDocument/2006/relationships/slide" Target="slide212.xml"/><Relationship Id="rId30" Type="http://schemas.openxmlformats.org/officeDocument/2006/relationships/slide" Target="slide2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4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38.png"/><Relationship Id="rId5" Type="http://schemas.openxmlformats.org/officeDocument/2006/relationships/image" Target="../media/image136.png"/><Relationship Id="rId10" Type="http://schemas.openxmlformats.org/officeDocument/2006/relationships/image" Target="../media/image8.png"/><Relationship Id="rId4" Type="http://schemas.openxmlformats.org/officeDocument/2006/relationships/image" Target="../media/image135.png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9.png"/><Relationship Id="rId7" Type="http://schemas.openxmlformats.org/officeDocument/2006/relationships/slide" Target="slide1.xml"/><Relationship Id="rId12" Type="http://schemas.openxmlformats.org/officeDocument/2006/relationships/image" Target="../media/image1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3.png"/><Relationship Id="rId5" Type="http://schemas.openxmlformats.org/officeDocument/2006/relationships/image" Target="../media/image141.png"/><Relationship Id="rId10" Type="http://schemas.openxmlformats.org/officeDocument/2006/relationships/image" Target="../media/image8.png"/><Relationship Id="rId4" Type="http://schemas.openxmlformats.org/officeDocument/2006/relationships/image" Target="../media/image140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slide" Target="slide1.xml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9.png"/><Relationship Id="rId5" Type="http://schemas.openxmlformats.org/officeDocument/2006/relationships/image" Target="../media/image7.png"/><Relationship Id="rId10" Type="http://schemas.openxmlformats.org/officeDocument/2006/relationships/image" Target="../media/image148.png"/><Relationship Id="rId4" Type="http://schemas.openxmlformats.org/officeDocument/2006/relationships/image" Target="../media/image1.png"/><Relationship Id="rId9" Type="http://schemas.openxmlformats.org/officeDocument/2006/relationships/image" Target="../media/image1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8.png"/><Relationship Id="rId5" Type="http://schemas.openxmlformats.org/officeDocument/2006/relationships/image" Target="../media/image153.png"/><Relationship Id="rId10" Type="http://schemas.openxmlformats.org/officeDocument/2006/relationships/image" Target="../media/image7.png"/><Relationship Id="rId4" Type="http://schemas.openxmlformats.org/officeDocument/2006/relationships/image" Target="../media/image152.png"/><Relationship Id="rId9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6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60.png"/><Relationship Id="rId5" Type="http://schemas.openxmlformats.org/officeDocument/2006/relationships/image" Target="../media/image158.png"/><Relationship Id="rId10" Type="http://schemas.openxmlformats.org/officeDocument/2006/relationships/image" Target="../media/image8.png"/><Relationship Id="rId4" Type="http://schemas.openxmlformats.org/officeDocument/2006/relationships/image" Target="../media/image157.png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1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1" Type="http://schemas.openxmlformats.org/officeDocument/2006/relationships/image" Target="../media/image165.png"/><Relationship Id="rId5" Type="http://schemas.openxmlformats.org/officeDocument/2006/relationships/image" Target="../media/image163.png"/><Relationship Id="rId10" Type="http://schemas.openxmlformats.org/officeDocument/2006/relationships/image" Target="../media/image8.png"/><Relationship Id="rId4" Type="http://schemas.openxmlformats.org/officeDocument/2006/relationships/image" Target="../media/image162.png"/><Relationship Id="rId9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6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0.png"/><Relationship Id="rId5" Type="http://schemas.openxmlformats.org/officeDocument/2006/relationships/image" Target="../media/image168.png"/><Relationship Id="rId10" Type="http://schemas.openxmlformats.org/officeDocument/2006/relationships/image" Target="../media/image8.png"/><Relationship Id="rId4" Type="http://schemas.openxmlformats.org/officeDocument/2006/relationships/image" Target="../media/image167.png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1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5.png"/><Relationship Id="rId5" Type="http://schemas.openxmlformats.org/officeDocument/2006/relationships/image" Target="../media/image173.png"/><Relationship Id="rId10" Type="http://schemas.openxmlformats.org/officeDocument/2006/relationships/image" Target="../media/image8.png"/><Relationship Id="rId4" Type="http://schemas.openxmlformats.org/officeDocument/2006/relationships/image" Target="../media/image172.png"/><Relationship Id="rId9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6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0.png"/><Relationship Id="rId5" Type="http://schemas.openxmlformats.org/officeDocument/2006/relationships/image" Target="../media/image178.png"/><Relationship Id="rId10" Type="http://schemas.openxmlformats.org/officeDocument/2006/relationships/image" Target="../media/image8.png"/><Relationship Id="rId4" Type="http://schemas.openxmlformats.org/officeDocument/2006/relationships/image" Target="../media/image177.png"/><Relationship Id="rId9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1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5.png"/><Relationship Id="rId5" Type="http://schemas.openxmlformats.org/officeDocument/2006/relationships/image" Target="../media/image183.png"/><Relationship Id="rId10" Type="http://schemas.openxmlformats.org/officeDocument/2006/relationships/image" Target="../media/image8.png"/><Relationship Id="rId4" Type="http://schemas.openxmlformats.org/officeDocument/2006/relationships/image" Target="../media/image18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6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11" Type="http://schemas.openxmlformats.org/officeDocument/2006/relationships/image" Target="../media/image190.png"/><Relationship Id="rId5" Type="http://schemas.openxmlformats.org/officeDocument/2006/relationships/image" Target="../media/image188.png"/><Relationship Id="rId10" Type="http://schemas.openxmlformats.org/officeDocument/2006/relationships/image" Target="../media/image8.png"/><Relationship Id="rId4" Type="http://schemas.openxmlformats.org/officeDocument/2006/relationships/image" Target="../media/image187.png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1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5.png"/><Relationship Id="rId5" Type="http://schemas.openxmlformats.org/officeDocument/2006/relationships/image" Target="../media/image193.png"/><Relationship Id="rId10" Type="http://schemas.openxmlformats.org/officeDocument/2006/relationships/image" Target="../media/image8.png"/><Relationship Id="rId4" Type="http://schemas.openxmlformats.org/officeDocument/2006/relationships/image" Target="../media/image192.png"/><Relationship Id="rId9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6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0.png"/><Relationship Id="rId5" Type="http://schemas.openxmlformats.org/officeDocument/2006/relationships/image" Target="../media/image198.png"/><Relationship Id="rId10" Type="http://schemas.openxmlformats.org/officeDocument/2006/relationships/image" Target="../media/image8.png"/><Relationship Id="rId4" Type="http://schemas.openxmlformats.org/officeDocument/2006/relationships/image" Target="../media/image197.png"/><Relationship Id="rId9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3.png"/><Relationship Id="rId3" Type="http://schemas.openxmlformats.org/officeDocument/2006/relationships/slide" Target="slide1.xml"/><Relationship Id="rId12" Type="http://schemas.openxmlformats.org/officeDocument/2006/relationships/image" Target="../media/image20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1.png"/><Relationship Id="rId5" Type="http://schemas.openxmlformats.org/officeDocument/2006/relationships/image" Target="../media/image7.png"/><Relationship Id="rId15" Type="http://schemas.openxmlformats.org/officeDocument/2006/relationships/image" Target="../media/image205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04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8.png"/><Relationship Id="rId3" Type="http://schemas.openxmlformats.org/officeDocument/2006/relationships/slide" Target="slide1.xml"/><Relationship Id="rId12" Type="http://schemas.openxmlformats.org/officeDocument/2006/relationships/image" Target="../media/image20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6.png"/><Relationship Id="rId5" Type="http://schemas.openxmlformats.org/officeDocument/2006/relationships/image" Target="../media/image7.png"/><Relationship Id="rId15" Type="http://schemas.openxmlformats.org/officeDocument/2006/relationships/image" Target="../media/image210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09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3" Type="http://schemas.openxmlformats.org/officeDocument/2006/relationships/slide" Target="slide1.xml"/><Relationship Id="rId12" Type="http://schemas.openxmlformats.org/officeDocument/2006/relationships/image" Target="../media/image2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1.png"/><Relationship Id="rId5" Type="http://schemas.openxmlformats.org/officeDocument/2006/relationships/image" Target="../media/image7.png"/><Relationship Id="rId15" Type="http://schemas.openxmlformats.org/officeDocument/2006/relationships/image" Target="../media/image215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14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8.png"/><Relationship Id="rId3" Type="http://schemas.openxmlformats.org/officeDocument/2006/relationships/slide" Target="slide1.xml"/><Relationship Id="rId12" Type="http://schemas.openxmlformats.org/officeDocument/2006/relationships/image" Target="../media/image2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6.png"/><Relationship Id="rId5" Type="http://schemas.openxmlformats.org/officeDocument/2006/relationships/image" Target="../media/image7.png"/><Relationship Id="rId15" Type="http://schemas.openxmlformats.org/officeDocument/2006/relationships/image" Target="../media/image220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19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3.png"/><Relationship Id="rId3" Type="http://schemas.openxmlformats.org/officeDocument/2006/relationships/slide" Target="slide1.xml"/><Relationship Id="rId12" Type="http://schemas.openxmlformats.org/officeDocument/2006/relationships/image" Target="../media/image2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1.png"/><Relationship Id="rId5" Type="http://schemas.openxmlformats.org/officeDocument/2006/relationships/image" Target="../media/image7.png"/><Relationship Id="rId15" Type="http://schemas.openxmlformats.org/officeDocument/2006/relationships/image" Target="../media/image225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24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.png"/><Relationship Id="rId3" Type="http://schemas.openxmlformats.org/officeDocument/2006/relationships/slide" Target="slide1.xml"/><Relationship Id="rId12" Type="http://schemas.openxmlformats.org/officeDocument/2006/relationships/image" Target="../media/image2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3.png"/><Relationship Id="rId5" Type="http://schemas.openxmlformats.org/officeDocument/2006/relationships/image" Target="../media/image7.png"/><Relationship Id="rId15" Type="http://schemas.openxmlformats.org/officeDocument/2006/relationships/image" Target="../media/image226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24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9.png"/><Relationship Id="rId3" Type="http://schemas.openxmlformats.org/officeDocument/2006/relationships/slide" Target="slide1.xml"/><Relationship Id="rId12" Type="http://schemas.openxmlformats.org/officeDocument/2006/relationships/image" Target="../media/image2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7.png"/><Relationship Id="rId5" Type="http://schemas.openxmlformats.org/officeDocument/2006/relationships/image" Target="../media/image7.png"/><Relationship Id="rId15" Type="http://schemas.openxmlformats.org/officeDocument/2006/relationships/image" Target="../media/image231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4.png"/><Relationship Id="rId3" Type="http://schemas.openxmlformats.org/officeDocument/2006/relationships/slide" Target="slide1.xml"/><Relationship Id="rId12" Type="http://schemas.openxmlformats.org/officeDocument/2006/relationships/image" Target="../media/image2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2.png"/><Relationship Id="rId5" Type="http://schemas.openxmlformats.org/officeDocument/2006/relationships/image" Target="../media/image7.png"/><Relationship Id="rId15" Type="http://schemas.openxmlformats.org/officeDocument/2006/relationships/image" Target="../media/image236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35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9.png"/><Relationship Id="rId3" Type="http://schemas.openxmlformats.org/officeDocument/2006/relationships/slide" Target="slide1.xml"/><Relationship Id="rId12" Type="http://schemas.openxmlformats.org/officeDocument/2006/relationships/image" Target="../media/image238.png"/><Relationship Id="rId2" Type="http://schemas.openxmlformats.org/officeDocument/2006/relationships/audio" Target="../media/audio1.wav"/><Relationship Id="rId16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7.png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40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4.png"/><Relationship Id="rId3" Type="http://schemas.openxmlformats.org/officeDocument/2006/relationships/slide" Target="slide1.xml"/><Relationship Id="rId12" Type="http://schemas.openxmlformats.org/officeDocument/2006/relationships/image" Target="../media/image243.png"/><Relationship Id="rId2" Type="http://schemas.openxmlformats.org/officeDocument/2006/relationships/audio" Target="../media/audio1.wav"/><Relationship Id="rId16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2.png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45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9.png"/><Relationship Id="rId3" Type="http://schemas.openxmlformats.org/officeDocument/2006/relationships/slide" Target="slide1.xml"/><Relationship Id="rId12" Type="http://schemas.openxmlformats.org/officeDocument/2006/relationships/image" Target="../media/image248.png"/><Relationship Id="rId2" Type="http://schemas.openxmlformats.org/officeDocument/2006/relationships/audio" Target="../media/audio1.wav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7.png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50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4.png"/><Relationship Id="rId3" Type="http://schemas.openxmlformats.org/officeDocument/2006/relationships/slide" Target="slide1.xml"/><Relationship Id="rId12" Type="http://schemas.openxmlformats.org/officeDocument/2006/relationships/image" Target="../media/image253.png"/><Relationship Id="rId2" Type="http://schemas.openxmlformats.org/officeDocument/2006/relationships/audio" Target="../media/audio1.wav"/><Relationship Id="rId16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2.png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55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9.png"/><Relationship Id="rId3" Type="http://schemas.openxmlformats.org/officeDocument/2006/relationships/slide" Target="slide1.xml"/><Relationship Id="rId12" Type="http://schemas.openxmlformats.org/officeDocument/2006/relationships/image" Target="../media/image258.png"/><Relationship Id="rId2" Type="http://schemas.openxmlformats.org/officeDocument/2006/relationships/audio" Target="../media/audio1.wav"/><Relationship Id="rId16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7.png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60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4.png"/><Relationship Id="rId3" Type="http://schemas.openxmlformats.org/officeDocument/2006/relationships/slide" Target="slide1.xml"/><Relationship Id="rId12" Type="http://schemas.openxmlformats.org/officeDocument/2006/relationships/image" Target="../media/image263.png"/><Relationship Id="rId2" Type="http://schemas.openxmlformats.org/officeDocument/2006/relationships/audio" Target="../media/audio1.wav"/><Relationship Id="rId16" Type="http://schemas.openxmlformats.org/officeDocument/2006/relationships/image" Target="../media/image26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2.png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65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9.png"/><Relationship Id="rId3" Type="http://schemas.openxmlformats.org/officeDocument/2006/relationships/slide" Target="slide1.xml"/><Relationship Id="rId12" Type="http://schemas.openxmlformats.org/officeDocument/2006/relationships/image" Target="../media/image268.png"/><Relationship Id="rId2" Type="http://schemas.openxmlformats.org/officeDocument/2006/relationships/audio" Target="../media/audio1.wav"/><Relationship Id="rId16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7.png"/><Relationship Id="rId15" Type="http://schemas.openxmlformats.org/officeDocument/2006/relationships/image" Target="../media/image270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4.png"/><Relationship Id="rId3" Type="http://schemas.openxmlformats.org/officeDocument/2006/relationships/slide" Target="slide1.xml"/><Relationship Id="rId12" Type="http://schemas.openxmlformats.org/officeDocument/2006/relationships/image" Target="../media/image273.png"/><Relationship Id="rId2" Type="http://schemas.openxmlformats.org/officeDocument/2006/relationships/audio" Target="../media/audio1.wav"/><Relationship Id="rId16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2.png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75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9.png"/><Relationship Id="rId3" Type="http://schemas.openxmlformats.org/officeDocument/2006/relationships/slide" Target="slide1.xml"/><Relationship Id="rId12" Type="http://schemas.openxmlformats.org/officeDocument/2006/relationships/image" Target="../media/image278.png"/><Relationship Id="rId2" Type="http://schemas.openxmlformats.org/officeDocument/2006/relationships/audio" Target="../media/audio1.wav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7.png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4.png"/><Relationship Id="rId3" Type="http://schemas.openxmlformats.org/officeDocument/2006/relationships/slide" Target="slide1.xml"/><Relationship Id="rId12" Type="http://schemas.openxmlformats.org/officeDocument/2006/relationships/image" Target="../media/image283.png"/><Relationship Id="rId2" Type="http://schemas.openxmlformats.org/officeDocument/2006/relationships/audio" Target="../media/audio1.wav"/><Relationship Id="rId16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2.png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85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9.png"/><Relationship Id="rId3" Type="http://schemas.openxmlformats.org/officeDocument/2006/relationships/slide" Target="slide1.xml"/><Relationship Id="rId12" Type="http://schemas.openxmlformats.org/officeDocument/2006/relationships/image" Target="../media/image288.png"/><Relationship Id="rId2" Type="http://schemas.openxmlformats.org/officeDocument/2006/relationships/audio" Target="../media/audio1.wav"/><Relationship Id="rId16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7.png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90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4.png"/><Relationship Id="rId3" Type="http://schemas.openxmlformats.org/officeDocument/2006/relationships/slide" Target="slide1.xml"/><Relationship Id="rId12" Type="http://schemas.openxmlformats.org/officeDocument/2006/relationships/image" Target="../media/image293.png"/><Relationship Id="rId2" Type="http://schemas.openxmlformats.org/officeDocument/2006/relationships/audio" Target="../media/audio1.wav"/><Relationship Id="rId16" Type="http://schemas.openxmlformats.org/officeDocument/2006/relationships/image" Target="../media/image29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2.png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295.png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9.png"/><Relationship Id="rId3" Type="http://schemas.openxmlformats.org/officeDocument/2006/relationships/slide" Target="slide1.xml"/><Relationship Id="rId12" Type="http://schemas.openxmlformats.org/officeDocument/2006/relationships/image" Target="../media/image298.png"/><Relationship Id="rId2" Type="http://schemas.openxmlformats.org/officeDocument/2006/relationships/audio" Target="../media/audio1.wav"/><Relationship Id="rId16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7.png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00.png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3.png"/><Relationship Id="rId3" Type="http://schemas.openxmlformats.org/officeDocument/2006/relationships/slide" Target="slide1.xml"/><Relationship Id="rId12" Type="http://schemas.openxmlformats.org/officeDocument/2006/relationships/image" Target="../media/image302.png"/><Relationship Id="rId2" Type="http://schemas.openxmlformats.org/officeDocument/2006/relationships/audio" Target="../media/audio1.wav"/><Relationship Id="rId16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05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04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8.png"/><Relationship Id="rId3" Type="http://schemas.openxmlformats.org/officeDocument/2006/relationships/slide" Target="slide1.xml"/><Relationship Id="rId12" Type="http://schemas.openxmlformats.org/officeDocument/2006/relationships/image" Target="../media/image307.png"/><Relationship Id="rId2" Type="http://schemas.openxmlformats.org/officeDocument/2006/relationships/audio" Target="../media/audio1.wav"/><Relationship Id="rId16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10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09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3.png"/><Relationship Id="rId3" Type="http://schemas.openxmlformats.org/officeDocument/2006/relationships/slide" Target="slide1.xml"/><Relationship Id="rId12" Type="http://schemas.openxmlformats.org/officeDocument/2006/relationships/image" Target="../media/image312.png"/><Relationship Id="rId2" Type="http://schemas.openxmlformats.org/officeDocument/2006/relationships/audio" Target="../media/audio1.wav"/><Relationship Id="rId16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15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14.pn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8.png"/><Relationship Id="rId3" Type="http://schemas.openxmlformats.org/officeDocument/2006/relationships/slide" Target="slide1.xml"/><Relationship Id="rId12" Type="http://schemas.openxmlformats.org/officeDocument/2006/relationships/image" Target="../media/image317.png"/><Relationship Id="rId2" Type="http://schemas.openxmlformats.org/officeDocument/2006/relationships/audio" Target="../media/audio1.wav"/><Relationship Id="rId16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20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19.png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3.png"/><Relationship Id="rId3" Type="http://schemas.openxmlformats.org/officeDocument/2006/relationships/slide" Target="slide1.xml"/><Relationship Id="rId12" Type="http://schemas.openxmlformats.org/officeDocument/2006/relationships/image" Target="../media/image322.png"/><Relationship Id="rId2" Type="http://schemas.openxmlformats.org/officeDocument/2006/relationships/audio" Target="../media/audio1.wav"/><Relationship Id="rId16" Type="http://schemas.openxmlformats.org/officeDocument/2006/relationships/image" Target="../media/image3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25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24.png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8.png"/><Relationship Id="rId3" Type="http://schemas.openxmlformats.org/officeDocument/2006/relationships/slide" Target="slide1.xml"/><Relationship Id="rId12" Type="http://schemas.openxmlformats.org/officeDocument/2006/relationships/image" Target="../media/image327.png"/><Relationship Id="rId2" Type="http://schemas.openxmlformats.org/officeDocument/2006/relationships/audio" Target="../media/audio1.wav"/><Relationship Id="rId16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30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slide" Target="slide1.xml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3.png"/><Relationship Id="rId3" Type="http://schemas.openxmlformats.org/officeDocument/2006/relationships/slide" Target="slide1.xml"/><Relationship Id="rId12" Type="http://schemas.openxmlformats.org/officeDocument/2006/relationships/image" Target="../media/image332.png"/><Relationship Id="rId2" Type="http://schemas.openxmlformats.org/officeDocument/2006/relationships/audio" Target="../media/audio1.wav"/><Relationship Id="rId16" Type="http://schemas.openxmlformats.org/officeDocument/2006/relationships/image" Target="../media/image33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35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34.png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8.png"/><Relationship Id="rId3" Type="http://schemas.openxmlformats.org/officeDocument/2006/relationships/slide" Target="slide1.xml"/><Relationship Id="rId12" Type="http://schemas.openxmlformats.org/officeDocument/2006/relationships/image" Target="../media/image337.png"/><Relationship Id="rId2" Type="http://schemas.openxmlformats.org/officeDocument/2006/relationships/audio" Target="../media/audio1.wav"/><Relationship Id="rId16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40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39.png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3.png"/><Relationship Id="rId3" Type="http://schemas.openxmlformats.org/officeDocument/2006/relationships/slide" Target="slide1.xml"/><Relationship Id="rId12" Type="http://schemas.openxmlformats.org/officeDocument/2006/relationships/image" Target="../media/image342.png"/><Relationship Id="rId2" Type="http://schemas.openxmlformats.org/officeDocument/2006/relationships/audio" Target="../media/audio1.wav"/><Relationship Id="rId16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45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44.png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8.png"/><Relationship Id="rId3" Type="http://schemas.openxmlformats.org/officeDocument/2006/relationships/slide" Target="slide1.xml"/><Relationship Id="rId12" Type="http://schemas.openxmlformats.org/officeDocument/2006/relationships/image" Target="../media/image347.png"/><Relationship Id="rId2" Type="http://schemas.openxmlformats.org/officeDocument/2006/relationships/audio" Target="../media/audio1.wav"/><Relationship Id="rId16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50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49.png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4.png"/><Relationship Id="rId3" Type="http://schemas.openxmlformats.org/officeDocument/2006/relationships/image" Target="../media/image352.png"/><Relationship Id="rId12" Type="http://schemas.openxmlformats.org/officeDocument/2006/relationships/image" Target="../media/image3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355.png"/><Relationship Id="rId10" Type="http://schemas.openxmlformats.org/officeDocument/2006/relationships/image" Target="../media/image8.png"/><Relationship Id="rId4" Type="http://schemas.openxmlformats.org/officeDocument/2006/relationships/slide" Target="slide1.xml"/><Relationship Id="rId14" Type="http://schemas.openxmlformats.org/officeDocument/2006/relationships/image" Target="../media/image308.png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8.png"/><Relationship Id="rId3" Type="http://schemas.openxmlformats.org/officeDocument/2006/relationships/slide" Target="slide1.xml"/><Relationship Id="rId12" Type="http://schemas.openxmlformats.org/officeDocument/2006/relationships/image" Target="../media/image357.png"/><Relationship Id="rId2" Type="http://schemas.openxmlformats.org/officeDocument/2006/relationships/audio" Target="../media/audio1.wav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6.png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59.png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2.png"/><Relationship Id="rId3" Type="http://schemas.openxmlformats.org/officeDocument/2006/relationships/slide" Target="slide1.xml"/><Relationship Id="rId12" Type="http://schemas.openxmlformats.org/officeDocument/2006/relationships/image" Target="../media/image361.png"/><Relationship Id="rId17" Type="http://schemas.openxmlformats.org/officeDocument/2006/relationships/image" Target="../media/image366.png"/><Relationship Id="rId2" Type="http://schemas.openxmlformats.org/officeDocument/2006/relationships/audio" Target="../media/audio1.wav"/><Relationship Id="rId16" Type="http://schemas.openxmlformats.org/officeDocument/2006/relationships/image" Target="../media/image36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64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63.pn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8.png"/><Relationship Id="rId3" Type="http://schemas.openxmlformats.org/officeDocument/2006/relationships/image" Target="../media/image367.png"/><Relationship Id="rId12" Type="http://schemas.openxmlformats.org/officeDocument/2006/relationships/image" Target="../media/image36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370.png"/><Relationship Id="rId10" Type="http://schemas.openxmlformats.org/officeDocument/2006/relationships/image" Target="../media/image8.png"/><Relationship Id="rId4" Type="http://schemas.openxmlformats.org/officeDocument/2006/relationships/slide" Target="slide1.xml"/><Relationship Id="rId14" Type="http://schemas.openxmlformats.org/officeDocument/2006/relationships/image" Target="../media/image369.png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2.png"/><Relationship Id="rId3" Type="http://schemas.openxmlformats.org/officeDocument/2006/relationships/slide" Target="slide1.xml"/><Relationship Id="rId12" Type="http://schemas.openxmlformats.org/officeDocument/2006/relationships/image" Target="../media/image371.png"/><Relationship Id="rId2" Type="http://schemas.openxmlformats.org/officeDocument/2006/relationships/audio" Target="../media/audio1.wav"/><Relationship Id="rId16" Type="http://schemas.openxmlformats.org/officeDocument/2006/relationships/image" Target="../media/image37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74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73.png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7.png"/><Relationship Id="rId3" Type="http://schemas.openxmlformats.org/officeDocument/2006/relationships/slide" Target="slide1.xml"/><Relationship Id="rId12" Type="http://schemas.openxmlformats.org/officeDocument/2006/relationships/image" Target="../media/image376.png"/><Relationship Id="rId2" Type="http://schemas.openxmlformats.org/officeDocument/2006/relationships/audio" Target="../media/audio1.wav"/><Relationship Id="rId16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7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8.png"/><Relationship Id="rId7" Type="http://schemas.openxmlformats.org/officeDocument/2006/relationships/slide" Target="slide1.xml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2.png"/><Relationship Id="rId3" Type="http://schemas.openxmlformats.org/officeDocument/2006/relationships/slide" Target="slide1.xml"/><Relationship Id="rId12" Type="http://schemas.openxmlformats.org/officeDocument/2006/relationships/image" Target="../media/image381.png"/><Relationship Id="rId2" Type="http://schemas.openxmlformats.org/officeDocument/2006/relationships/audio" Target="../media/audio1.wav"/><Relationship Id="rId16" Type="http://schemas.openxmlformats.org/officeDocument/2006/relationships/image" Target="../media/image38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84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83.png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7.png"/><Relationship Id="rId3" Type="http://schemas.openxmlformats.org/officeDocument/2006/relationships/slide" Target="slide1.xml"/><Relationship Id="rId12" Type="http://schemas.openxmlformats.org/officeDocument/2006/relationships/image" Target="../media/image386.png"/><Relationship Id="rId2" Type="http://schemas.openxmlformats.org/officeDocument/2006/relationships/audio" Target="../media/audio1.wav"/><Relationship Id="rId16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8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88.png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2.png"/><Relationship Id="rId3" Type="http://schemas.openxmlformats.org/officeDocument/2006/relationships/slide" Target="slide1.xml"/><Relationship Id="rId12" Type="http://schemas.openxmlformats.org/officeDocument/2006/relationships/image" Target="../media/image391.png"/><Relationship Id="rId2" Type="http://schemas.openxmlformats.org/officeDocument/2006/relationships/audio" Target="../media/audio1.wav"/><Relationship Id="rId16" Type="http://schemas.openxmlformats.org/officeDocument/2006/relationships/image" Target="../media/image39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94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93.png"/></Relationships>
</file>

<file path=ppt/slides/_rels/slide8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7.png"/><Relationship Id="rId3" Type="http://schemas.openxmlformats.org/officeDocument/2006/relationships/slide" Target="slide1.xml"/><Relationship Id="rId12" Type="http://schemas.openxmlformats.org/officeDocument/2006/relationships/image" Target="../media/image396.png"/><Relationship Id="rId2" Type="http://schemas.openxmlformats.org/officeDocument/2006/relationships/audio" Target="../media/audio1.wav"/><Relationship Id="rId16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39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398.png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2.png"/><Relationship Id="rId3" Type="http://schemas.openxmlformats.org/officeDocument/2006/relationships/slide" Target="slide1.xml"/><Relationship Id="rId12" Type="http://schemas.openxmlformats.org/officeDocument/2006/relationships/image" Target="../media/image401.png"/><Relationship Id="rId2" Type="http://schemas.openxmlformats.org/officeDocument/2006/relationships/audio" Target="../media/audio1.wav"/><Relationship Id="rId16" Type="http://schemas.openxmlformats.org/officeDocument/2006/relationships/image" Target="../media/image40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404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403.png"/></Relationships>
</file>

<file path=ppt/slides/_rels/slide8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7.png"/><Relationship Id="rId3" Type="http://schemas.openxmlformats.org/officeDocument/2006/relationships/slide" Target="slide1.xml"/><Relationship Id="rId12" Type="http://schemas.openxmlformats.org/officeDocument/2006/relationships/image" Target="../media/image406.png"/><Relationship Id="rId2" Type="http://schemas.openxmlformats.org/officeDocument/2006/relationships/audio" Target="../media/audio1.wav"/><Relationship Id="rId16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40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408.png"/></Relationships>
</file>

<file path=ppt/slides/_rels/slide8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2.png"/><Relationship Id="rId3" Type="http://schemas.openxmlformats.org/officeDocument/2006/relationships/slide" Target="slide1.xml"/><Relationship Id="rId12" Type="http://schemas.openxmlformats.org/officeDocument/2006/relationships/image" Target="../media/image411.png"/><Relationship Id="rId2" Type="http://schemas.openxmlformats.org/officeDocument/2006/relationships/audio" Target="../media/audio1.wav"/><Relationship Id="rId16" Type="http://schemas.openxmlformats.org/officeDocument/2006/relationships/image" Target="../media/image4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414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413.png"/></Relationships>
</file>

<file path=ppt/slides/_rels/slide8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7.png"/><Relationship Id="rId3" Type="http://schemas.openxmlformats.org/officeDocument/2006/relationships/slide" Target="slide1.xml"/><Relationship Id="rId12" Type="http://schemas.openxmlformats.org/officeDocument/2006/relationships/image" Target="../media/image416.png"/><Relationship Id="rId2" Type="http://schemas.openxmlformats.org/officeDocument/2006/relationships/audio" Target="../media/audio1.wav"/><Relationship Id="rId16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41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418.png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2.png"/><Relationship Id="rId3" Type="http://schemas.openxmlformats.org/officeDocument/2006/relationships/slide" Target="slide1.xml"/><Relationship Id="rId12" Type="http://schemas.openxmlformats.org/officeDocument/2006/relationships/image" Target="../media/image421.png"/><Relationship Id="rId2" Type="http://schemas.openxmlformats.org/officeDocument/2006/relationships/audio" Target="../media/audio1.wav"/><Relationship Id="rId16" Type="http://schemas.openxmlformats.org/officeDocument/2006/relationships/image" Target="../media/image4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424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423.png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7.png"/><Relationship Id="rId3" Type="http://schemas.openxmlformats.org/officeDocument/2006/relationships/slide" Target="slide1.xml"/><Relationship Id="rId12" Type="http://schemas.openxmlformats.org/officeDocument/2006/relationships/image" Target="../media/image426.png"/><Relationship Id="rId2" Type="http://schemas.openxmlformats.org/officeDocument/2006/relationships/audio" Target="../media/audio1.wav"/><Relationship Id="rId16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42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4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4.png"/><Relationship Id="rId7" Type="http://schemas.openxmlformats.org/officeDocument/2006/relationships/slide" Target="slide1.xml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7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9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2.png"/><Relationship Id="rId3" Type="http://schemas.openxmlformats.org/officeDocument/2006/relationships/slide" Target="slide1.xml"/><Relationship Id="rId12" Type="http://schemas.openxmlformats.org/officeDocument/2006/relationships/image" Target="../media/image431.png"/><Relationship Id="rId2" Type="http://schemas.openxmlformats.org/officeDocument/2006/relationships/audio" Target="../media/audio1.wav"/><Relationship Id="rId16" Type="http://schemas.openxmlformats.org/officeDocument/2006/relationships/image" Target="../media/image43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434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433.png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7.png"/><Relationship Id="rId3" Type="http://schemas.openxmlformats.org/officeDocument/2006/relationships/slide" Target="slide1.xml"/><Relationship Id="rId12" Type="http://schemas.openxmlformats.org/officeDocument/2006/relationships/image" Target="../media/image436.png"/><Relationship Id="rId2" Type="http://schemas.openxmlformats.org/officeDocument/2006/relationships/audio" Target="../media/audio1.wav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43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438.png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2.png"/><Relationship Id="rId3" Type="http://schemas.openxmlformats.org/officeDocument/2006/relationships/slide" Target="slide1.xml"/><Relationship Id="rId12" Type="http://schemas.openxmlformats.org/officeDocument/2006/relationships/image" Target="../media/image441.png"/><Relationship Id="rId2" Type="http://schemas.openxmlformats.org/officeDocument/2006/relationships/audio" Target="../media/audio1.wav"/><Relationship Id="rId16" Type="http://schemas.openxmlformats.org/officeDocument/2006/relationships/image" Target="../media/image44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444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443.png"/></Relationships>
</file>

<file path=ppt/slides/_rels/slide9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7.png"/><Relationship Id="rId3" Type="http://schemas.openxmlformats.org/officeDocument/2006/relationships/slide" Target="slide1.xml"/><Relationship Id="rId12" Type="http://schemas.openxmlformats.org/officeDocument/2006/relationships/image" Target="../media/image446.png"/><Relationship Id="rId2" Type="http://schemas.openxmlformats.org/officeDocument/2006/relationships/audio" Target="../media/audio1.wav"/><Relationship Id="rId16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44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448.png"/></Relationships>
</file>

<file path=ppt/slides/_rels/slide9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2.png"/><Relationship Id="rId3" Type="http://schemas.openxmlformats.org/officeDocument/2006/relationships/slide" Target="slide1.xml"/><Relationship Id="rId12" Type="http://schemas.openxmlformats.org/officeDocument/2006/relationships/image" Target="../media/image451.png"/><Relationship Id="rId2" Type="http://schemas.openxmlformats.org/officeDocument/2006/relationships/audio" Target="../media/audio1.wav"/><Relationship Id="rId16" Type="http://schemas.openxmlformats.org/officeDocument/2006/relationships/image" Target="../media/image45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454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453.png"/></Relationships>
</file>

<file path=ppt/slides/_rels/slide9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7.png"/><Relationship Id="rId3" Type="http://schemas.openxmlformats.org/officeDocument/2006/relationships/slide" Target="slide1.xml"/><Relationship Id="rId12" Type="http://schemas.openxmlformats.org/officeDocument/2006/relationships/image" Target="../media/image456.png"/><Relationship Id="rId2" Type="http://schemas.openxmlformats.org/officeDocument/2006/relationships/audio" Target="../media/audio1.wav"/><Relationship Id="rId16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45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458.png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2.png"/><Relationship Id="rId3" Type="http://schemas.openxmlformats.org/officeDocument/2006/relationships/slide" Target="slide1.xml"/><Relationship Id="rId12" Type="http://schemas.openxmlformats.org/officeDocument/2006/relationships/image" Target="../media/image461.png"/><Relationship Id="rId17" Type="http://schemas.openxmlformats.org/officeDocument/2006/relationships/image" Target="../media/image466.png"/><Relationship Id="rId2" Type="http://schemas.openxmlformats.org/officeDocument/2006/relationships/audio" Target="../media/audio1.wav"/><Relationship Id="rId16" Type="http://schemas.openxmlformats.org/officeDocument/2006/relationships/image" Target="../media/image46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5" Type="http://schemas.openxmlformats.org/officeDocument/2006/relationships/image" Target="../media/image464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463.png"/></Relationships>
</file>

<file path=ppt/slides/_rels/slide9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9.png"/><Relationship Id="rId3" Type="http://schemas.openxmlformats.org/officeDocument/2006/relationships/slide" Target="slide2.xml"/><Relationship Id="rId12" Type="http://schemas.openxmlformats.org/officeDocument/2006/relationships/image" Target="../media/image468.png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7.png"/><Relationship Id="rId15" Type="http://schemas.openxmlformats.org/officeDocument/2006/relationships/image" Target="../media/image471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14" Type="http://schemas.openxmlformats.org/officeDocument/2006/relationships/image" Target="../media/image470.png"/></Relationships>
</file>

<file path=ppt/slides/_rels/slide9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4.png"/><Relationship Id="rId18" Type="http://schemas.openxmlformats.org/officeDocument/2006/relationships/image" Target="../media/image1.png"/><Relationship Id="rId12" Type="http://schemas.openxmlformats.org/officeDocument/2006/relationships/image" Target="../media/image473.png"/><Relationship Id="rId17" Type="http://schemas.openxmlformats.org/officeDocument/2006/relationships/slide" Target="slide2.xml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72.png"/><Relationship Id="rId15" Type="http://schemas.openxmlformats.org/officeDocument/2006/relationships/image" Target="../media/image476.png"/><Relationship Id="rId10" Type="http://schemas.openxmlformats.org/officeDocument/2006/relationships/image" Target="../media/image8.png"/><Relationship Id="rId14" Type="http://schemas.openxmlformats.org/officeDocument/2006/relationships/image" Target="../media/image475.png"/></Relationships>
</file>

<file path=ppt/slides/_rels/slide9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9.png"/><Relationship Id="rId18" Type="http://schemas.openxmlformats.org/officeDocument/2006/relationships/image" Target="../media/image1.png"/><Relationship Id="rId12" Type="http://schemas.openxmlformats.org/officeDocument/2006/relationships/image" Target="../media/image478.png"/><Relationship Id="rId17" Type="http://schemas.openxmlformats.org/officeDocument/2006/relationships/slide" Target="slide2.xml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77.png"/><Relationship Id="rId15" Type="http://schemas.openxmlformats.org/officeDocument/2006/relationships/image" Target="../media/image481.png"/><Relationship Id="rId10" Type="http://schemas.openxmlformats.org/officeDocument/2006/relationships/image" Target="../media/image8.png"/><Relationship Id="rId14" Type="http://schemas.openxmlformats.org/officeDocument/2006/relationships/image" Target="../media/image4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AQA MCQs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28586" y="90872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GCSE Qs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2" action="ppaction://hlinksldjump"/>
          </p:cNvPr>
          <p:cNvSpPr/>
          <p:nvPr/>
        </p:nvSpPr>
        <p:spPr>
          <a:xfrm>
            <a:off x="323528" y="26064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P1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3" action="ppaction://hlinksldjump"/>
          </p:cNvPr>
          <p:cNvSpPr/>
          <p:nvPr/>
        </p:nvSpPr>
        <p:spPr>
          <a:xfrm>
            <a:off x="323528" y="8367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P1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4" action="ppaction://hlinksldjump"/>
          </p:cNvPr>
          <p:cNvSpPr/>
          <p:nvPr/>
        </p:nvSpPr>
        <p:spPr>
          <a:xfrm>
            <a:off x="323528" y="141283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P1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5" action="ppaction://hlinksldjump"/>
          </p:cNvPr>
          <p:cNvSpPr/>
          <p:nvPr/>
        </p:nvSpPr>
        <p:spPr>
          <a:xfrm>
            <a:off x="323528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P1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6" action="ppaction://hlinksldjump"/>
          </p:cNvPr>
          <p:cNvSpPr/>
          <p:nvPr/>
        </p:nvSpPr>
        <p:spPr>
          <a:xfrm>
            <a:off x="323528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P1 Q13a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hlinkClick r:id="rId7" action="ppaction://hlinksldjump"/>
          </p:cNvPr>
          <p:cNvSpPr/>
          <p:nvPr/>
        </p:nvSpPr>
        <p:spPr>
          <a:xfrm>
            <a:off x="323528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P1 Q23a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>
            <a:hlinkClick r:id="rId8" action="ppaction://hlinksldjump"/>
          </p:cNvPr>
          <p:cNvSpPr/>
          <p:nvPr/>
        </p:nvSpPr>
        <p:spPr>
          <a:xfrm>
            <a:off x="323528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P1 Q23b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rId9" action="ppaction://hlinksldjump"/>
          </p:cNvPr>
          <p:cNvSpPr/>
          <p:nvPr/>
        </p:nvSpPr>
        <p:spPr>
          <a:xfrm>
            <a:off x="323528" y="42930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P1 Q23c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hlinkClick r:id="rId10" action="ppaction://hlinksldjump"/>
          </p:cNvPr>
          <p:cNvSpPr/>
          <p:nvPr/>
        </p:nvSpPr>
        <p:spPr>
          <a:xfrm>
            <a:off x="323528" y="48691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P2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>
            <a:hlinkClick r:id="rId11" action="ppaction://hlinksldjump"/>
          </p:cNvPr>
          <p:cNvSpPr/>
          <p:nvPr/>
        </p:nvSpPr>
        <p:spPr>
          <a:xfrm>
            <a:off x="323528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P2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3" name="Rectangle 62">
            <a:hlinkClick r:id="rId12" action="ppaction://hlinksldjump"/>
          </p:cNvPr>
          <p:cNvSpPr/>
          <p:nvPr/>
        </p:nvSpPr>
        <p:spPr>
          <a:xfrm>
            <a:off x="323528" y="60212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P2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hlinkClick r:id="rId13" action="ppaction://hlinksldjump"/>
          </p:cNvPr>
          <p:cNvSpPr/>
          <p:nvPr/>
        </p:nvSpPr>
        <p:spPr>
          <a:xfrm>
            <a:off x="1187624" y="26064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P2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5" name="Rectangle 64">
            <a:hlinkClick r:id="rId14" action="ppaction://hlinksldjump"/>
          </p:cNvPr>
          <p:cNvSpPr/>
          <p:nvPr/>
        </p:nvSpPr>
        <p:spPr>
          <a:xfrm>
            <a:off x="1187624" y="8367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P2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hlinkClick r:id="rId15" action="ppaction://hlinksldjump"/>
          </p:cNvPr>
          <p:cNvSpPr/>
          <p:nvPr/>
        </p:nvSpPr>
        <p:spPr>
          <a:xfrm>
            <a:off x="1187624" y="141283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P2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7" name="Rectangle 66">
            <a:hlinkClick r:id="rId16" action="ppaction://hlinksldjump"/>
          </p:cNvPr>
          <p:cNvSpPr/>
          <p:nvPr/>
        </p:nvSpPr>
        <p:spPr>
          <a:xfrm>
            <a:off x="1187624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P2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8" name="Rectangle 67">
            <a:hlinkClick r:id="rId17" action="ppaction://hlinksldjump"/>
          </p:cNvPr>
          <p:cNvSpPr/>
          <p:nvPr/>
        </p:nvSpPr>
        <p:spPr>
          <a:xfrm>
            <a:off x="1187624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P3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hlinkClick r:id="rId18" action="ppaction://hlinksldjump"/>
          </p:cNvPr>
          <p:cNvSpPr/>
          <p:nvPr/>
        </p:nvSpPr>
        <p:spPr>
          <a:xfrm>
            <a:off x="1187624" y="31409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P3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hlinkClick r:id="rId19" action="ppaction://hlinksldjump"/>
          </p:cNvPr>
          <p:cNvSpPr/>
          <p:nvPr/>
        </p:nvSpPr>
        <p:spPr>
          <a:xfrm>
            <a:off x="1187624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P3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hlinkClick r:id="rId20" action="ppaction://hlinksldjump"/>
          </p:cNvPr>
          <p:cNvSpPr/>
          <p:nvPr/>
        </p:nvSpPr>
        <p:spPr>
          <a:xfrm>
            <a:off x="1187624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P3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hlinkClick r:id="rId21" action="ppaction://hlinksldjump"/>
          </p:cNvPr>
          <p:cNvSpPr/>
          <p:nvPr/>
        </p:nvSpPr>
        <p:spPr>
          <a:xfrm>
            <a:off x="1187624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P3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hlinkClick r:id="rId22" action="ppaction://hlinksldjump"/>
          </p:cNvPr>
          <p:cNvSpPr/>
          <p:nvPr/>
        </p:nvSpPr>
        <p:spPr>
          <a:xfrm>
            <a:off x="1187624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P3 Q14b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hlinkClick r:id="rId23" action="ppaction://hlinksldjump"/>
          </p:cNvPr>
          <p:cNvSpPr/>
          <p:nvPr/>
        </p:nvSpPr>
        <p:spPr>
          <a:xfrm>
            <a:off x="1187624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P3 Q23a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5" name="Rectangle 74">
            <a:hlinkClick r:id="rId24" action="ppaction://hlinksldjump"/>
          </p:cNvPr>
          <p:cNvSpPr/>
          <p:nvPr/>
        </p:nvSpPr>
        <p:spPr>
          <a:xfrm>
            <a:off x="2051720" y="26064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P3 Q27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6" name="Rectangle 75">
            <a:hlinkClick r:id="rId25" action="ppaction://hlinksldjump"/>
          </p:cNvPr>
          <p:cNvSpPr/>
          <p:nvPr/>
        </p:nvSpPr>
        <p:spPr>
          <a:xfrm>
            <a:off x="2051720" y="8367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P1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7" name="Rectangle 76">
            <a:hlinkClick r:id="rId26" action="ppaction://hlinksldjump"/>
          </p:cNvPr>
          <p:cNvSpPr/>
          <p:nvPr/>
        </p:nvSpPr>
        <p:spPr>
          <a:xfrm>
            <a:off x="2051720" y="141283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P1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8" name="Rectangle 77">
            <a:hlinkClick r:id="rId27" action="ppaction://hlinksldjump"/>
          </p:cNvPr>
          <p:cNvSpPr/>
          <p:nvPr/>
        </p:nvSpPr>
        <p:spPr>
          <a:xfrm>
            <a:off x="2051720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P1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9" name="Rectangle 78">
            <a:hlinkClick r:id="rId28" action="ppaction://hlinksldjump"/>
          </p:cNvPr>
          <p:cNvSpPr/>
          <p:nvPr/>
        </p:nvSpPr>
        <p:spPr>
          <a:xfrm>
            <a:off x="2051720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P1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0" name="Rectangle 79">
            <a:hlinkClick r:id="rId29" action="ppaction://hlinksldjump"/>
          </p:cNvPr>
          <p:cNvSpPr/>
          <p:nvPr/>
        </p:nvSpPr>
        <p:spPr>
          <a:xfrm>
            <a:off x="2051720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P1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1" name="Rectangle 80">
            <a:hlinkClick r:id="rId30" action="ppaction://hlinksldjump"/>
          </p:cNvPr>
          <p:cNvSpPr/>
          <p:nvPr/>
        </p:nvSpPr>
        <p:spPr>
          <a:xfrm>
            <a:off x="2051720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P1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2" name="Rectangle 81">
            <a:hlinkClick r:id="rId31" action="ppaction://hlinksldjump"/>
          </p:cNvPr>
          <p:cNvSpPr/>
          <p:nvPr/>
        </p:nvSpPr>
        <p:spPr>
          <a:xfrm>
            <a:off x="2051720" y="42930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P1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3" name="Rectangle 82">
            <a:hlinkClick r:id="rId32" action="ppaction://hlinksldjump"/>
          </p:cNvPr>
          <p:cNvSpPr/>
          <p:nvPr/>
        </p:nvSpPr>
        <p:spPr>
          <a:xfrm>
            <a:off x="2051720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P1 Q22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33" action="ppaction://hlinksldjump"/>
          </p:cNvPr>
          <p:cNvSpPr/>
          <p:nvPr/>
        </p:nvSpPr>
        <p:spPr>
          <a:xfrm>
            <a:off x="2051720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P2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34" action="ppaction://hlinksldjump"/>
          </p:cNvPr>
          <p:cNvSpPr/>
          <p:nvPr/>
        </p:nvSpPr>
        <p:spPr>
          <a:xfrm>
            <a:off x="2051720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</a:t>
            </a:r>
            <a:r>
              <a:rPr lang="en-GB" sz="1200" b="1" smtClean="0">
                <a:latin typeface="Comic Sans MS" panose="030F0702030302020204" pitchFamily="66" charset="0"/>
              </a:rPr>
              <a:t>P2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5" action="ppaction://hlinksldjump"/>
          </p:cNvPr>
          <p:cNvSpPr/>
          <p:nvPr/>
        </p:nvSpPr>
        <p:spPr>
          <a:xfrm>
            <a:off x="2915816" y="198884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P2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6" action="ppaction://hlinksldjump"/>
          </p:cNvPr>
          <p:cNvSpPr/>
          <p:nvPr/>
        </p:nvSpPr>
        <p:spPr>
          <a:xfrm>
            <a:off x="2915816" y="256490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P2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7" action="ppaction://hlinksldjump"/>
          </p:cNvPr>
          <p:cNvSpPr/>
          <p:nvPr/>
        </p:nvSpPr>
        <p:spPr>
          <a:xfrm>
            <a:off x="2915816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P2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8" action="ppaction://hlinksldjump"/>
          </p:cNvPr>
          <p:cNvSpPr/>
          <p:nvPr/>
        </p:nvSpPr>
        <p:spPr>
          <a:xfrm>
            <a:off x="2915816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P2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9" action="ppaction://hlinksldjump"/>
          </p:cNvPr>
          <p:cNvSpPr/>
          <p:nvPr/>
        </p:nvSpPr>
        <p:spPr>
          <a:xfrm>
            <a:off x="2915816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P2 Q26a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40" action="ppaction://hlinksldjump"/>
          </p:cNvPr>
          <p:cNvSpPr/>
          <p:nvPr/>
        </p:nvSpPr>
        <p:spPr>
          <a:xfrm>
            <a:off x="2915816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P2 Q26b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41" action="ppaction://hlinksldjump"/>
          </p:cNvPr>
          <p:cNvSpPr/>
          <p:nvPr/>
        </p:nvSpPr>
        <p:spPr>
          <a:xfrm>
            <a:off x="2915816" y="54452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P3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42" action="ppaction://hlinksldjump"/>
          </p:cNvPr>
          <p:cNvSpPr/>
          <p:nvPr/>
        </p:nvSpPr>
        <p:spPr>
          <a:xfrm>
            <a:off x="2915816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P3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43" action="ppaction://hlinksldjump"/>
          </p:cNvPr>
          <p:cNvSpPr/>
          <p:nvPr/>
        </p:nvSpPr>
        <p:spPr>
          <a:xfrm>
            <a:off x="3779912" y="198884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P3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44" action="ppaction://hlinksldjump"/>
          </p:cNvPr>
          <p:cNvSpPr/>
          <p:nvPr/>
        </p:nvSpPr>
        <p:spPr>
          <a:xfrm>
            <a:off x="3779912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P3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45" action="ppaction://hlinksldjump"/>
          </p:cNvPr>
          <p:cNvSpPr/>
          <p:nvPr/>
        </p:nvSpPr>
        <p:spPr>
          <a:xfrm>
            <a:off x="3779912" y="31409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P3 Q8a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46" action="ppaction://hlinksldjump"/>
          </p:cNvPr>
          <p:cNvSpPr/>
          <p:nvPr/>
        </p:nvSpPr>
        <p:spPr>
          <a:xfrm>
            <a:off x="3779912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P3 Q8b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47" action="ppaction://hlinksldjump"/>
          </p:cNvPr>
          <p:cNvSpPr/>
          <p:nvPr/>
        </p:nvSpPr>
        <p:spPr>
          <a:xfrm>
            <a:off x="3779912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P3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48" action="ppaction://hlinksldjump"/>
          </p:cNvPr>
          <p:cNvSpPr/>
          <p:nvPr/>
        </p:nvSpPr>
        <p:spPr>
          <a:xfrm>
            <a:off x="3779912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J17 P3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49" action="ppaction://hlinksldjump"/>
          </p:cNvPr>
          <p:cNvSpPr/>
          <p:nvPr/>
        </p:nvSpPr>
        <p:spPr>
          <a:xfrm>
            <a:off x="3779912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P1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50" action="ppaction://hlinksldjump"/>
          </p:cNvPr>
          <p:cNvSpPr/>
          <p:nvPr/>
        </p:nvSpPr>
        <p:spPr>
          <a:xfrm>
            <a:off x="3779912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P1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4" name="Rectangle 83">
            <a:hlinkClick r:id="rId51" action="ppaction://hlinksldjump"/>
          </p:cNvPr>
          <p:cNvSpPr/>
          <p:nvPr/>
        </p:nvSpPr>
        <p:spPr>
          <a:xfrm>
            <a:off x="4644008" y="198884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P1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5" name="Rectangle 84">
            <a:hlinkClick r:id="rId52" action="ppaction://hlinksldjump"/>
          </p:cNvPr>
          <p:cNvSpPr/>
          <p:nvPr/>
        </p:nvSpPr>
        <p:spPr>
          <a:xfrm>
            <a:off x="4644008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P1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6" name="Rectangle 85">
            <a:hlinkClick r:id="rId53" action="ppaction://hlinksldjump"/>
          </p:cNvPr>
          <p:cNvSpPr/>
          <p:nvPr/>
        </p:nvSpPr>
        <p:spPr>
          <a:xfrm>
            <a:off x="4644008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P1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7" name="Rectangle 86">
            <a:hlinkClick r:id="rId54" action="ppaction://hlinksldjump"/>
          </p:cNvPr>
          <p:cNvSpPr/>
          <p:nvPr/>
        </p:nvSpPr>
        <p:spPr>
          <a:xfrm>
            <a:off x="4644008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P1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8" name="Rectangle 87">
            <a:hlinkClick r:id="rId55" action="ppaction://hlinksldjump"/>
          </p:cNvPr>
          <p:cNvSpPr/>
          <p:nvPr/>
        </p:nvSpPr>
        <p:spPr>
          <a:xfrm>
            <a:off x="4644008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P1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9" name="Rectangle 88">
            <a:hlinkClick r:id="rId56" action="ppaction://hlinksldjump"/>
          </p:cNvPr>
          <p:cNvSpPr/>
          <p:nvPr/>
        </p:nvSpPr>
        <p:spPr>
          <a:xfrm>
            <a:off x="4644008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P1 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0" name="Rectangle 89">
            <a:hlinkClick r:id="rId57" action="ppaction://hlinksldjump"/>
          </p:cNvPr>
          <p:cNvSpPr/>
          <p:nvPr/>
        </p:nvSpPr>
        <p:spPr>
          <a:xfrm>
            <a:off x="4644008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P2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1" name="Rectangle 90">
            <a:hlinkClick r:id="rId58" action="ppaction://hlinksldjump"/>
          </p:cNvPr>
          <p:cNvSpPr/>
          <p:nvPr/>
        </p:nvSpPr>
        <p:spPr>
          <a:xfrm>
            <a:off x="4644008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P2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2" name="Rectangle 91">
            <a:hlinkClick r:id="rId59" action="ppaction://hlinksldjump"/>
          </p:cNvPr>
          <p:cNvSpPr/>
          <p:nvPr/>
        </p:nvSpPr>
        <p:spPr>
          <a:xfrm>
            <a:off x="5508104" y="198884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P2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3" name="Rectangle 92">
            <a:hlinkClick r:id="rId60" action="ppaction://hlinksldjump"/>
          </p:cNvPr>
          <p:cNvSpPr/>
          <p:nvPr/>
        </p:nvSpPr>
        <p:spPr>
          <a:xfrm>
            <a:off x="5508104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P2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4" name="Rectangle 93">
            <a:hlinkClick r:id="rId61" action="ppaction://hlinksldjump"/>
          </p:cNvPr>
          <p:cNvSpPr/>
          <p:nvPr/>
        </p:nvSpPr>
        <p:spPr>
          <a:xfrm>
            <a:off x="5508104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P2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5" name="Rectangle 94">
            <a:hlinkClick r:id="rId62" action="ppaction://hlinksldjump"/>
          </p:cNvPr>
          <p:cNvSpPr/>
          <p:nvPr/>
        </p:nvSpPr>
        <p:spPr>
          <a:xfrm>
            <a:off x="5508104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P2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6" name="Rectangle 95">
            <a:hlinkClick r:id="rId63" action="ppaction://hlinksldjump"/>
          </p:cNvPr>
          <p:cNvSpPr/>
          <p:nvPr/>
        </p:nvSpPr>
        <p:spPr>
          <a:xfrm>
            <a:off x="5508104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P2 Q18a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7" name="Rectangle 96">
            <a:hlinkClick r:id="rId64" action="ppaction://hlinksldjump"/>
          </p:cNvPr>
          <p:cNvSpPr/>
          <p:nvPr/>
        </p:nvSpPr>
        <p:spPr>
          <a:xfrm>
            <a:off x="5508104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P2 Q18b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8" name="Rectangle 97">
            <a:hlinkClick r:id="rId65" action="ppaction://hlinksldjump"/>
          </p:cNvPr>
          <p:cNvSpPr/>
          <p:nvPr/>
        </p:nvSpPr>
        <p:spPr>
          <a:xfrm>
            <a:off x="5508104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P3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9" name="Rectangle 98">
            <a:hlinkClick r:id="rId66" action="ppaction://hlinksldjump"/>
          </p:cNvPr>
          <p:cNvSpPr/>
          <p:nvPr/>
        </p:nvSpPr>
        <p:spPr>
          <a:xfrm>
            <a:off x="5508104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P3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0" name="Rectangle 99">
            <a:hlinkClick r:id="rId67" action="ppaction://hlinksldjump"/>
          </p:cNvPr>
          <p:cNvSpPr/>
          <p:nvPr/>
        </p:nvSpPr>
        <p:spPr>
          <a:xfrm>
            <a:off x="6372200" y="26064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P3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1" name="Rectangle 100">
            <a:hlinkClick r:id="rId68" action="ppaction://hlinksldjump"/>
          </p:cNvPr>
          <p:cNvSpPr/>
          <p:nvPr/>
        </p:nvSpPr>
        <p:spPr>
          <a:xfrm>
            <a:off x="6372200" y="8367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P3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2" name="Rectangle 101">
            <a:hlinkClick r:id="rId69" action="ppaction://hlinksldjump"/>
          </p:cNvPr>
          <p:cNvSpPr/>
          <p:nvPr/>
        </p:nvSpPr>
        <p:spPr>
          <a:xfrm>
            <a:off x="6372200" y="141283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P3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3" name="Rectangle 102">
            <a:hlinkClick r:id="rId70" action="ppaction://hlinksldjump"/>
          </p:cNvPr>
          <p:cNvSpPr/>
          <p:nvPr/>
        </p:nvSpPr>
        <p:spPr>
          <a:xfrm>
            <a:off x="6372200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P3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4" name="Rectangle 103">
            <a:hlinkClick r:id="rId71" action="ppaction://hlinksldjump"/>
          </p:cNvPr>
          <p:cNvSpPr/>
          <p:nvPr/>
        </p:nvSpPr>
        <p:spPr>
          <a:xfrm>
            <a:off x="6372200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P3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5" name="Rectangle 104">
            <a:hlinkClick r:id="rId72" action="ppaction://hlinksldjump"/>
          </p:cNvPr>
          <p:cNvSpPr/>
          <p:nvPr/>
        </p:nvSpPr>
        <p:spPr>
          <a:xfrm>
            <a:off x="6372200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17 P3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6" name="Rectangle 105">
            <a:hlinkClick r:id="rId73" action="ppaction://hlinksldjump"/>
          </p:cNvPr>
          <p:cNvSpPr/>
          <p:nvPr/>
        </p:nvSpPr>
        <p:spPr>
          <a:xfrm>
            <a:off x="6372200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P1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7" name="Rectangle 106">
            <a:hlinkClick r:id="rId74" action="ppaction://hlinksldjump"/>
          </p:cNvPr>
          <p:cNvSpPr/>
          <p:nvPr/>
        </p:nvSpPr>
        <p:spPr>
          <a:xfrm>
            <a:off x="6372200" y="42930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P1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8" name="Rectangle 107">
            <a:hlinkClick r:id="rId75" action="ppaction://hlinksldjump"/>
          </p:cNvPr>
          <p:cNvSpPr/>
          <p:nvPr/>
        </p:nvSpPr>
        <p:spPr>
          <a:xfrm>
            <a:off x="6372200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P1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9" name="Rectangle 108">
            <a:hlinkClick r:id="rId76" action="ppaction://hlinksldjump"/>
          </p:cNvPr>
          <p:cNvSpPr/>
          <p:nvPr/>
        </p:nvSpPr>
        <p:spPr>
          <a:xfrm>
            <a:off x="6372200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P1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0" name="Rectangle 109">
            <a:hlinkClick r:id="rId77" action="ppaction://hlinksldjump"/>
          </p:cNvPr>
          <p:cNvSpPr/>
          <p:nvPr/>
        </p:nvSpPr>
        <p:spPr>
          <a:xfrm>
            <a:off x="6372200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P1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1" name="Rectangle 110">
            <a:hlinkClick r:id="rId78" action="ppaction://hlinksldjump"/>
          </p:cNvPr>
          <p:cNvSpPr/>
          <p:nvPr/>
        </p:nvSpPr>
        <p:spPr>
          <a:xfrm>
            <a:off x="7236296" y="26064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P1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2" name="Rectangle 111">
            <a:hlinkClick r:id="rId79" action="ppaction://hlinksldjump"/>
          </p:cNvPr>
          <p:cNvSpPr/>
          <p:nvPr/>
        </p:nvSpPr>
        <p:spPr>
          <a:xfrm>
            <a:off x="7236296" y="8367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P1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3" name="Rectangle 112">
            <a:hlinkClick r:id="rId80" action="ppaction://hlinksldjump"/>
          </p:cNvPr>
          <p:cNvSpPr/>
          <p:nvPr/>
        </p:nvSpPr>
        <p:spPr>
          <a:xfrm>
            <a:off x="7236296" y="141283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P1 Q22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4" name="Rectangle 113">
            <a:hlinkClick r:id="rId81" action="ppaction://hlinksldjump"/>
          </p:cNvPr>
          <p:cNvSpPr/>
          <p:nvPr/>
        </p:nvSpPr>
        <p:spPr>
          <a:xfrm>
            <a:off x="7236296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P2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5" name="Rectangle 114">
            <a:hlinkClick r:id="rId82" action="ppaction://hlinksldjump"/>
          </p:cNvPr>
          <p:cNvSpPr/>
          <p:nvPr/>
        </p:nvSpPr>
        <p:spPr>
          <a:xfrm>
            <a:off x="7236296" y="256490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P2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6" name="Rectangle 115">
            <a:hlinkClick r:id="rId83" action="ppaction://hlinksldjump"/>
          </p:cNvPr>
          <p:cNvSpPr/>
          <p:nvPr/>
        </p:nvSpPr>
        <p:spPr>
          <a:xfrm>
            <a:off x="7236296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P2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7" name="Rectangle 116">
            <a:hlinkClick r:id="rId84" action="ppaction://hlinksldjump"/>
          </p:cNvPr>
          <p:cNvSpPr/>
          <p:nvPr/>
        </p:nvSpPr>
        <p:spPr>
          <a:xfrm>
            <a:off x="7236296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P2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8" name="Rectangle 117">
            <a:hlinkClick r:id="rId85" action="ppaction://hlinksldjump"/>
          </p:cNvPr>
          <p:cNvSpPr/>
          <p:nvPr/>
        </p:nvSpPr>
        <p:spPr>
          <a:xfrm>
            <a:off x="7236296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P2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9" name="Rectangle 118">
            <a:hlinkClick r:id="rId86" action="ppaction://hlinksldjump"/>
          </p:cNvPr>
          <p:cNvSpPr/>
          <p:nvPr/>
        </p:nvSpPr>
        <p:spPr>
          <a:xfrm>
            <a:off x="7236296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P2 Q22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0" name="Rectangle 119">
            <a:hlinkClick r:id="rId87" action="ppaction://hlinksldjump"/>
          </p:cNvPr>
          <p:cNvSpPr/>
          <p:nvPr/>
        </p:nvSpPr>
        <p:spPr>
          <a:xfrm>
            <a:off x="7236296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P3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1" name="Rectangle 120">
            <a:hlinkClick r:id="rId88" action="ppaction://hlinksldjump"/>
          </p:cNvPr>
          <p:cNvSpPr/>
          <p:nvPr/>
        </p:nvSpPr>
        <p:spPr>
          <a:xfrm>
            <a:off x="7236296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P3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2" name="Rectangle 121">
            <a:hlinkClick r:id="rId89" action="ppaction://hlinksldjump"/>
          </p:cNvPr>
          <p:cNvSpPr/>
          <p:nvPr/>
        </p:nvSpPr>
        <p:spPr>
          <a:xfrm>
            <a:off x="8100392" y="26064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P3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3" name="Rectangle 122">
            <a:hlinkClick r:id="rId90" action="ppaction://hlinksldjump"/>
          </p:cNvPr>
          <p:cNvSpPr/>
          <p:nvPr/>
        </p:nvSpPr>
        <p:spPr>
          <a:xfrm>
            <a:off x="8100392" y="8367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P3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4" name="Rectangle 123">
            <a:hlinkClick r:id="rId91" action="ppaction://hlinksldjump"/>
          </p:cNvPr>
          <p:cNvSpPr/>
          <p:nvPr/>
        </p:nvSpPr>
        <p:spPr>
          <a:xfrm>
            <a:off x="8100392" y="141277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P3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5" name="Rectangle 124">
            <a:hlinkClick r:id="rId92" action="ppaction://hlinksldjump"/>
          </p:cNvPr>
          <p:cNvSpPr/>
          <p:nvPr/>
        </p:nvSpPr>
        <p:spPr>
          <a:xfrm>
            <a:off x="8100392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P3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6" name="Rectangle 125">
            <a:hlinkClick r:id="rId93" action="ppaction://hlinksldjump"/>
          </p:cNvPr>
          <p:cNvSpPr/>
          <p:nvPr/>
        </p:nvSpPr>
        <p:spPr>
          <a:xfrm>
            <a:off x="8100392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P3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7" name="Rectangle 126">
            <a:hlinkClick r:id="rId94" action="ppaction://hlinksldjump"/>
          </p:cNvPr>
          <p:cNvSpPr/>
          <p:nvPr/>
        </p:nvSpPr>
        <p:spPr>
          <a:xfrm>
            <a:off x="8100392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J</a:t>
            </a:r>
            <a:r>
              <a:rPr lang="en-GB" sz="1200" b="1" dirty="0" smtClean="0">
                <a:latin typeface="Comic Sans MS" panose="030F0702030302020204" pitchFamily="66" charset="0"/>
              </a:rPr>
              <a:t>18 P3 Q24b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8" name="Rectangle 127">
            <a:hlinkClick r:id="rId95" action="ppaction://hlinksldjump"/>
          </p:cNvPr>
          <p:cNvSpPr/>
          <p:nvPr/>
        </p:nvSpPr>
        <p:spPr>
          <a:xfrm>
            <a:off x="8100392" y="371703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latin typeface="Comic Sans MS" panose="030F0702030302020204" pitchFamily="66" charset="0"/>
              </a:rPr>
              <a:t>More Questions</a:t>
            </a:r>
            <a:endParaRPr lang="en-GB" sz="1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1 Q23b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2510" y="476672"/>
            <a:ext cx="4338980" cy="3888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2510" y="4494814"/>
            <a:ext cx="4338980" cy="59037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2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2275" y="2636912"/>
            <a:ext cx="3219450" cy="5048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7" descr="http://www.thecyrenians.org/Resources/Tyneside%20Cyrenians/News/Home_News1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1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24" grpId="0" animBg="1"/>
      <p:bldP spid="26" grpId="0" animBg="1"/>
      <p:bldP spid="26" grpId="1" animBg="1"/>
      <p:bldP spid="26" grpId="2" animBg="1"/>
      <p:bldP spid="26" grpId="3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404664"/>
            <a:ext cx="5040560" cy="4674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7" descr="http://www.thecyrenians.org/Resources/Tyneside%20Cyrenians/News/Home_News1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586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26" grpId="0" animBg="1"/>
      <p:bldP spid="26" grpId="1" animBg="1"/>
      <p:bldP spid="26" grpId="2" animBg="1"/>
      <p:bldP spid="26" grpId="3" animBg="1"/>
      <p:bldP spid="18" grpId="0" animBg="1"/>
      <p:bldP spid="18" grpId="1" animBg="1"/>
      <p:bldP spid="18" grpId="2" animBg="1"/>
      <p:bldP spid="18" grpId="3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𝟐𝟕𝟎𝟎𝟎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725" y="2295153"/>
            <a:ext cx="7448550" cy="485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7" descr="http://www.thecyrenians.org/Resources/Tyneside%20Cyrenians/News/Home_News1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3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18" grpId="0" animBg="1"/>
      <p:bldP spid="18" grpId="1" animBg="1"/>
      <p:bldP spid="18" grpId="2" animBg="1"/>
      <p:bldP spid="18" grpId="3" animBg="1"/>
      <p:bldP spid="1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Q27a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9" y="692696"/>
            <a:ext cx="5616622" cy="3825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4653136"/>
            <a:ext cx="2736304" cy="299468"/>
          </a:xfrm>
          <a:prstGeom prst="rect">
            <a:avLst/>
          </a:prstGeom>
        </p:spPr>
      </p:pic>
      <p:pic>
        <p:nvPicPr>
          <p:cNvPr id="20" name="Picture 7" descr="http://www.thecyrenians.org/Resources/Tyneside%20Cyrenians/News/Home_News1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4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18" grpId="0" animBg="1"/>
      <p:bldP spid="18" grpId="1" animBg="1"/>
      <p:bldP spid="18" grpId="2" animBg="1"/>
      <p:bldP spid="18" grpId="3" animBg="1"/>
      <p:bldP spid="1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Q27b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9" y="692696"/>
            <a:ext cx="5616622" cy="3825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4618476"/>
            <a:ext cx="2880320" cy="3226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7" descr="http://www.thecyrenians.org/Resources/Tyneside%20Cyrenians/News/Home_News1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11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19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𝒃𝒐𝒕𝒉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𝒃𝒖𝒕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𝒏𝒐𝒕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𝒏𝒐𝒕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𝒏𝒐𝒕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7" descr="http://www.thecyrenians.org/Resources/Tyneside%20Cyrenians/News/Home_News1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637" y="1916832"/>
            <a:ext cx="58007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19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7" descr="http://www.thecyrenians.org/Resources/Tyneside%20Cyrenians/News/Home_News1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844824"/>
            <a:ext cx="3505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3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19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7" descr="http://www.thecyrenians.org/Resources/Tyneside%20Cyrenians/News/Home_News1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5950" y="2492896"/>
            <a:ext cx="5372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0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19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𝟎𝟓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7" descr="http://www.thecyrenians.org/Resources/Tyneside%20Cyrenians/News/Home_News1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6512" y="2348880"/>
            <a:ext cx="3990975" cy="41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7012" y="3157537"/>
            <a:ext cx="36099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19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7" descr="http://www.thecyrenians.org/Resources/Tyneside%20Cyrenians/News/Home_News1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6812" y="1790328"/>
            <a:ext cx="68103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19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1 Q23c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2510" y="476672"/>
            <a:ext cx="4338980" cy="3888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4803" y="4421184"/>
            <a:ext cx="4794394" cy="66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2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𝒂𝒍𝒘𝒂𝒚𝒔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𝒆𝒗𝒆𝒏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𝒂𝒍𝒘𝒂𝒚𝒔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𝒑𝒓𝒊𝒎𝒆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𝒂𝒍𝒘𝒂𝒚𝒔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𝒐𝒅𝒅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𝒄𝒐𝒖𝒍𝒅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𝒃𝒆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𝒆𝒗𝒆𝒏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𝒐𝒅𝒅</m:t>
                      </m:r>
                    </m:oMath>
                  </m:oMathPara>
                </a14:m>
                <a:endParaRPr lang="en-GB" sz="1600" b="1" dirty="0" smtClean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7" descr="http://www.thecyrenians.org/Resources/Tyneside%20Cyrenians/News/Home_News1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1725" y="1844824"/>
            <a:ext cx="44005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19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 smtClean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7" descr="http://www.thecyrenians.org/Resources/Tyneside%20Cyrenians/News/Home_News1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124744"/>
            <a:ext cx="7056784" cy="29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19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𝒅𝒐𝒘𝒏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𝒍𝒆𝒇𝒕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𝒓𝒊𝒈𝒉𝒕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𝒖𝒑</m:t>
                      </m:r>
                    </m:oMath>
                  </m:oMathPara>
                </a14:m>
                <a:endParaRPr lang="en-GB" sz="2400" b="1" dirty="0" smtClean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7" descr="http://www.thecyrenians.org/Resources/Tyneside%20Cyrenians/News/Home_News1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7425" y="2060848"/>
            <a:ext cx="46291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19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0" name="Picture 7" descr="http://www.thecyrenians.org/Resources/Tyneside%20Cyrenians/News/Home_News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7362" y="2276872"/>
            <a:ext cx="56292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  <p:bldP spid="17" grpId="0" animBg="1"/>
      <p:bldP spid="21" grpId="0" animBg="1"/>
      <p:bldP spid="21" grpId="1" animBg="1"/>
      <p:bldP spid="21" grpId="2" animBg="1"/>
      <p:bldP spid="21" grpId="3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0" name="Picture 7" descr="http://www.thecyrenians.org/Resources/Tyneside%20Cyrenians/News/Home_News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5050" y="1772816"/>
            <a:ext cx="45339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  <p:bldP spid="17" grpId="0" animBg="1"/>
      <p:bldP spid="21" grpId="0" animBg="1"/>
      <p:bldP spid="21" grpId="1" animBg="1"/>
      <p:bldP spid="21" grpId="2" animBg="1"/>
      <p:bldP spid="21" grpId="3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0" name="Picture 7" descr="http://www.thecyrenians.org/Resources/Tyneside%20Cyrenians/News/Home_News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𝟐𝟒𝟎𝟎𝟎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2050" y="2636912"/>
            <a:ext cx="68199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  <p:bldP spid="17" grpId="0" animBg="1"/>
      <p:bldP spid="21" grpId="0" animBg="1"/>
      <p:bldP spid="21" grpId="1" animBg="1"/>
      <p:bldP spid="21" grpId="2" animBg="1"/>
      <p:bldP spid="21" grpId="3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0" name="Picture 7" descr="http://www.thecyrenians.org/Resources/Tyneside%20Cyrenians/News/Home_News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1112" y="1916832"/>
            <a:ext cx="6581775" cy="79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7094" y="3148012"/>
            <a:ext cx="45910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  <p:bldP spid="17" grpId="0" animBg="1"/>
      <p:bldP spid="21" grpId="0" animBg="1"/>
      <p:bldP spid="21" grpId="1" animBg="1"/>
      <p:bldP spid="21" grpId="2" animBg="1"/>
      <p:bldP spid="21" grpId="3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0" name="Picture 7" descr="http://www.thecyrenians.org/Resources/Tyneside%20Cyrenians/News/Home_News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  <m:sSup>
                            <m:sSup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1325" y="2204864"/>
            <a:ext cx="31813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3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  <p:bldP spid="17" grpId="0" animBg="1"/>
      <p:bldP spid="21" grpId="0" animBg="1"/>
      <p:bldP spid="21" grpId="1" animBg="1"/>
      <p:bldP spid="21" grpId="2" animBg="1"/>
      <p:bldP spid="21" grpId="3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105" y="692676"/>
            <a:ext cx="6389790" cy="46085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0" name="Picture 7" descr="http://www.thecyrenians.org/Resources/Tyneside%20Cyrenians/News/Home_News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𝒂𝒏𝒅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𝒂𝒏𝒅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𝒂𝒏𝒅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𝒂𝒏𝒅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0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  <p:bldP spid="17" grpId="0" animBg="1"/>
      <p:bldP spid="21" grpId="0" animBg="1"/>
      <p:bldP spid="21" grpId="1" animBg="1"/>
      <p:bldP spid="21" grpId="2" animBg="1"/>
      <p:bldP spid="21" grpId="3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0" name="Picture 7" descr="http://www.thecyrenians.org/Resources/Tyneside%20Cyrenians/News/Home_News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𝒈𝒓𝒂𝒅𝒊𝒆𝒏𝒕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𝒊𝒔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𝒛𝒆𝒓𝒐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𝒈𝒓𝒂𝒅𝒊𝒆𝒏𝒕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𝒄𝒐𝒖𝒍𝒅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𝒃𝒆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𝒗𝒂𝒍𝒖𝒆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 l="-5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𝒈𝒓𝒂𝒅𝒊𝒆𝒏𝒕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𝒊𝒔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𝒑𝒐𝒔𝒊𝒕𝒊𝒗𝒆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𝒈𝒓𝒂𝒅𝒊𝒆𝒏𝒕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𝒊𝒔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𝒏𝒆𝒈𝒂𝒕𝒊𝒗𝒆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762" y="692696"/>
            <a:ext cx="7108476" cy="45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  <p:bldP spid="17" grpId="0" animBg="1"/>
      <p:bldP spid="21" grpId="0" animBg="1"/>
      <p:bldP spid="21" grpId="1" animBg="1"/>
      <p:bldP spid="21" grpId="2" animBg="1"/>
      <p:bldP spid="21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2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75" y="2204864"/>
            <a:ext cx="718185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5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9" y="1196752"/>
            <a:ext cx="7056782" cy="293209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9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  <p:bldP spid="17" grpId="0" animBg="1"/>
      <p:bldP spid="21" grpId="0" animBg="1"/>
      <p:bldP spid="21" grpId="1" animBg="1"/>
      <p:bldP spid="21" grpId="2" animBg="1"/>
      <p:bldP spid="21" grpId="3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662" y="2276872"/>
            <a:ext cx="3876675" cy="10096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234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  <p:bldP spid="17" grpId="0" animBg="1"/>
      <p:bldP spid="21" grpId="0" animBg="1"/>
      <p:bldP spid="21" grpId="1" animBg="1"/>
      <p:bldP spid="21" grpId="2" animBg="1"/>
      <p:bldP spid="21" grpId="3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62" y="2420888"/>
            <a:ext cx="84486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2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  <p:bldP spid="17" grpId="0" animBg="1"/>
      <p:bldP spid="21" grpId="0" animBg="1"/>
      <p:bldP spid="21" grpId="1" animBg="1"/>
      <p:bldP spid="21" grpId="2" animBg="1"/>
      <p:bldP spid="21" grpId="3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1162" y="2420888"/>
            <a:ext cx="5781675" cy="581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𝟏𝟖𝟓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𝟑𝟗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𝟑𝟕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2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6" grpId="2" animBg="1"/>
      <p:bldP spid="26" grpId="3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700808"/>
            <a:ext cx="8064896" cy="9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9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6" grpId="2" animBg="1"/>
      <p:bldP spid="26" grpId="3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8337" y="2204864"/>
            <a:ext cx="5267325" cy="561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𝟗𝟗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12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4187" y="2060848"/>
            <a:ext cx="30956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6337" y="2348880"/>
            <a:ext cx="67913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𝒉𝒆𝒊𝒈𝒉𝒕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𝒉𝒆𝒊𝒈𝒉𝒕</m:t>
                      </m:r>
                      <m:r>
                        <a:rPr lang="en-GB" sz="105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𝒉𝒆𝒊𝒈𝒉𝒕</m:t>
                      </m:r>
                      <m:r>
                        <a:rPr lang="en-GB" sz="105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𝒉𝒆𝒊𝒈𝒉𝒕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105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5" y="2420888"/>
            <a:ext cx="76009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48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48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sz="48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48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0812" y="2060848"/>
            <a:ext cx="37623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𝑺𝑺𝑺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𝑺𝑨𝑺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𝑹𝑯𝑺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𝑨𝑨𝑨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2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3" y="1988840"/>
            <a:ext cx="8064894" cy="606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3" grpId="0" animBg="1"/>
      <p:bldP spid="1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908720"/>
            <a:ext cx="7344816" cy="4125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′∪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8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4" grpId="0" animBg="1"/>
      <p:bldP spid="18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Q9a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𝒅𝒊𝒔𝒄𝒓𝒆𝒕𝒆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𝒖𝒏𝒈𝒓𝒐𝒖𝒑𝒆𝒅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𝒈𝒓𝒐𝒖𝒑𝒆𝒅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8880" y="692696"/>
            <a:ext cx="6086240" cy="4464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𝒄𝒐𝒏𝒕𝒊𝒏𝒖𝒐𝒖𝒔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5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8" grpId="0" animBg="1"/>
      <p:bldP spid="22" grpId="0" animBg="1"/>
      <p:bldP spid="22" grpId="1" animBg="1"/>
      <p:bldP spid="22" grpId="2" animBg="1"/>
      <p:bldP spid="22" grpId="3" animBg="1"/>
      <p:bldP spid="17" grpId="0" animBg="1"/>
      <p:bldP spid="17" grpId="1" animBg="1"/>
      <p:bldP spid="17" grpId="2" animBg="1"/>
      <p:bldP spid="17" grpId="3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𝟑𝟒𝟐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446226"/>
            <a:ext cx="8352928" cy="27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  <p:bldP spid="18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850" y="1556792"/>
            <a:ext cx="69723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  <p:bldP spid="18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1275" y="2420888"/>
            <a:ext cx="3981450" cy="466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1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6337" y="2204864"/>
            <a:ext cx="67913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025" y="2636912"/>
            <a:ext cx="64579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0275" y="2348880"/>
            <a:ext cx="4743450" cy="523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7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4" grpId="0" animBg="1"/>
      <p:bldP spid="24" grpId="1" animBg="1"/>
      <p:bldP spid="24" grpId="2" animBg="1"/>
      <p:bldP spid="24" grpId="3" animBg="1"/>
      <p:bldP spid="13" grpId="0" animBg="1"/>
      <p:bldP spid="13" grpId="1" animBg="1"/>
      <p:bldP spid="13" grpId="2" animBg="1"/>
      <p:bldP spid="13" grpId="3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0662" y="2348880"/>
            <a:ext cx="61626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715390"/>
            <a:ext cx="5760640" cy="44418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6434" y="233958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156434" y="306896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6434" y="386104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156434" y="461254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𝟐𝟖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𝟐𝟏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𝟐𝟎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2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2276872"/>
            <a:ext cx="7776864" cy="518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4" grpId="0" animBg="1"/>
      <p:bldP spid="15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Q22a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620688"/>
            <a:ext cx="6048672" cy="3977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5" y="4486459"/>
            <a:ext cx="6048670" cy="830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8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Q22b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620688"/>
            <a:ext cx="6048672" cy="3977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4483534"/>
            <a:ext cx="4464496" cy="8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 l="-2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 l="-3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2550" y="2348880"/>
            <a:ext cx="6438900" cy="4953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17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1850" y="2420888"/>
            <a:ext cx="2400300" cy="5619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10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7012" y="2204864"/>
            <a:ext cx="3609975" cy="1209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  <p:bldP spid="14" grpId="0" animBg="1"/>
      <p:bldP spid="17" grpId="0" animBg="1"/>
      <p:bldP spid="17" grpId="1" animBg="1"/>
      <p:bldP spid="17" grpId="2" animBg="1"/>
      <p:bldP spid="17" grpId="3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8325" y="2276872"/>
            <a:ext cx="5467350" cy="7524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23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473" y="302156"/>
            <a:ext cx="4645054" cy="47830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506" y="21328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804506" y="286222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04506" y="36543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04506" y="440581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86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7" grpId="0" animBg="1"/>
      <p:bldP spid="28" grpId="0" animBg="1"/>
      <p:bldP spid="28" grpId="1" animBg="1"/>
      <p:bldP spid="28" grpId="2" animBg="1"/>
      <p:bldP spid="28" grpId="3" animBg="1"/>
      <p:bldP spid="21" grpId="0" animBg="1"/>
      <p:bldP spid="21" grpId="1" animBg="1"/>
      <p:bldP spid="21" grpId="2" animBg="1"/>
      <p:bldP spid="21" grpId="3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4487" y="1772816"/>
            <a:ext cx="5915025" cy="1209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𝟖𝟑𝟎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27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7" grpId="0" animBg="1"/>
      <p:bldP spid="28" grpId="0" animBg="1"/>
      <p:bldP spid="28" grpId="1" animBg="1"/>
      <p:bldP spid="28" grpId="2" animBg="1"/>
      <p:bldP spid="28" grpId="3" animBg="1"/>
      <p:bldP spid="22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725" y="1844824"/>
            <a:ext cx="2876550" cy="135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4" grpId="0" animBg="1"/>
      <p:bldP spid="17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𝟕𝟎𝟑</m:t>
                      </m:r>
                      <m:acc>
                        <m:accPr>
                          <m:chr m:val="̇"/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acc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𝟕𝟎</m:t>
                      </m:r>
                      <m:acc>
                        <m:accPr>
                          <m:chr m:val="̇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acc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𝟕𝟎𝟑</m:t>
                      </m:r>
                      <m:acc>
                        <m:accPr>
                          <m:chr m:val="̇"/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acc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𝟕𝟎𝟑</m:t>
                      </m:r>
                      <m:acc>
                        <m:accPr>
                          <m:chr m:val="̇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acc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5125" y="2204864"/>
            <a:ext cx="3333750" cy="5334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91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4" grpId="0" animBg="1"/>
      <p:bldP spid="17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2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3" y="2132856"/>
            <a:ext cx="7344814" cy="577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3" grpId="0" animBg="1"/>
      <p:bldP spid="1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0862" y="2477269"/>
            <a:ext cx="29622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4" grpId="0" animBg="1"/>
      <p:bldP spid="17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6387" y="2492896"/>
            <a:ext cx="59912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4" grpId="0" animBg="1"/>
      <p:bldP spid="17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4925" y="1988840"/>
            <a:ext cx="653415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8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188640"/>
            <a:ext cx="5184576" cy="50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1675" y="2204864"/>
            <a:ext cx="52006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𝒒𝒖𝒂𝒅𝒓𝒂𝒕𝒊𝒄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𝒄𝒖𝒃𝒊𝒄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𝒆𝒙𝒑𝒐𝒏𝒆𝒏𝒕𝒊𝒂𝒍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𝒑𝒆𝒓𝒊𝒐𝒅𝒊𝒄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700" y="2348880"/>
            <a:ext cx="55626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9700" y="2132856"/>
            <a:ext cx="63246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700808"/>
            <a:ext cx="4976925" cy="3456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700808"/>
            <a:ext cx="3433217" cy="25826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2778" y="17728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252778" y="24208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2778" y="306896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252778" y="377974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9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5" y="2348880"/>
            <a:ext cx="7488830" cy="3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62" y="2276872"/>
            <a:ext cx="58578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  <p:bldP spid="14" grpId="0" animBg="1"/>
      <p:bldP spid="17" grpId="0" animBg="1"/>
      <p:bldP spid="17" grpId="1" animBg="1"/>
      <p:bldP spid="17" grpId="2" animBg="1"/>
      <p:bldP spid="17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sz="1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2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2612" y="2060848"/>
            <a:ext cx="5438775" cy="68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1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3" grpId="0" animBg="1"/>
      <p:bldP spid="14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2137" y="2132856"/>
            <a:ext cx="54197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  <p:bldP spid="14" grpId="0" animBg="1"/>
      <p:bldP spid="17" grpId="0" animBg="1"/>
      <p:bldP spid="17" grpId="1" animBg="1"/>
      <p:bldP spid="17" grpId="2" animBg="1"/>
      <p:bldP spid="17" grpId="3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𝟑𝟔𝟗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𝟑𝟕𝟗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𝟑𝟔𝟓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𝟑𝟕𝟒𝟗</m:t>
                      </m:r>
                    </m:oMath>
                  </m:oMathPara>
                </a14:m>
                <a:endParaRPr lang="en-GB" sz="13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𝟑𝟕𝟓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8775" y="1844824"/>
            <a:ext cx="58864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  <p:bldP spid="14" grpId="0" animBg="1"/>
      <p:bldP spid="17" grpId="0" animBg="1"/>
      <p:bldP spid="17" grpId="1" animBg="1"/>
      <p:bldP spid="17" grpId="2" animBg="1"/>
      <p:bldP spid="17" grpId="3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25" y="2204864"/>
            <a:ext cx="600075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4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1" grpId="0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836712"/>
            <a:ext cx="5760640" cy="4314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2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1" grpId="0" animBg="1"/>
      <p:bldP spid="24" grpId="0" animBg="1"/>
      <p:bldP spid="24" grpId="1" animBg="1"/>
      <p:bldP spid="24" grpId="2" animBg="1"/>
      <p:bldP spid="24" grpId="3" animBg="1"/>
      <p:bldP spid="13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8925" y="1916832"/>
            <a:ext cx="3486150" cy="1457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9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  <p:bldP spid="17" grpId="0" animBg="1"/>
      <p:bldP spid="23" grpId="0" animBg="1"/>
      <p:bldP spid="23" grpId="1" animBg="1"/>
      <p:bldP spid="23" grpId="2" animBg="1"/>
      <p:bldP spid="23" grpId="3" animBg="1"/>
      <p:bldP spid="25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2137" y="2132856"/>
            <a:ext cx="54197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  <p:bldP spid="17" grpId="0" animBg="1"/>
      <p:bldP spid="23" grpId="0" animBg="1"/>
      <p:bldP spid="23" grpId="1" animBg="1"/>
      <p:bldP spid="23" grpId="2" animBg="1"/>
      <p:bldP spid="23" grpId="3" animBg="1"/>
      <p:bldP spid="25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692696"/>
            <a:ext cx="5184576" cy="46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𝟏𝟎𝟎𝟎𝟎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𝟏𝟎𝟎𝟎𝟎𝟎𝟎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5" y="2204864"/>
            <a:ext cx="75247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6087" y="2060848"/>
            <a:ext cx="3171825" cy="771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8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6112" y="1556792"/>
            <a:ext cx="27717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𝟏𝟐𝟓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2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750" y="2060848"/>
            <a:ext cx="5524500" cy="942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3" grpId="0" animBg="1"/>
      <p:bldP spid="14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2060848"/>
            <a:ext cx="65532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3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Q22b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7412" y="1844824"/>
            <a:ext cx="48291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3" y="332656"/>
            <a:ext cx="4464494" cy="46847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27784" y="17948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627784" y="26682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27784" y="353230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627784" y="436510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2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0287" y="2276872"/>
            <a:ext cx="45434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𝑨𝑺𝑨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𝑺𝑺𝑺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𝑹𝑯𝑺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𝑺𝑨𝑺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268760"/>
            <a:ext cx="7776864" cy="26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18" grpId="0" animBg="1"/>
      <p:bldP spid="19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 l="-16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2420888"/>
            <a:ext cx="60960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18" grpId="0" animBg="1"/>
      <p:bldP spid="19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412" y="2060848"/>
            <a:ext cx="78771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18" grpId="0" animBg="1"/>
      <p:bldP spid="19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212" y="1988840"/>
            <a:ext cx="57435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18" grpId="0" animBg="1"/>
      <p:bldP spid="19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" y="1757561"/>
            <a:ext cx="8201025" cy="1095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938753"/>
            <a:ext cx="2012281" cy="2308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1935" y="2938753"/>
            <a:ext cx="2048057" cy="2308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938753"/>
            <a:ext cx="1972497" cy="2308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3418" y="2938752"/>
            <a:ext cx="1981030" cy="23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18" grpId="0" animBg="1"/>
      <p:bldP spid="19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Q24b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188640"/>
            <a:ext cx="4752528" cy="50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18" grpId="0" animBg="1"/>
      <p:bldP spid="19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2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6950" y="1988840"/>
            <a:ext cx="4610100" cy="1362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3" grpId="0" animBg="1"/>
      <p:bldP spid="14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𝒃𝒖𝒕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𝒏𝒐𝒕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𝒏𝒐𝒕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𝒂𝒏𝒅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𝒏𝒐𝒕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 l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𝒂𝒏𝒅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𝒐𝒓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𝒐𝒓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𝒃𝒐𝒕𝒉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0662" y="2204864"/>
            <a:ext cx="61626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18" grpId="0" animBg="1"/>
      <p:bldP spid="19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2005211"/>
            <a:ext cx="74676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18" grpId="0" animBg="1"/>
      <p:bldP spid="19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3612" y="2420888"/>
            <a:ext cx="46767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18" grpId="0" animBg="1"/>
      <p:bldP spid="19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100" y="1988840"/>
            <a:ext cx="5257800" cy="1152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6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4" grpId="0" animBg="1"/>
      <p:bldP spid="17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692696"/>
            <a:ext cx="7344816" cy="4611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𝒂𝒏𝒅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𝒂𝒏𝒅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𝒂𝒏𝒅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𝒂𝒏𝒅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0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Q24b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8380"/>
            <a:ext cx="4752528" cy="4758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4814923"/>
            <a:ext cx="4752528" cy="472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141" y="2296686"/>
            <a:ext cx="2640707" cy="19244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2768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278092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528" y="32849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377974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1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3150" y="2204864"/>
            <a:ext cx="4457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2020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9787" y="1988840"/>
            <a:ext cx="49244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7" y="2000022"/>
            <a:ext cx="2592286" cy="84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9850" y="1916832"/>
            <a:ext cx="3924300" cy="1247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𝟏𝟐𝟎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𝟑𝟎𝟎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𝟕𝟎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6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𝟏𝟎𝟎𝟎𝟎𝟎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𝟏𝟎𝟎𝟎𝟎𝟎𝟎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𝟏𝟎𝟎𝟎𝟎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2637" y="2276872"/>
            <a:ext cx="5038725" cy="504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3" grpId="0" animBg="1"/>
      <p:bldP spid="14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𝒑𝒆𝒏𝒕𝒂𝒈𝒐𝒏𝒂𝒍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𝒑𝒓𝒊𝒔𝒎</m:t>
                      </m:r>
                    </m:oMath>
                  </m:oMathPara>
                </a14:m>
                <a:endParaRPr lang="en-GB" sz="13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GB" sz="1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𝒏𝒕</m:t>
                      </m:r>
                      <m:r>
                        <a:rPr lang="en-GB" sz="1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𝒂𝒈𝒐𝒏</m:t>
                      </m:r>
                      <m:r>
                        <a:rPr lang="en-GB" sz="1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1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𝒃𝒂𝒔𝒆𝒅</m:t>
                      </m:r>
                      <m:r>
                        <a:rPr lang="en-GB" sz="1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3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𝒑𝒓𝒊𝒔𝒎</m:t>
                      </m:r>
                    </m:oMath>
                  </m:oMathPara>
                </a14:m>
                <a:endParaRPr lang="en-GB" sz="13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𝒉𝒆𝒙𝒂𝒈𝒐𝒏𝒂𝒍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𝒑𝒓𝒊𝒔𝒎</m:t>
                      </m:r>
                    </m:oMath>
                  </m:oMathPara>
                </a14:m>
                <a:endParaRPr lang="en-GB" sz="1300" b="1" dirty="0" smtClean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𝒉𝒆𝒙𝒂𝒈𝒐𝒏</m:t>
                      </m:r>
                      <m:r>
                        <a:rPr lang="en-GB" sz="1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1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𝒃𝒂𝒔𝒆𝒅</m:t>
                      </m:r>
                      <m:r>
                        <a:rPr lang="en-GB" sz="1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3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𝒑𝒓𝒊𝒔𝒎</m:t>
                      </m:r>
                    </m:oMath>
                  </m:oMathPara>
                </a14:m>
                <a:endParaRPr lang="en-GB" sz="13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4112" y="2204864"/>
            <a:ext cx="42957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08134"/>
            <a:ext cx="5184576" cy="48050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1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0" y="2276872"/>
            <a:ext cx="2667000" cy="75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8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537" y="2348880"/>
            <a:ext cx="8162925" cy="514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6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5025" y="2348880"/>
            <a:ext cx="49339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2" grpId="2" animBg="1"/>
      <p:bldP spid="22" grpId="3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Q24b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7925" y="1916832"/>
            <a:ext cx="4248150" cy="1495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0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775" y="2276872"/>
            <a:ext cx="36004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500" y="2060848"/>
            <a:ext cx="3429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𝟖𝟏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𝟑𝟐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𝟖𝟏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𝟖𝟏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𝟖𝟏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5" y="1772816"/>
            <a:ext cx="85153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8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𝑨𝑺𝑨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𝑺𝑨𝑺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𝑹𝑯𝑺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𝑺𝑺𝑺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5" y="1196752"/>
            <a:ext cx="8208910" cy="27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AQA MCQs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28586" y="90872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GCSE Qs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2" action="ppaction://hlinksldjump"/>
          </p:cNvPr>
          <p:cNvSpPr/>
          <p:nvPr/>
        </p:nvSpPr>
        <p:spPr>
          <a:xfrm>
            <a:off x="323528" y="26064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latin typeface="Comic Sans MS" panose="030F0702030302020204" pitchFamily="66" charset="0"/>
              </a:rPr>
              <a:t>Previous Questions</a:t>
            </a:r>
            <a:endParaRPr lang="en-GB" sz="1000" b="1" dirty="0">
              <a:latin typeface="Comic Sans MS" panose="030F0702030302020204" pitchFamily="66" charset="0"/>
            </a:endParaRPr>
          </a:p>
        </p:txBody>
      </p:sp>
      <p:sp>
        <p:nvSpPr>
          <p:cNvPr id="128" name="Rectangle 127">
            <a:hlinkClick r:id="rId3" action="ppaction://hlinksldjump"/>
          </p:cNvPr>
          <p:cNvSpPr/>
          <p:nvPr/>
        </p:nvSpPr>
        <p:spPr>
          <a:xfrm>
            <a:off x="323528" y="83671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P1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9" name="Rectangle 128">
            <a:hlinkClick r:id="rId4" action="ppaction://hlinksldjump"/>
          </p:cNvPr>
          <p:cNvSpPr/>
          <p:nvPr/>
        </p:nvSpPr>
        <p:spPr>
          <a:xfrm>
            <a:off x="323528" y="141283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P1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0" name="Rectangle 129">
            <a:hlinkClick r:id="rId5" action="ppaction://hlinksldjump"/>
          </p:cNvPr>
          <p:cNvSpPr/>
          <p:nvPr/>
        </p:nvSpPr>
        <p:spPr>
          <a:xfrm>
            <a:off x="323528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P1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1" name="Rectangle 130">
            <a:hlinkClick r:id="rId6" action="ppaction://hlinksldjump"/>
          </p:cNvPr>
          <p:cNvSpPr/>
          <p:nvPr/>
        </p:nvSpPr>
        <p:spPr>
          <a:xfrm>
            <a:off x="323528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P1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2" name="Rectangle 131">
            <a:hlinkClick r:id="rId7" action="ppaction://hlinksldjump"/>
          </p:cNvPr>
          <p:cNvSpPr/>
          <p:nvPr/>
        </p:nvSpPr>
        <p:spPr>
          <a:xfrm>
            <a:off x="323528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P1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3" name="Rectangle 132">
            <a:hlinkClick r:id="rId8" action="ppaction://hlinksldjump"/>
          </p:cNvPr>
          <p:cNvSpPr/>
          <p:nvPr/>
        </p:nvSpPr>
        <p:spPr>
          <a:xfrm>
            <a:off x="323528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P1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4" name="Rectangle 133">
            <a:hlinkClick r:id="rId9" action="ppaction://hlinksldjump"/>
          </p:cNvPr>
          <p:cNvSpPr/>
          <p:nvPr/>
        </p:nvSpPr>
        <p:spPr>
          <a:xfrm>
            <a:off x="323528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P1 Q27a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5" name="Rectangle 134">
            <a:hlinkClick r:id="rId10" action="ppaction://hlinksldjump"/>
          </p:cNvPr>
          <p:cNvSpPr/>
          <p:nvPr/>
        </p:nvSpPr>
        <p:spPr>
          <a:xfrm>
            <a:off x="323528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P1 Q27b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6" name="Rectangle 135">
            <a:hlinkClick r:id="rId11" action="ppaction://hlinksldjump"/>
          </p:cNvPr>
          <p:cNvSpPr/>
          <p:nvPr/>
        </p:nvSpPr>
        <p:spPr>
          <a:xfrm>
            <a:off x="323528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P2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7" name="Rectangle 136">
            <a:hlinkClick r:id="rId12" action="ppaction://hlinksldjump"/>
          </p:cNvPr>
          <p:cNvSpPr/>
          <p:nvPr/>
        </p:nvSpPr>
        <p:spPr>
          <a:xfrm>
            <a:off x="323528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P2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8" name="Rectangle 137">
            <a:hlinkClick r:id="rId13" action="ppaction://hlinksldjump"/>
          </p:cNvPr>
          <p:cNvSpPr/>
          <p:nvPr/>
        </p:nvSpPr>
        <p:spPr>
          <a:xfrm>
            <a:off x="1187624" y="26070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P2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9" name="Rectangle 138">
            <a:hlinkClick r:id="rId14" action="ppaction://hlinksldjump"/>
          </p:cNvPr>
          <p:cNvSpPr/>
          <p:nvPr/>
        </p:nvSpPr>
        <p:spPr>
          <a:xfrm>
            <a:off x="1187624" y="8367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P2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0" name="Rectangle 139">
            <a:hlinkClick r:id="rId15" action="ppaction://hlinksldjump"/>
          </p:cNvPr>
          <p:cNvSpPr/>
          <p:nvPr/>
        </p:nvSpPr>
        <p:spPr>
          <a:xfrm>
            <a:off x="1187624" y="141283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P2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1" name="Rectangle 140">
            <a:hlinkClick r:id="rId16" action="ppaction://hlinksldjump"/>
          </p:cNvPr>
          <p:cNvSpPr/>
          <p:nvPr/>
        </p:nvSpPr>
        <p:spPr>
          <a:xfrm>
            <a:off x="1187624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P2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2" name="Rectangle 141">
            <a:hlinkClick r:id="rId17" action="ppaction://hlinksldjump"/>
          </p:cNvPr>
          <p:cNvSpPr/>
          <p:nvPr/>
        </p:nvSpPr>
        <p:spPr>
          <a:xfrm>
            <a:off x="1187624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P2 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3" name="Rectangle 142">
            <a:hlinkClick r:id="rId18" action="ppaction://hlinksldjump"/>
          </p:cNvPr>
          <p:cNvSpPr/>
          <p:nvPr/>
        </p:nvSpPr>
        <p:spPr>
          <a:xfrm>
            <a:off x="1187624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P3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4" name="Rectangle 143">
            <a:hlinkClick r:id="rId19" action="ppaction://hlinksldjump"/>
          </p:cNvPr>
          <p:cNvSpPr/>
          <p:nvPr/>
        </p:nvSpPr>
        <p:spPr>
          <a:xfrm>
            <a:off x="1187624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P3 Q2 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5" name="Rectangle 144">
            <a:hlinkClick r:id="rId20" action="ppaction://hlinksldjump"/>
          </p:cNvPr>
          <p:cNvSpPr/>
          <p:nvPr/>
        </p:nvSpPr>
        <p:spPr>
          <a:xfrm>
            <a:off x="1187624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P3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6" name="Rectangle 145">
            <a:hlinkClick r:id="rId21" action="ppaction://hlinksldjump"/>
          </p:cNvPr>
          <p:cNvSpPr/>
          <p:nvPr/>
        </p:nvSpPr>
        <p:spPr>
          <a:xfrm>
            <a:off x="1187624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P3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7" name="Rectangle 146">
            <a:hlinkClick r:id="rId22" action="ppaction://hlinksldjump"/>
          </p:cNvPr>
          <p:cNvSpPr/>
          <p:nvPr/>
        </p:nvSpPr>
        <p:spPr>
          <a:xfrm>
            <a:off x="1187624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P3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8" name="Rectangle 147">
            <a:hlinkClick r:id="rId23" action="ppaction://hlinksldjump"/>
          </p:cNvPr>
          <p:cNvSpPr/>
          <p:nvPr/>
        </p:nvSpPr>
        <p:spPr>
          <a:xfrm>
            <a:off x="1187624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P3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9" name="Rectangle 148">
            <a:hlinkClick r:id="rId24" action="ppaction://hlinksldjump"/>
          </p:cNvPr>
          <p:cNvSpPr/>
          <p:nvPr/>
        </p:nvSpPr>
        <p:spPr>
          <a:xfrm>
            <a:off x="2051720" y="26070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P3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0" name="Rectangle 149">
            <a:hlinkClick r:id="rId25" action="ppaction://hlinksldjump"/>
          </p:cNvPr>
          <p:cNvSpPr/>
          <p:nvPr/>
        </p:nvSpPr>
        <p:spPr>
          <a:xfrm>
            <a:off x="2051720" y="8367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N18 P3 Q28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1" name="Rectangle 150">
            <a:hlinkClick r:id="rId26" action="ppaction://hlinksldjump"/>
          </p:cNvPr>
          <p:cNvSpPr/>
          <p:nvPr/>
        </p:nvSpPr>
        <p:spPr>
          <a:xfrm>
            <a:off x="2051720" y="141283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P1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2" name="Rectangle 151">
            <a:hlinkClick r:id="rId27" action="ppaction://hlinksldjump"/>
          </p:cNvPr>
          <p:cNvSpPr/>
          <p:nvPr/>
        </p:nvSpPr>
        <p:spPr>
          <a:xfrm>
            <a:off x="2051720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P1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3" name="Rectangle 152">
            <a:hlinkClick r:id="rId28" action="ppaction://hlinksldjump"/>
          </p:cNvPr>
          <p:cNvSpPr/>
          <p:nvPr/>
        </p:nvSpPr>
        <p:spPr>
          <a:xfrm>
            <a:off x="2051720" y="256490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P1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4" name="Rectangle 153">
            <a:hlinkClick r:id="rId29" action="ppaction://hlinksldjump"/>
          </p:cNvPr>
          <p:cNvSpPr/>
          <p:nvPr/>
        </p:nvSpPr>
        <p:spPr>
          <a:xfrm>
            <a:off x="2051720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P1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5" name="Rectangle 154">
            <a:hlinkClick r:id="rId30" action="ppaction://hlinksldjump"/>
          </p:cNvPr>
          <p:cNvSpPr/>
          <p:nvPr/>
        </p:nvSpPr>
        <p:spPr>
          <a:xfrm>
            <a:off x="2051720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P1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6" name="Rectangle 155">
            <a:hlinkClick r:id="rId31" action="ppaction://hlinksldjump"/>
          </p:cNvPr>
          <p:cNvSpPr/>
          <p:nvPr/>
        </p:nvSpPr>
        <p:spPr>
          <a:xfrm>
            <a:off x="2051720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P1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7" name="Rectangle 156">
            <a:hlinkClick r:id="rId32" action="ppaction://hlinksldjump"/>
          </p:cNvPr>
          <p:cNvSpPr/>
          <p:nvPr/>
        </p:nvSpPr>
        <p:spPr>
          <a:xfrm>
            <a:off x="2051720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P1 Q24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8" name="Rectangle 157">
            <a:hlinkClick r:id="rId33" action="ppaction://hlinksldjump"/>
          </p:cNvPr>
          <p:cNvSpPr/>
          <p:nvPr/>
        </p:nvSpPr>
        <p:spPr>
          <a:xfrm>
            <a:off x="2051720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P2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9" name="Rectangle 158">
            <a:hlinkClick r:id="rId34" action="ppaction://hlinksldjump"/>
          </p:cNvPr>
          <p:cNvSpPr/>
          <p:nvPr/>
        </p:nvSpPr>
        <p:spPr>
          <a:xfrm>
            <a:off x="2051720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P2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0" name="Rectangle 159">
            <a:hlinkClick r:id="rId35" action="ppaction://hlinksldjump"/>
          </p:cNvPr>
          <p:cNvSpPr/>
          <p:nvPr/>
        </p:nvSpPr>
        <p:spPr>
          <a:xfrm>
            <a:off x="2915816" y="198884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P2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1" name="Rectangle 160">
            <a:hlinkClick r:id="rId36" action="ppaction://hlinksldjump"/>
          </p:cNvPr>
          <p:cNvSpPr/>
          <p:nvPr/>
        </p:nvSpPr>
        <p:spPr>
          <a:xfrm>
            <a:off x="2915816" y="256490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P2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2" name="Rectangle 161">
            <a:hlinkClick r:id="rId37" action="ppaction://hlinksldjump"/>
          </p:cNvPr>
          <p:cNvSpPr/>
          <p:nvPr/>
        </p:nvSpPr>
        <p:spPr>
          <a:xfrm>
            <a:off x="2915816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P2 Q9a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3" name="Rectangle 162">
            <a:hlinkClick r:id="rId38" action="ppaction://hlinksldjump"/>
          </p:cNvPr>
          <p:cNvSpPr/>
          <p:nvPr/>
        </p:nvSpPr>
        <p:spPr>
          <a:xfrm>
            <a:off x="2915816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P2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4" name="Rectangle 163">
            <a:hlinkClick r:id="rId39" action="ppaction://hlinksldjump"/>
          </p:cNvPr>
          <p:cNvSpPr/>
          <p:nvPr/>
        </p:nvSpPr>
        <p:spPr>
          <a:xfrm>
            <a:off x="2915816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P2 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5" name="Rectangle 164">
            <a:hlinkClick r:id="rId40" action="ppaction://hlinksldjump"/>
          </p:cNvPr>
          <p:cNvSpPr/>
          <p:nvPr/>
        </p:nvSpPr>
        <p:spPr>
          <a:xfrm>
            <a:off x="2915816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P3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6" name="Rectangle 165">
            <a:hlinkClick r:id="rId41" action="ppaction://hlinksldjump"/>
          </p:cNvPr>
          <p:cNvSpPr/>
          <p:nvPr/>
        </p:nvSpPr>
        <p:spPr>
          <a:xfrm>
            <a:off x="2915816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P3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7" name="Rectangle 166">
            <a:hlinkClick r:id="rId42" action="ppaction://hlinksldjump"/>
          </p:cNvPr>
          <p:cNvSpPr/>
          <p:nvPr/>
        </p:nvSpPr>
        <p:spPr>
          <a:xfrm>
            <a:off x="2915816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P3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8" name="Rectangle 167">
            <a:hlinkClick r:id="rId43" action="ppaction://hlinksldjump"/>
          </p:cNvPr>
          <p:cNvSpPr/>
          <p:nvPr/>
        </p:nvSpPr>
        <p:spPr>
          <a:xfrm>
            <a:off x="3779912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P3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9" name="Rectangle 168">
            <a:hlinkClick r:id="rId44" action="ppaction://hlinksldjump"/>
          </p:cNvPr>
          <p:cNvSpPr/>
          <p:nvPr/>
        </p:nvSpPr>
        <p:spPr>
          <a:xfrm>
            <a:off x="3779912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P3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0" name="Rectangle 169">
            <a:hlinkClick r:id="rId45" action="ppaction://hlinksldjump"/>
          </p:cNvPr>
          <p:cNvSpPr/>
          <p:nvPr/>
        </p:nvSpPr>
        <p:spPr>
          <a:xfrm>
            <a:off x="3779912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P3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1" name="Rectangle 170">
            <a:hlinkClick r:id="rId46" action="ppaction://hlinksldjump"/>
          </p:cNvPr>
          <p:cNvSpPr/>
          <p:nvPr/>
        </p:nvSpPr>
        <p:spPr>
          <a:xfrm>
            <a:off x="3779912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P3 Q22a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2" name="Rectangle 171">
            <a:hlinkClick r:id="rId47" action="ppaction://hlinksldjump"/>
          </p:cNvPr>
          <p:cNvSpPr/>
          <p:nvPr/>
        </p:nvSpPr>
        <p:spPr>
          <a:xfrm>
            <a:off x="3779912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J19 P3 Q22b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48" action="ppaction://hlinksldjump"/>
          </p:cNvPr>
          <p:cNvSpPr/>
          <p:nvPr/>
        </p:nvSpPr>
        <p:spPr>
          <a:xfrm>
            <a:off x="3779912" y="48691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P1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49" action="ppaction://hlinksldjump"/>
          </p:cNvPr>
          <p:cNvSpPr/>
          <p:nvPr/>
        </p:nvSpPr>
        <p:spPr>
          <a:xfrm>
            <a:off x="3779912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P1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50" action="ppaction://hlinksldjump"/>
          </p:cNvPr>
          <p:cNvSpPr/>
          <p:nvPr/>
        </p:nvSpPr>
        <p:spPr>
          <a:xfrm>
            <a:off x="3779912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P1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51" action="ppaction://hlinksldjump"/>
          </p:cNvPr>
          <p:cNvSpPr/>
          <p:nvPr/>
        </p:nvSpPr>
        <p:spPr>
          <a:xfrm>
            <a:off x="4644008" y="198884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P1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52" action="ppaction://hlinksldjump"/>
          </p:cNvPr>
          <p:cNvSpPr/>
          <p:nvPr/>
        </p:nvSpPr>
        <p:spPr>
          <a:xfrm>
            <a:off x="4644008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P1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53" action="ppaction://hlinksldjump"/>
          </p:cNvPr>
          <p:cNvSpPr/>
          <p:nvPr/>
        </p:nvSpPr>
        <p:spPr>
          <a:xfrm>
            <a:off x="4644008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P1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54" action="ppaction://hlinksldjump"/>
          </p:cNvPr>
          <p:cNvSpPr/>
          <p:nvPr/>
        </p:nvSpPr>
        <p:spPr>
          <a:xfrm>
            <a:off x="4644008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P1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hlinkClick r:id="rId55" action="ppaction://hlinksldjump"/>
          </p:cNvPr>
          <p:cNvSpPr/>
          <p:nvPr/>
        </p:nvSpPr>
        <p:spPr>
          <a:xfrm>
            <a:off x="4644008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P1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>
            <a:hlinkClick r:id="rId56" action="ppaction://hlinksldjump"/>
          </p:cNvPr>
          <p:cNvSpPr/>
          <p:nvPr/>
        </p:nvSpPr>
        <p:spPr>
          <a:xfrm>
            <a:off x="4644008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P2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rId57" action="ppaction://hlinksldjump"/>
          </p:cNvPr>
          <p:cNvSpPr/>
          <p:nvPr/>
        </p:nvSpPr>
        <p:spPr>
          <a:xfrm>
            <a:off x="4644008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P2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hlinkClick r:id="rId58" action="ppaction://hlinksldjump"/>
          </p:cNvPr>
          <p:cNvSpPr/>
          <p:nvPr/>
        </p:nvSpPr>
        <p:spPr>
          <a:xfrm>
            <a:off x="4644008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P2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>
            <a:hlinkClick r:id="rId59" action="ppaction://hlinksldjump"/>
          </p:cNvPr>
          <p:cNvSpPr/>
          <p:nvPr/>
        </p:nvSpPr>
        <p:spPr>
          <a:xfrm>
            <a:off x="5508104" y="198884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P2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3" name="Rectangle 62">
            <a:hlinkClick r:id="rId60" action="ppaction://hlinksldjump"/>
          </p:cNvPr>
          <p:cNvSpPr/>
          <p:nvPr/>
        </p:nvSpPr>
        <p:spPr>
          <a:xfrm>
            <a:off x="5508104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P2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hlinkClick r:id="rId61" action="ppaction://hlinksldjump"/>
          </p:cNvPr>
          <p:cNvSpPr/>
          <p:nvPr/>
        </p:nvSpPr>
        <p:spPr>
          <a:xfrm>
            <a:off x="5508104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P2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5" name="Rectangle 64">
            <a:hlinkClick r:id="rId62" action="ppaction://hlinksldjump"/>
          </p:cNvPr>
          <p:cNvSpPr/>
          <p:nvPr/>
        </p:nvSpPr>
        <p:spPr>
          <a:xfrm>
            <a:off x="5508104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P2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hlinkClick r:id="rId63" action="ppaction://hlinksldjump"/>
          </p:cNvPr>
          <p:cNvSpPr/>
          <p:nvPr/>
        </p:nvSpPr>
        <p:spPr>
          <a:xfrm>
            <a:off x="5508104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P2 Q22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7" name="Rectangle 66">
            <a:hlinkClick r:id="rId64" action="ppaction://hlinksldjump"/>
          </p:cNvPr>
          <p:cNvSpPr/>
          <p:nvPr/>
        </p:nvSpPr>
        <p:spPr>
          <a:xfrm>
            <a:off x="5508104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P3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8" name="Rectangle 67">
            <a:hlinkClick r:id="rId65" action="ppaction://hlinksldjump"/>
          </p:cNvPr>
          <p:cNvSpPr/>
          <p:nvPr/>
        </p:nvSpPr>
        <p:spPr>
          <a:xfrm>
            <a:off x="5508104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P3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hlinkClick r:id="rId66" action="ppaction://hlinksldjump"/>
          </p:cNvPr>
          <p:cNvSpPr/>
          <p:nvPr/>
        </p:nvSpPr>
        <p:spPr>
          <a:xfrm>
            <a:off x="5508104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P3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hlinkClick r:id="rId67" action="ppaction://hlinksldjump"/>
          </p:cNvPr>
          <p:cNvSpPr/>
          <p:nvPr/>
        </p:nvSpPr>
        <p:spPr>
          <a:xfrm>
            <a:off x="6372200" y="26064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P3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hlinkClick r:id="rId68" action="ppaction://hlinksldjump"/>
          </p:cNvPr>
          <p:cNvSpPr/>
          <p:nvPr/>
        </p:nvSpPr>
        <p:spPr>
          <a:xfrm>
            <a:off x="6372200" y="8367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P3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hlinkClick r:id="rId69" action="ppaction://hlinksldjump"/>
          </p:cNvPr>
          <p:cNvSpPr/>
          <p:nvPr/>
        </p:nvSpPr>
        <p:spPr>
          <a:xfrm>
            <a:off x="6372200" y="141283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P3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hlinkClick r:id="rId70" action="ppaction://hlinksldjump"/>
          </p:cNvPr>
          <p:cNvSpPr/>
          <p:nvPr/>
        </p:nvSpPr>
        <p:spPr>
          <a:xfrm>
            <a:off x="6372200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N</a:t>
            </a:r>
            <a:r>
              <a:rPr lang="en-GB" sz="1200" b="1" dirty="0" smtClean="0">
                <a:latin typeface="Comic Sans MS" panose="030F0702030302020204" pitchFamily="66" charset="0"/>
              </a:rPr>
              <a:t>19 P3 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hlinkClick r:id="rId71" action="ppaction://hlinksldjump"/>
          </p:cNvPr>
          <p:cNvSpPr/>
          <p:nvPr/>
        </p:nvSpPr>
        <p:spPr>
          <a:xfrm>
            <a:off x="6372200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P1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5" name="Rectangle 74">
            <a:hlinkClick r:id="rId72" action="ppaction://hlinksldjump"/>
          </p:cNvPr>
          <p:cNvSpPr/>
          <p:nvPr/>
        </p:nvSpPr>
        <p:spPr>
          <a:xfrm>
            <a:off x="6372200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P1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6" name="Rectangle 75">
            <a:hlinkClick r:id="rId73" action="ppaction://hlinksldjump"/>
          </p:cNvPr>
          <p:cNvSpPr/>
          <p:nvPr/>
        </p:nvSpPr>
        <p:spPr>
          <a:xfrm>
            <a:off x="6372200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P1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7" name="Rectangle 76">
            <a:hlinkClick r:id="rId74" action="ppaction://hlinksldjump"/>
          </p:cNvPr>
          <p:cNvSpPr/>
          <p:nvPr/>
        </p:nvSpPr>
        <p:spPr>
          <a:xfrm>
            <a:off x="6372200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P1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8" name="Rectangle 77">
            <a:hlinkClick r:id="rId75" action="ppaction://hlinksldjump"/>
          </p:cNvPr>
          <p:cNvSpPr/>
          <p:nvPr/>
        </p:nvSpPr>
        <p:spPr>
          <a:xfrm>
            <a:off x="6372200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P1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9" name="Rectangle 78">
            <a:hlinkClick r:id="rId76" action="ppaction://hlinksldjump"/>
          </p:cNvPr>
          <p:cNvSpPr/>
          <p:nvPr/>
        </p:nvSpPr>
        <p:spPr>
          <a:xfrm>
            <a:off x="6372200" y="54452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P1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0" name="Rectangle 79">
            <a:hlinkClick r:id="rId77" action="ppaction://hlinksldjump"/>
          </p:cNvPr>
          <p:cNvSpPr/>
          <p:nvPr/>
        </p:nvSpPr>
        <p:spPr>
          <a:xfrm>
            <a:off x="6372200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P1 Q22b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1" name="Rectangle 80">
            <a:hlinkClick r:id="rId78" action="ppaction://hlinksldjump"/>
          </p:cNvPr>
          <p:cNvSpPr/>
          <p:nvPr/>
        </p:nvSpPr>
        <p:spPr>
          <a:xfrm>
            <a:off x="7236296" y="26064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P1 Q24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2" name="Rectangle 81">
            <a:hlinkClick r:id="rId79" action="ppaction://hlinksldjump"/>
          </p:cNvPr>
          <p:cNvSpPr/>
          <p:nvPr/>
        </p:nvSpPr>
        <p:spPr>
          <a:xfrm>
            <a:off x="7236296" y="8367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P2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3" name="Rectangle 82">
            <a:hlinkClick r:id="rId80" action="ppaction://hlinksldjump"/>
          </p:cNvPr>
          <p:cNvSpPr/>
          <p:nvPr/>
        </p:nvSpPr>
        <p:spPr>
          <a:xfrm>
            <a:off x="7236296" y="141283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P2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4" name="Rectangle 83">
            <a:hlinkClick r:id="rId81" action="ppaction://hlinksldjump"/>
          </p:cNvPr>
          <p:cNvSpPr/>
          <p:nvPr/>
        </p:nvSpPr>
        <p:spPr>
          <a:xfrm>
            <a:off x="7236296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P2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5" name="Rectangle 84">
            <a:hlinkClick r:id="rId82" action="ppaction://hlinksldjump"/>
          </p:cNvPr>
          <p:cNvSpPr/>
          <p:nvPr/>
        </p:nvSpPr>
        <p:spPr>
          <a:xfrm>
            <a:off x="7236296" y="256490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P2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6" name="Rectangle 85">
            <a:hlinkClick r:id="rId83" action="ppaction://hlinksldjump"/>
          </p:cNvPr>
          <p:cNvSpPr/>
          <p:nvPr/>
        </p:nvSpPr>
        <p:spPr>
          <a:xfrm>
            <a:off x="7236296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P2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7" name="Rectangle 86">
            <a:hlinkClick r:id="rId84" action="ppaction://hlinksldjump"/>
          </p:cNvPr>
          <p:cNvSpPr/>
          <p:nvPr/>
        </p:nvSpPr>
        <p:spPr>
          <a:xfrm>
            <a:off x="7236296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P2 Q22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8" name="Rectangle 87">
            <a:hlinkClick r:id="rId85" action="ppaction://hlinksldjump"/>
          </p:cNvPr>
          <p:cNvSpPr/>
          <p:nvPr/>
        </p:nvSpPr>
        <p:spPr>
          <a:xfrm>
            <a:off x="7236296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P2 Q24b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9" name="Rectangle 88">
            <a:hlinkClick r:id="rId86" action="ppaction://hlinksldjump"/>
          </p:cNvPr>
          <p:cNvSpPr/>
          <p:nvPr/>
        </p:nvSpPr>
        <p:spPr>
          <a:xfrm>
            <a:off x="7236296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P3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0" name="Rectangle 89">
            <a:hlinkClick r:id="rId87" action="ppaction://hlinksldjump"/>
          </p:cNvPr>
          <p:cNvSpPr/>
          <p:nvPr/>
        </p:nvSpPr>
        <p:spPr>
          <a:xfrm>
            <a:off x="7236296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P3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1" name="Rectangle 90">
            <a:hlinkClick r:id="rId88" action="ppaction://hlinksldjump"/>
          </p:cNvPr>
          <p:cNvSpPr/>
          <p:nvPr/>
        </p:nvSpPr>
        <p:spPr>
          <a:xfrm>
            <a:off x="7236296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P3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2" name="Rectangle 91">
            <a:hlinkClick r:id="rId89" action="ppaction://hlinksldjump"/>
          </p:cNvPr>
          <p:cNvSpPr/>
          <p:nvPr/>
        </p:nvSpPr>
        <p:spPr>
          <a:xfrm>
            <a:off x="8100392" y="26064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P3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3" name="Rectangle 92">
            <a:hlinkClick r:id="rId90" action="ppaction://hlinksldjump"/>
          </p:cNvPr>
          <p:cNvSpPr/>
          <p:nvPr/>
        </p:nvSpPr>
        <p:spPr>
          <a:xfrm>
            <a:off x="8100392" y="8367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P3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4" name="Rectangle 93">
            <a:hlinkClick r:id="rId91" action="ppaction://hlinksldjump"/>
          </p:cNvPr>
          <p:cNvSpPr/>
          <p:nvPr/>
        </p:nvSpPr>
        <p:spPr>
          <a:xfrm>
            <a:off x="8100392" y="141283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P3 Q24b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5" name="Rectangle 94">
            <a:hlinkClick r:id="rId92" action="ppaction://hlinksldjump"/>
          </p:cNvPr>
          <p:cNvSpPr/>
          <p:nvPr/>
        </p:nvSpPr>
        <p:spPr>
          <a:xfrm>
            <a:off x="8100392" y="198884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P3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6" name="Rectangle 95">
            <a:hlinkClick r:id="rId93" action="ppaction://hlinksldjump"/>
          </p:cNvPr>
          <p:cNvSpPr/>
          <p:nvPr/>
        </p:nvSpPr>
        <p:spPr>
          <a:xfrm>
            <a:off x="8100392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N20 P3 Q27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7" name="Rectangle 96">
            <a:hlinkClick r:id="rId94" action="ppaction://hlinksldjump"/>
          </p:cNvPr>
          <p:cNvSpPr/>
          <p:nvPr/>
        </p:nvSpPr>
        <p:spPr>
          <a:xfrm>
            <a:off x="8100392" y="31409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latin typeface="Comic Sans MS" panose="030F0702030302020204" pitchFamily="66" charset="0"/>
              </a:rPr>
              <a:t>Even More Questions</a:t>
            </a:r>
            <a:endParaRPr lang="en-GB" sz="1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1287" y="1844824"/>
            <a:ext cx="3781425" cy="1724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3" grpId="0" animBg="1"/>
      <p:bldP spid="14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Q10i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𝑨𝒍𝒘𝒂𝒚𝒔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𝒕𝒓𝒖𝒆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2376264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012160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𝑵𝒆𝒗𝒆𝒓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𝒕𝒓𝒖𝒆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373216"/>
                <a:ext cx="2376264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275856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𝑺𝒐𝒎𝒆𝒕𝒊𝒎𝒆𝒔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𝒕𝒓𝒖𝒆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373216"/>
                <a:ext cx="2376264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3587" y="1628800"/>
            <a:ext cx="5076825" cy="156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475" y="3630538"/>
            <a:ext cx="23050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7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Q10ii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75856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𝑺𝒐𝒎𝒆𝒕𝒊𝒎𝒆𝒔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𝒕𝒓𝒖𝒆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373216"/>
                <a:ext cx="2376264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012160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𝑵𝒆𝒗𝒆𝒓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𝒕𝒓𝒖𝒆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373216"/>
                <a:ext cx="2376264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9552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𝑨𝒍𝒘𝒂𝒚𝒔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𝒕𝒓𝒖𝒆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2376264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3587" y="1628800"/>
            <a:ext cx="5076825" cy="1562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0900" y="3682355"/>
            <a:ext cx="23622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Q10iii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75856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𝑺𝒐𝒎𝒆𝒕𝒊𝒎𝒆𝒔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𝒕𝒓𝒖𝒆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373216"/>
                <a:ext cx="2376264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012160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𝑵𝒆𝒗𝒆𝒓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𝒕𝒓𝒖𝒆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373216"/>
                <a:ext cx="2376264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9552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𝑨𝒍𝒘𝒂𝒚𝒔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𝒕𝒓𝒖𝒆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2376264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3587" y="1628800"/>
            <a:ext cx="5076825" cy="156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3750" y="3789040"/>
            <a:ext cx="24765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Q10iv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75856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𝑺𝒐𝒎𝒆𝒕𝒊𝒎𝒆𝒔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𝒕𝒓𝒖𝒆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373216"/>
                <a:ext cx="2376264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9552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𝑨𝒍𝒘𝒂𝒚𝒔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𝒕𝒓𝒖𝒆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2376264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012160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𝑵𝒆𝒗𝒆𝒓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𝒕𝒓𝒖𝒆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373216"/>
                <a:ext cx="2376264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3587" y="1628800"/>
            <a:ext cx="5076825" cy="1562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4225" y="3693021"/>
            <a:ext cx="24955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Q16a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692696"/>
            <a:ext cx="5904656" cy="42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75856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𝒊𝒔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𝒏𝒐𝒕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𝒘𝒉𝒐𝒍𝒆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𝒏𝒖𝒎𝒃𝒆𝒓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373216"/>
                <a:ext cx="2376264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𝒊𝒔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𝒘𝒉𝒐𝒍𝒆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𝒏𝒖𝒎𝒃𝒆𝒓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2376264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12160" y="5373216"/>
                <a:ext cx="2376264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𝒎𝒊𝒈𝒉𝒕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𝒃𝒆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𝒘𝒉𝒐𝒍𝒆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𝒏𝒖𝒎𝒃𝒆𝒓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373216"/>
                <a:ext cx="2376264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Q16b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6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2028" y="692696"/>
            <a:ext cx="5359944" cy="3879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9818" y="4581128"/>
            <a:ext cx="5636518" cy="67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5" grpId="0" animBg="1"/>
      <p:bldP spid="16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Q19a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𝒔𝒆𝒄𝒐𝒏𝒅𝒔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𝒔𝒆𝒄𝒐𝒏𝒅𝒔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 l="-4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𝒔𝒆𝒄𝒐𝒏𝒅𝒔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𝒔𝒆𝒄𝒐𝒏𝒅𝒔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496952"/>
            <a:ext cx="5904656" cy="4228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4797152"/>
            <a:ext cx="3088754" cy="33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900" y="2060848"/>
            <a:ext cx="69342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5" grpId="1" animBg="1"/>
      <p:bldP spid="25" grpId="2" animBg="1"/>
      <p:bldP spid="25" grpId="3" animBg="1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8375" y="2132856"/>
            <a:ext cx="4667250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 l="-16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 l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8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acc>
                        <m:accPr>
                          <m:chr m:val="̇"/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acc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̇"/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acc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8462" y="2564904"/>
            <a:ext cx="32670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8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𝟔𝟕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𝟔𝟔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𝟔𝟔𝟕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3537" y="1988840"/>
            <a:ext cx="5876925" cy="990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3" grpId="0" animBg="1"/>
      <p:bldP spid="14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462" y="2348880"/>
            <a:ext cx="78390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𝟔𝟒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2" y="2636912"/>
            <a:ext cx="25431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32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32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6037" y="2276872"/>
            <a:ext cx="39719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32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GB" sz="32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9450" y="2492896"/>
            <a:ext cx="27051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</m:t>
                          </m:r>
                        </m:e>
                      </m:rad>
                    </m:oMath>
                  </m:oMathPara>
                </a14:m>
                <a:endParaRPr lang="en-GB" sz="32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</m:oMath>
                  </m:oMathPara>
                </a14:m>
                <a:endParaRPr lang="en-GB" sz="32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</m:oMath>
                  </m:oMathPara>
                </a14:m>
                <a:endParaRPr lang="en-GB" sz="32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9275" y="2420888"/>
            <a:ext cx="55054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2021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Q23a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b="1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2175" y="1916832"/>
            <a:ext cx="48196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7950" y="548680"/>
            <a:ext cx="3848100" cy="1038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333640"/>
            <a:ext cx="2112709" cy="2247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2333639"/>
            <a:ext cx="2247433" cy="224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2333638"/>
            <a:ext cx="2215600" cy="2247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7200" y="2333637"/>
            <a:ext cx="2145280" cy="2247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5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𝒅𝒆𝒄𝒂𝒈𝒐𝒏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𝒑𝒆𝒏𝒕𝒂𝒈𝒐𝒏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𝒉𝒆𝒙𝒂𝒈𝒐𝒏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𝒐𝒄𝒕𝒐𝒈𝒂𝒏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6900" y="2276872"/>
            <a:ext cx="5410200" cy="1181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Q14b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6719" y="1124744"/>
            <a:ext cx="5110562" cy="1152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Q23a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260648"/>
            <a:ext cx="3672408" cy="3856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2832" y="1416683"/>
            <a:ext cx="2947374" cy="468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029755"/>
            <a:ext cx="854435" cy="119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1044" y="4029758"/>
            <a:ext cx="962469" cy="119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6275" y="4029755"/>
            <a:ext cx="883878" cy="1198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4029754"/>
            <a:ext cx="986528" cy="1198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6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5" y="1700808"/>
            <a:ext cx="7524750" cy="952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9950" y="1988840"/>
            <a:ext cx="2324100" cy="581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𝑹𝑯𝑺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𝑺𝑺𝑺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𝑺𝑨𝑺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𝑨𝑺𝑨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5" y="1196752"/>
            <a:ext cx="6768750" cy="27050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𝟓𝟒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𝟏𝟔𝟐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1650" y="2348880"/>
            <a:ext cx="5600700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AQA MCQs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28586" y="90872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GCSE Qs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2" action="ppaction://hlinksldjump"/>
          </p:cNvPr>
          <p:cNvSpPr/>
          <p:nvPr/>
        </p:nvSpPr>
        <p:spPr>
          <a:xfrm>
            <a:off x="323528" y="26064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latin typeface="Comic Sans MS" panose="030F0702030302020204" pitchFamily="66" charset="0"/>
              </a:rPr>
              <a:t>Previous Questions</a:t>
            </a:r>
            <a:endParaRPr lang="en-GB" sz="1000" b="1" dirty="0">
              <a:latin typeface="Comic Sans MS" panose="030F0702030302020204" pitchFamily="66" charset="0"/>
            </a:endParaRPr>
          </a:p>
        </p:txBody>
      </p:sp>
      <p:sp>
        <p:nvSpPr>
          <p:cNvPr id="128" name="Rectangle 127">
            <a:hlinkClick r:id="rId3" action="ppaction://hlinksldjump"/>
          </p:cNvPr>
          <p:cNvSpPr/>
          <p:nvPr/>
        </p:nvSpPr>
        <p:spPr>
          <a:xfrm>
            <a:off x="323528" y="83671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P1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8" name="Rectangle 97">
            <a:hlinkClick r:id="rId4" action="ppaction://hlinksldjump"/>
          </p:cNvPr>
          <p:cNvSpPr/>
          <p:nvPr/>
        </p:nvSpPr>
        <p:spPr>
          <a:xfrm>
            <a:off x="323528" y="141277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P1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99" name="Rectangle 98">
            <a:hlinkClick r:id="rId5" action="ppaction://hlinksldjump"/>
          </p:cNvPr>
          <p:cNvSpPr/>
          <p:nvPr/>
        </p:nvSpPr>
        <p:spPr>
          <a:xfrm>
            <a:off x="323528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P1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0" name="Rectangle 99">
            <a:hlinkClick r:id="rId6" action="ppaction://hlinksldjump"/>
          </p:cNvPr>
          <p:cNvSpPr/>
          <p:nvPr/>
        </p:nvSpPr>
        <p:spPr>
          <a:xfrm>
            <a:off x="323528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P1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1" name="Rectangle 100">
            <a:hlinkClick r:id="rId7" action="ppaction://hlinksldjump"/>
          </p:cNvPr>
          <p:cNvSpPr/>
          <p:nvPr/>
        </p:nvSpPr>
        <p:spPr>
          <a:xfrm>
            <a:off x="323528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P1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2" name="Rectangle 101">
            <a:hlinkClick r:id="rId8" action="ppaction://hlinksldjump"/>
          </p:cNvPr>
          <p:cNvSpPr/>
          <p:nvPr/>
        </p:nvSpPr>
        <p:spPr>
          <a:xfrm>
            <a:off x="323528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P1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3" name="Rectangle 102">
            <a:hlinkClick r:id="rId9" action="ppaction://hlinksldjump"/>
          </p:cNvPr>
          <p:cNvSpPr/>
          <p:nvPr/>
        </p:nvSpPr>
        <p:spPr>
          <a:xfrm>
            <a:off x="323528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P1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4" name="Rectangle 103">
            <a:hlinkClick r:id="rId10" action="ppaction://hlinksldjump"/>
          </p:cNvPr>
          <p:cNvSpPr/>
          <p:nvPr/>
        </p:nvSpPr>
        <p:spPr>
          <a:xfrm>
            <a:off x="323528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P1 Q24b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5" name="Rectangle 104">
            <a:hlinkClick r:id="rId11" action="ppaction://hlinksldjump"/>
          </p:cNvPr>
          <p:cNvSpPr/>
          <p:nvPr/>
        </p:nvSpPr>
        <p:spPr>
          <a:xfrm>
            <a:off x="323528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P2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6" name="Rectangle 105">
            <a:hlinkClick r:id="rId12" action="ppaction://hlinksldjump"/>
          </p:cNvPr>
          <p:cNvSpPr/>
          <p:nvPr/>
        </p:nvSpPr>
        <p:spPr>
          <a:xfrm>
            <a:off x="323528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P2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7" name="Rectangle 106">
            <a:hlinkClick r:id="rId13" action="ppaction://hlinksldjump"/>
          </p:cNvPr>
          <p:cNvSpPr/>
          <p:nvPr/>
        </p:nvSpPr>
        <p:spPr>
          <a:xfrm>
            <a:off x="1187624" y="26064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P2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8" name="Rectangle 107">
            <a:hlinkClick r:id="rId14" action="ppaction://hlinksldjump"/>
          </p:cNvPr>
          <p:cNvSpPr/>
          <p:nvPr/>
        </p:nvSpPr>
        <p:spPr>
          <a:xfrm>
            <a:off x="1187624" y="8367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P2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9" name="Rectangle 108">
            <a:hlinkClick r:id="rId15" action="ppaction://hlinksldjump"/>
          </p:cNvPr>
          <p:cNvSpPr/>
          <p:nvPr/>
        </p:nvSpPr>
        <p:spPr>
          <a:xfrm>
            <a:off x="1187624" y="141283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P2 Q10i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0" name="Rectangle 109">
            <a:hlinkClick r:id="rId16" action="ppaction://hlinksldjump"/>
          </p:cNvPr>
          <p:cNvSpPr/>
          <p:nvPr/>
        </p:nvSpPr>
        <p:spPr>
          <a:xfrm>
            <a:off x="1187624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P2 Q10ii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1" name="Rectangle 110">
            <a:hlinkClick r:id="rId17" action="ppaction://hlinksldjump"/>
          </p:cNvPr>
          <p:cNvSpPr/>
          <p:nvPr/>
        </p:nvSpPr>
        <p:spPr>
          <a:xfrm>
            <a:off x="1187624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P2 Q10iii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2" name="Rectangle 111">
            <a:hlinkClick r:id="rId18" action="ppaction://hlinksldjump"/>
          </p:cNvPr>
          <p:cNvSpPr/>
          <p:nvPr/>
        </p:nvSpPr>
        <p:spPr>
          <a:xfrm>
            <a:off x="1187624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P2 Q10iv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3" name="Rectangle 112">
            <a:hlinkClick r:id="rId19" action="ppaction://hlinksldjump"/>
          </p:cNvPr>
          <p:cNvSpPr/>
          <p:nvPr/>
        </p:nvSpPr>
        <p:spPr>
          <a:xfrm>
            <a:off x="1187624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P2 Q16a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4" name="Rectangle 113">
            <a:hlinkClick r:id="rId20" action="ppaction://hlinksldjump"/>
          </p:cNvPr>
          <p:cNvSpPr/>
          <p:nvPr/>
        </p:nvSpPr>
        <p:spPr>
          <a:xfrm>
            <a:off x="1187624" y="429315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P2 Q16b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5" name="Rectangle 114">
            <a:hlinkClick r:id="rId21" action="ppaction://hlinksldjump"/>
          </p:cNvPr>
          <p:cNvSpPr/>
          <p:nvPr/>
        </p:nvSpPr>
        <p:spPr>
          <a:xfrm>
            <a:off x="1187624" y="486921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P2 Q19a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6" name="Rectangle 115">
            <a:hlinkClick r:id="rId22" action="ppaction://hlinksldjump"/>
          </p:cNvPr>
          <p:cNvSpPr/>
          <p:nvPr/>
        </p:nvSpPr>
        <p:spPr>
          <a:xfrm>
            <a:off x="1187624" y="544528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P2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7" name="Rectangle 116">
            <a:hlinkClick r:id="rId23" action="ppaction://hlinksldjump"/>
          </p:cNvPr>
          <p:cNvSpPr/>
          <p:nvPr/>
        </p:nvSpPr>
        <p:spPr>
          <a:xfrm>
            <a:off x="1187624" y="602134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P3 Q1 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8" name="Rectangle 117">
            <a:hlinkClick r:id="rId24" action="ppaction://hlinksldjump"/>
          </p:cNvPr>
          <p:cNvSpPr/>
          <p:nvPr/>
        </p:nvSpPr>
        <p:spPr>
          <a:xfrm>
            <a:off x="2051720" y="26064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P3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9" name="Rectangle 118">
            <a:hlinkClick r:id="rId25" action="ppaction://hlinksldjump"/>
          </p:cNvPr>
          <p:cNvSpPr/>
          <p:nvPr/>
        </p:nvSpPr>
        <p:spPr>
          <a:xfrm>
            <a:off x="2051720" y="83676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P3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0" name="Rectangle 119">
            <a:hlinkClick r:id="rId26" action="ppaction://hlinksldjump"/>
          </p:cNvPr>
          <p:cNvSpPr/>
          <p:nvPr/>
        </p:nvSpPr>
        <p:spPr>
          <a:xfrm>
            <a:off x="2051720" y="1412832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P3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1" name="Rectangle 120">
            <a:hlinkClick r:id="rId27" action="ppaction://hlinksldjump"/>
          </p:cNvPr>
          <p:cNvSpPr/>
          <p:nvPr/>
        </p:nvSpPr>
        <p:spPr>
          <a:xfrm>
            <a:off x="2051720" y="1988896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P3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2" name="Rectangle 121">
            <a:hlinkClick r:id="rId28" action="ppaction://hlinksldjump"/>
          </p:cNvPr>
          <p:cNvSpPr/>
          <p:nvPr/>
        </p:nvSpPr>
        <p:spPr>
          <a:xfrm>
            <a:off x="2051720" y="2564960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P3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3" name="Rectangle 122">
            <a:hlinkClick r:id="rId29" action="ppaction://hlinksldjump"/>
          </p:cNvPr>
          <p:cNvSpPr/>
          <p:nvPr/>
        </p:nvSpPr>
        <p:spPr>
          <a:xfrm>
            <a:off x="2051720" y="3141024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P3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4" name="Rectangle 123">
            <a:hlinkClick r:id="rId30" action="ppaction://hlinksldjump"/>
          </p:cNvPr>
          <p:cNvSpPr/>
          <p:nvPr/>
        </p:nvSpPr>
        <p:spPr>
          <a:xfrm>
            <a:off x="2051720" y="3717088"/>
            <a:ext cx="79208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N21 P3 Q23a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775" y="1844824"/>
            <a:ext cx="36004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508104" y="5373216"/>
                <a:ext cx="1368152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373216"/>
                <a:ext cx="1368152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368152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368152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95736" y="5373216"/>
                <a:ext cx="1368152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373216"/>
                <a:ext cx="1368152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164288" y="5373216"/>
                <a:ext cx="1368152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373216"/>
                <a:ext cx="1368152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800286"/>
            <a:ext cx="7920880" cy="1224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51920" y="5373216"/>
                <a:ext cx="1368152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𝒏𝒐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𝒄𝒉𝒂𝒏𝒈𝒆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373216"/>
                <a:ext cx="1368152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1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6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" y="1412776"/>
            <a:ext cx="8153400" cy="2009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164288" y="5373216"/>
                <a:ext cx="1368152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373216"/>
                <a:ext cx="1368152" cy="792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368152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368152" cy="792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195736" y="5373216"/>
                <a:ext cx="1368152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373216"/>
                <a:ext cx="1368152" cy="792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508104" y="5373216"/>
                <a:ext cx="1368152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373216"/>
                <a:ext cx="1368152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851920" y="5373216"/>
                <a:ext cx="1368152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373216"/>
                <a:ext cx="1368152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2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4" grpId="1" animBg="1"/>
      <p:bldP spid="24" grpId="2" animBg="1"/>
      <p:bldP spid="24" grpId="3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1988840"/>
            <a:ext cx="6858000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𝟏𝟐𝟖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𝑷𝑻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𝑸𝑺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num>
                        <m:den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𝑹𝑺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𝑺𝑻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𝑸𝑺</m:t>
                          </m:r>
                        </m:num>
                        <m:den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𝑷𝑻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0922" y="764424"/>
            <a:ext cx="6242156" cy="44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𝟎𝟒𝟖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𝟎𝟓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𝟎𝟒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𝟎𝟒</m:t>
                      </m:r>
                      <m:r>
                        <a:rPr lang="en-GB" sz="2400" b="1" i="0" dirty="0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9" y="1948995"/>
            <a:ext cx="6336702" cy="9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𝟑𝟔𝟎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𝟎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𝟑𝟔𝟎</m:t>
                      </m:r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𝟑𝟔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75" y="2060848"/>
            <a:ext cx="54292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25" y="1844824"/>
            <a:ext cx="3714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𝟖𝟐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𝟗𝟖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𝟗𝟖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0" y="1628800"/>
            <a:ext cx="76581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𝑨𝑪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𝑩𝑭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𝑩𝑬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𝑨𝑫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102" y="587434"/>
            <a:ext cx="5401209" cy="45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9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𝟒𝟎𝟎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𝟒𝟎𝟎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 l="-2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𝟒𝟎𝟎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𝟒𝟎𝟎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 l="-2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1844824"/>
            <a:ext cx="6248400" cy="7334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𝟑𝟓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6853" y="692696"/>
            <a:ext cx="6090294" cy="4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Q26b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764704"/>
            <a:ext cx="691276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Q26b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5" y="764704"/>
            <a:ext cx="7488830" cy="452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4175" y="1700808"/>
            <a:ext cx="3295650" cy="135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6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4" grpId="0" animBg="1"/>
      <p:bldP spid="17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5" y="2060848"/>
            <a:ext cx="78295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4" grpId="0" animBg="1"/>
      <p:bldP spid="17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7825" y="2348880"/>
            <a:ext cx="58483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4" grpId="0" animBg="1"/>
      <p:bldP spid="17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𝟏𝟑𝟎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𝟎𝟑𝟎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𝟐𝟏𝟎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764704"/>
            <a:ext cx="7344816" cy="40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8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4" grpId="0" animBg="1"/>
      <p:bldP spid="17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Q8a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12160" y="5373216"/>
                <a:ext cx="2535028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373216"/>
                <a:ext cx="2535028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2535028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2535028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75856" y="5373216"/>
                <a:ext cx="2535028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373216"/>
                <a:ext cx="2535028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628800"/>
            <a:ext cx="5278098" cy="2376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568920"/>
            <a:ext cx="2825256" cy="265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21328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156176" y="291565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6176" y="370774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0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7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Q8b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75856" y="5373216"/>
                <a:ext cx="2535028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373216"/>
                <a:ext cx="2535028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12160" y="5373216"/>
                <a:ext cx="2535028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373216"/>
                <a:ext cx="2535028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2535028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2535028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628800"/>
            <a:ext cx="5278098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21328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156176" y="291565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6176" y="370774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1507802"/>
            <a:ext cx="2860887" cy="27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7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𝒅𝒊𝒓𝒆𝒄𝒕𝒍𝒚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𝒑𝒓𝒐𝒑𝒐𝒓𝒕𝒊𝒐𝒏𝒂𝒍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𝒊𝒏𝒗𝒆𝒓𝒔𝒆𝒍𝒚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𝒑𝒓𝒐𝒑𝒐𝒓𝒕𝒊𝒐𝒏𝒂𝒍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𝒅𝒊𝒓𝒆𝒄𝒕𝒍𝒚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𝒑𝒓𝒐𝒑𝒐𝒓𝒕𝒊𝒐𝒏𝒂𝒍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𝒅𝒊𝒓𝒆𝒄𝒕𝒍𝒚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𝒑𝒓𝒐𝒑𝒐𝒓𝒕𝒊𝒐𝒏𝒂𝒍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6087" y="2060848"/>
            <a:ext cx="31718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1375" y="1916832"/>
            <a:ext cx="2381250" cy="5905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1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758552"/>
            <a:ext cx="5616624" cy="447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6137" y="2348111"/>
            <a:ext cx="23717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𝟖𝟎𝟎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262" y="2420888"/>
            <a:ext cx="41814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9775" y="2204864"/>
            <a:ext cx="51244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637" y="2276872"/>
            <a:ext cx="58007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5912" y="2132856"/>
            <a:ext cx="59721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𝒍𝒊𝒕𝒓𝒆𝒔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𝒍𝒊𝒕𝒓𝒆𝒔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𝒍𝒊𝒕𝒓𝒆𝒔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𝒍𝒊𝒕𝒓𝒆𝒔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7207" y="332656"/>
            <a:ext cx="462958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37" y="2492896"/>
            <a:ext cx="4429125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18" grpId="0" animBg="1"/>
      <p:bldP spid="18" grpId="1" animBg="1"/>
      <p:bldP spid="18" grpId="2" animBg="1"/>
      <p:bldP spid="18" grpId="3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9337" y="2204864"/>
            <a:ext cx="4505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2420888"/>
            <a:ext cx="44196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</a:rPr>
                        <m:t>𝟓𝟓𝟎𝟎</m:t>
                      </m:r>
                      <m:sSup>
                        <m:sSupPr>
                          <m:ctrlPr>
                            <a:rPr lang="en-GB" sz="20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</a:rPr>
                        <m:t>𝟓𝟓𝟎</m:t>
                      </m:r>
                      <m:sSup>
                        <m:sSupPr>
                          <m:ctrlPr>
                            <a:rPr lang="en-GB" sz="20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</a:rPr>
                        <m:t>𝟓𝟓𝟎𝟎𝟎𝟎</m:t>
                      </m:r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𝟎</m:t>
                      </m:r>
                      <m:sSup>
                        <m:sSupPr>
                          <m:ctrlPr>
                            <a:rPr lang="en-GB" sz="20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</a:rPr>
                        <m:t>𝟓𝟓𝟎𝟎𝟎</m:t>
                      </m:r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812" y="1916832"/>
            <a:ext cx="5286375" cy="5905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1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5" grpId="0" animBg="1"/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500" y="2564904"/>
            <a:ext cx="34290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𝟏𝟐𝟓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3575" y="2564904"/>
            <a:ext cx="52768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𝒌𝒈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𝒌𝒈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0325" y="2060848"/>
            <a:ext cx="39433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1662" y="1916832"/>
            <a:ext cx="54006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5" y="836712"/>
            <a:ext cx="6768750" cy="4106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−</m:t>
                          </m:r>
                          <m:f>
                            <m:f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9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Q18a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587" y="836712"/>
            <a:ext cx="73628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9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Q18b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′∩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′∪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587" y="908720"/>
            <a:ext cx="73628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2" y="1772816"/>
            <a:ext cx="871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9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1837" y="2204864"/>
            <a:ext cx="26003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7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5412" y="1988840"/>
            <a:ext cx="63531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1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2587" y="753641"/>
            <a:ext cx="5838825" cy="1019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998" y="2204864"/>
            <a:ext cx="2083608" cy="273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7806" y="2204864"/>
            <a:ext cx="2244194" cy="2736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204864"/>
            <a:ext cx="2023769" cy="2736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2204864"/>
            <a:ext cx="2181419" cy="27363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5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8" grpId="0" animBg="1"/>
      <p:bldP spid="2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737" y="2276872"/>
            <a:ext cx="57245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9" y="781518"/>
            <a:ext cx="7056782" cy="4023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6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𝒙𝒚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4012" y="1916832"/>
            <a:ext cx="58959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312" y="2348880"/>
            <a:ext cx="26193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7454" y="404664"/>
            <a:ext cx="4869092" cy="4608514"/>
          </a:xfrm>
          <a:prstGeom prst="rect">
            <a:avLst/>
          </a:prstGeom>
        </p:spPr>
      </p:pic>
      <p:pic>
        <p:nvPicPr>
          <p:cNvPr id="9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3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876256" y="21328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76256" y="291565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76256" y="370774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876256" y="443711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𝟒𝟎𝟎𝟎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6475" y="2060848"/>
            <a:ext cx="45910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5437" y="1844824"/>
            <a:ext cx="5953125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305" y="3196698"/>
            <a:ext cx="59655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7" grpId="0" animBg="1"/>
      <p:bldP spid="27" grpId="1" animBg="1"/>
      <p:bldP spid="27" grpId="2" animBg="1"/>
      <p:bldP spid="27" grpId="3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700808"/>
            <a:ext cx="8640960" cy="556182"/>
          </a:xfrm>
          <a:prstGeom prst="rect">
            <a:avLst/>
          </a:prstGeom>
        </p:spPr>
      </p:pic>
      <p:pic>
        <p:nvPicPr>
          <p:cNvPr id="9" name="Picture 7" descr="http://www.thecyrenians.org/Resources/Tyneside%20Cyrenians/News/Home_News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7" grpId="0" animBg="1"/>
      <p:bldP spid="27" grpId="1" animBg="1"/>
      <p:bldP spid="27" grpId="2" animBg="1"/>
      <p:bldP spid="27" grpId="3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𝟓𝟎𝟎𝟎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𝟓𝟎𝟎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916832"/>
            <a:ext cx="7344816" cy="9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7" grpId="0" animBg="1"/>
      <p:bldP spid="27" grpId="1" animBg="1"/>
      <p:bldP spid="27" grpId="2" animBg="1"/>
      <p:bldP spid="27" grpId="3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GB" sz="2000" b="1">
                          <a:latin typeface="Cambria Math" panose="02040503050406030204" pitchFamily="18" charset="0"/>
                        </a:rPr>
                        <m:t>𝟎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𝟎𝟎𝟏𝟓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GB" sz="2000" b="1">
                          <a:latin typeface="Cambria Math" panose="02040503050406030204" pitchFamily="18" charset="0"/>
                        </a:rPr>
                        <m:t>𝟎𝟎𝟎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8287" y="1988840"/>
            <a:ext cx="60674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7" grpId="0" animBg="1"/>
      <p:bldP spid="27" grpId="1" animBg="1"/>
      <p:bldP spid="27" grpId="2" animBg="1"/>
      <p:bldP spid="27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𝟕𝟕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𝟖𝟔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1 Q13a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3959" y="44624"/>
            <a:ext cx="4276082" cy="4752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3959" y="4901827"/>
            <a:ext cx="2798603" cy="2553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2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23" grpId="0" animBg="1"/>
      <p:bldP spid="2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050" y="1844824"/>
            <a:ext cx="60579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4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7" grpId="0" animBg="1"/>
      <p:bldP spid="27" grpId="1" animBg="1"/>
      <p:bldP spid="27" grpId="2" animBg="1"/>
      <p:bldP spid="27" grpId="3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𝟏𝟎𝟒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𝟒𝟐</m:t>
                          </m:r>
                        </m:den>
                      </m:f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𝟏𝟎𝟒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3" y="941246"/>
            <a:ext cx="7344814" cy="378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7" grpId="0" animBg="1"/>
      <p:bldP spid="27" grpId="1" animBg="1"/>
      <p:bldP spid="27" grpId="2" animBg="1"/>
      <p:bldP spid="27" grpId="3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980728"/>
            <a:ext cx="6648450" cy="3686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′∪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0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𝒄𝒉𝒐𝒓𝒅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𝒔𝒆𝒄𝒕𝒐𝒓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𝒂𝒓𝒄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𝒔𝒆𝒈𝒎𝒆𝒏𝒕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9262" y="789409"/>
            <a:ext cx="5705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 l="-16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f>
                            <m:f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8337" y="2420888"/>
            <a:ext cx="52673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787" y="1844824"/>
            <a:ext cx="5686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3625" y="2348880"/>
            <a:ext cx="44767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𝒎𝒆𝒏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𝒉𝒂𝒅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𝒉𝒊𝒈𝒉𝒆𝒓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𝒂𝒗𝒆𝒓𝒂𝒈𝒆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𝒔𝒄𝒐𝒓𝒆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𝒕𝒉𝒂𝒏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𝒘𝒐𝒎𝒆𝒏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𝒎𝒂𝒏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𝒉𝒂𝒅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𝒕𝒉𝒆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𝒍𝒐𝒘𝒆𝒔𝒕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𝒔𝒄𝒐𝒓𝒆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𝒘𝒐𝒎𝒂𝒏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𝒉𝒂𝒅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𝒕𝒉𝒆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𝒉𝒊𝒈𝒉𝒆𝒔𝒕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𝒔𝒄𝒐𝒓𝒆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𝒎𝒆𝒏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𝒉𝒂𝒅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𝒎𝒐𝒓𝒆</m:t>
                      </m:r>
                    </m:oMath>
                  </m:oMathPara>
                </a14:m>
                <a:endParaRPr lang="en-GB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𝒄𝒐𝒏𝒔𝒊𝒔𝒕𝒆𝒏𝒕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𝒔𝒄𝒐𝒓𝒆𝒔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𝒕𝒉𝒂𝒏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𝒘𝒐𝒎𝒆𝒏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9" y="1052736"/>
            <a:ext cx="7056782" cy="27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2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6252" y="476674"/>
            <a:ext cx="5051496" cy="46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𝟓𝟐𝟓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𝟓𝟔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6862" y="2060848"/>
            <a:ext cx="60102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 descr="http://www.thecyrenians.org/Resources/Tyneside%20Cyrenians/News/Home_News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99529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Paper 1 Q23a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2510" y="476672"/>
            <a:ext cx="4338980" cy="3888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1808" y="4365104"/>
            <a:ext cx="4660384" cy="8754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2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6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16" grpId="0" animBg="1"/>
      <p:bldP spid="1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5" y="2382019"/>
            <a:ext cx="75247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acc>
                        <m:accPr>
                          <m:chr m:val="̇"/>
                          <m:ctrlP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e>
                      </m:acc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𝟐𝟕𝟕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̇"/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e>
                      </m:acc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5125" y="2564904"/>
            <a:ext cx="3333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𝟏𝟔𝟐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𝟏𝟒𝟒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825" y="2348880"/>
            <a:ext cx="7372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1478" y="692696"/>
            <a:ext cx="5861044" cy="44644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0854" y="15880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820854" y="256490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0854" y="350100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820854" y="442782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0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3" grpId="0" animBg="1"/>
      <p:bldP spid="23" grpId="1" animBg="1"/>
      <p:bldP spid="23" grpId="2" animBg="1"/>
      <p:bldP spid="23" grpId="3" animBg="1"/>
      <p:bldP spid="19" grpId="0" animBg="1"/>
      <p:bldP spid="19" grpId="1" animBg="1"/>
      <p:bldP spid="19" grpId="2" animBg="1"/>
      <p:bldP spid="19" grpId="3" animBg="1"/>
      <p:bldP spid="24" grpId="0" animBg="1"/>
      <p:bldP spid="24" grpId="1" animBg="1"/>
      <p:bldP spid="24" grpId="2" animBg="1"/>
      <p:bldP spid="24" grpId="3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25" y="1628800"/>
            <a:ext cx="76771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383" y="908720"/>
            <a:ext cx="6919234" cy="4081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1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4" grpId="0" animBg="1"/>
      <p:bldP spid="17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 Q24b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648072" cy="64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9552" y="5373216"/>
                <a:ext cx="2448272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2448272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868144" y="5373216"/>
                <a:ext cx="2448272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373216"/>
                <a:ext cx="2448272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03848" y="5373216"/>
                <a:ext cx="2448272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73216"/>
                <a:ext cx="2448272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526376"/>
            <a:ext cx="4203615" cy="3702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211531"/>
            <a:ext cx="3069810" cy="1485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1" y="3645024"/>
            <a:ext cx="4392488" cy="5164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99308" y="274812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299308" y="32756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99308" y="37170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50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  <p:bldP spid="17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5675" y="2492896"/>
            <a:ext cx="2152650" cy="75247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7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24" grpId="0" animBg="1"/>
      <p:bldP spid="26" grpId="0" animBg="1"/>
      <p:bldP spid="26" grpId="1" animBg="1"/>
      <p:bldP spid="26" grpId="2" animBg="1"/>
      <p:bldP spid="26" grpId="3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150" y="2492896"/>
            <a:ext cx="8267700" cy="4667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7" descr="http://www.thecyrenians.org/Resources/Tyneside%20Cyrenians/News/Home_News1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75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24" grpId="0" animBg="1"/>
      <p:bldP spid="26" grpId="0" animBg="1"/>
      <p:bldP spid="26" grpId="1" animBg="1"/>
      <p:bldP spid="26" grpId="2" animBg="1"/>
      <p:bldP spid="26" grpId="3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16632"/>
            <a:ext cx="18002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November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Paper 1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𝒔𝒆𝒄𝒐𝒏𝒅𝒔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𝒕𝒊𝒎𝒆𝒓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𝒄𝒍𝒊𝒄𝒌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𝒔𝒕𝒂𝒓𝒕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309320"/>
                <a:ext cx="7704856" cy="432048"/>
              </a:xfrm>
              <a:prstGeom prst="rect">
                <a:avLst/>
              </a:prstGeom>
              <a:blipFill>
                <a:blip r:embed="rId10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1764704" y="407479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80020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1800200" cy="79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373216"/>
                <a:ext cx="1800200" cy="79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1800200" cy="79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5587" y="2564904"/>
            <a:ext cx="3552825" cy="4191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520" y="764704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7" descr="http://www.thecyrenians.org/Resources/Tyneside%20Cyrenians/News/Home_News1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53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24" grpId="0" animBg="1"/>
      <p:bldP spid="26" grpId="0" animBg="1"/>
      <p:bldP spid="26" grpId="1" animBg="1"/>
      <p:bldP spid="26" grpId="2" animBg="1"/>
      <p:bldP spid="26" grpId="3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5" ma:contentTypeDescription="Create a new document." ma:contentTypeScope="" ma:versionID="3520e685af2d664cb3b7fbd930df5175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c28bffea6b35d3c0aaea6f0896a37d7d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db98b4-7c56-4667-9532-fea666d1eda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DA8DE8-CD62-4E26-BFB5-AA5FD38B0A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E893C2-95BB-4282-9D1F-90823D50C2C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00eee050-7eda-4a68-8825-514e694f5f0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8db98b4-7c56-4667-9532-fea666d1eda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16D84A-E121-43DD-93C1-8ED7A939B4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9623</TotalTime>
  <Words>5282</Words>
  <Application>Microsoft Office PowerPoint</Application>
  <PresentationFormat>On-screen Show (4:3)</PresentationFormat>
  <Paragraphs>1734</Paragraphs>
  <Slides>215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215</vt:i4>
      </vt:variant>
    </vt:vector>
  </HeadingPairs>
  <TitlesOfParts>
    <vt:vector size="221" baseType="lpstr">
      <vt:lpstr>Arial</vt:lpstr>
      <vt:lpstr>Calibri</vt:lpstr>
      <vt:lpstr>Calibri Light</vt:lpstr>
      <vt:lpstr>Cambria Math</vt:lpstr>
      <vt:lpstr>Comic Sans MS</vt:lpstr>
      <vt:lpstr>Theme1</vt:lpstr>
      <vt:lpstr>AQA MCQs</vt:lpstr>
      <vt:lpstr>AQA MCQs</vt:lpstr>
      <vt:lpstr>AQA MCQs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Mr G Westwater (Staff)</cp:lastModifiedBy>
  <cp:revision>854</cp:revision>
  <dcterms:created xsi:type="dcterms:W3CDTF">2014-02-21T20:01:10Z</dcterms:created>
  <dcterms:modified xsi:type="dcterms:W3CDTF">2023-05-10T14:07:04Z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