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6484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3546C-7BFE-4D70-8DAB-CED5F20B0722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2763"/>
            <a:ext cx="531876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33E65-19A0-4544-856E-9768DD88EC3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67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33E65-19A0-4544-856E-9768DD88EC3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291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649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37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83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91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78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42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8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79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07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69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A76B3-B1E7-44CF-BB8D-6BA334E82E26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81196-2F0B-4822-89CB-984F55DDCB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2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85685"/>
              </p:ext>
            </p:extLst>
          </p:nvPr>
        </p:nvGraphicFramePr>
        <p:xfrm>
          <a:off x="66562" y="2181236"/>
          <a:ext cx="9000998" cy="428880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20971"/>
                <a:gridCol w="320971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  <a:gridCol w="348294"/>
              </a:tblGrid>
              <a:tr h="17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A</a:t>
                      </a:r>
                      <a:endParaRPr lang="en-GB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B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C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D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E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F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G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H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I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J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K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L</a:t>
                      </a:r>
                      <a:endParaRPr lang="en-GB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M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N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O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P</a:t>
                      </a:r>
                      <a:endParaRPr lang="en-GB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Q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R</a:t>
                      </a:r>
                      <a:endParaRPr lang="en-GB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S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T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U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V</a:t>
                      </a:r>
                      <a:endParaRPr lang="en-GB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W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X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Y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Z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</a:tr>
              <a:tr h="17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300" b="0" baseline="30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b="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en-GB" sz="1300" b="0" baseline="30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4725" y="188640"/>
            <a:ext cx="1276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" y="188640"/>
            <a:ext cx="1276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007008" y="406405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Index Laws Code Breaker</a:t>
            </a:r>
            <a:endParaRPr lang="en-GB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07504" y="3573016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08387" y="3573016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616299" y="3573016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27584" y="3573016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635896" y="3573016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44691" y="3573016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55976" y="3573016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72200" y="3573016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880995" y="3573016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92280" y="3573016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7504" y="4509120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408387" y="4509120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616299" y="4509120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27584" y="4509120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03848" y="4509120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2643" y="4509120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923928" y="4509120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80795" y="4509120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804248" y="4509120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313043" y="4509120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524328" y="4509120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07504" y="5301208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059832" y="5301208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267744" y="5301208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27584" y="5301208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855293" y="5301208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575373" y="5301208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07504" y="6237312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27584" y="6237312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915816" y="6237312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123728" y="6237312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711277" y="6237312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431357" y="6237312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581478" y="6237312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213326" y="6237312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376939" y="6237312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097019" y="6237312"/>
            <a:ext cx="435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76056" y="4797152"/>
            <a:ext cx="579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?</a:t>
            </a:r>
            <a:endParaRPr lang="en-GB" sz="3600" dirty="0"/>
          </a:p>
        </p:txBody>
      </p:sp>
      <p:sp>
        <p:nvSpPr>
          <p:cNvPr id="47" name="TextBox 46"/>
          <p:cNvSpPr txBox="1"/>
          <p:nvPr/>
        </p:nvSpPr>
        <p:spPr>
          <a:xfrm>
            <a:off x="8529067" y="5734997"/>
            <a:ext cx="579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!!</a:t>
            </a:r>
            <a:endParaRPr lang="en-GB" sz="3600" dirty="0"/>
          </a:p>
        </p:txBody>
      </p:sp>
      <p:sp>
        <p:nvSpPr>
          <p:cNvPr id="48" name="TextBox 47"/>
          <p:cNvSpPr txBox="1"/>
          <p:nvPr/>
        </p:nvSpPr>
        <p:spPr>
          <a:xfrm>
            <a:off x="5936779" y="5661248"/>
            <a:ext cx="579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-</a:t>
            </a:r>
            <a:endParaRPr lang="en-GB" sz="3600" dirty="0"/>
          </a:p>
        </p:txBody>
      </p:sp>
      <p:sp>
        <p:nvSpPr>
          <p:cNvPr id="49" name="TextBox 48"/>
          <p:cNvSpPr txBox="1"/>
          <p:nvPr/>
        </p:nvSpPr>
        <p:spPr>
          <a:xfrm>
            <a:off x="144016" y="2893422"/>
            <a:ext cx="4675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 smtClean="0"/>
              <a:t>7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8</a:t>
            </a:r>
            <a:endParaRPr lang="en-GB" sz="1000" baseline="50000" dirty="0"/>
          </a:p>
        </p:txBody>
      </p:sp>
      <p:sp>
        <p:nvSpPr>
          <p:cNvPr id="50" name="TextBox 49"/>
          <p:cNvSpPr txBox="1"/>
          <p:nvPr/>
        </p:nvSpPr>
        <p:spPr>
          <a:xfrm>
            <a:off x="7426388" y="5573414"/>
            <a:ext cx="536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 smtClean="0"/>
              <a:t>24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2</a:t>
            </a:r>
            <a:endParaRPr lang="en-GB" sz="1000" baseline="50000" dirty="0"/>
          </a:p>
        </p:txBody>
      </p:sp>
      <p:sp>
        <p:nvSpPr>
          <p:cNvPr id="51" name="TextBox 50"/>
          <p:cNvSpPr txBox="1"/>
          <p:nvPr/>
        </p:nvSpPr>
        <p:spPr>
          <a:xfrm>
            <a:off x="4451299" y="5573414"/>
            <a:ext cx="5437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/>
              <a:t>0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0</a:t>
            </a:r>
            <a:endParaRPr lang="en-GB" sz="1000" baseline="50000" dirty="0"/>
          </a:p>
        </p:txBody>
      </p:sp>
      <p:sp>
        <p:nvSpPr>
          <p:cNvPr id="52" name="TextBox 51"/>
          <p:cNvSpPr txBox="1"/>
          <p:nvPr/>
        </p:nvSpPr>
        <p:spPr>
          <a:xfrm>
            <a:off x="2955700" y="5573414"/>
            <a:ext cx="4996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 smtClean="0"/>
              <a:t>10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3</a:t>
            </a:r>
            <a:endParaRPr lang="en-GB" sz="1000" baseline="50000" dirty="0"/>
          </a:p>
        </p:txBody>
      </p:sp>
      <p:sp>
        <p:nvSpPr>
          <p:cNvPr id="53" name="TextBox 52"/>
          <p:cNvSpPr txBox="1"/>
          <p:nvPr/>
        </p:nvSpPr>
        <p:spPr>
          <a:xfrm>
            <a:off x="899592" y="5573414"/>
            <a:ext cx="535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/>
              <a:t>6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6</a:t>
            </a:r>
            <a:endParaRPr lang="en-GB" sz="1000" baseline="50000" dirty="0"/>
          </a:p>
        </p:txBody>
      </p:sp>
      <p:sp>
        <p:nvSpPr>
          <p:cNvPr id="54" name="TextBox 53"/>
          <p:cNvSpPr txBox="1"/>
          <p:nvPr/>
        </p:nvSpPr>
        <p:spPr>
          <a:xfrm>
            <a:off x="4563292" y="4689430"/>
            <a:ext cx="5127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/>
              <a:t>8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6</a:t>
            </a:r>
            <a:endParaRPr lang="en-GB" sz="1000" baseline="50000" dirty="0"/>
          </a:p>
        </p:txBody>
      </p:sp>
      <p:sp>
        <p:nvSpPr>
          <p:cNvPr id="55" name="TextBox 54"/>
          <p:cNvSpPr txBox="1"/>
          <p:nvPr/>
        </p:nvSpPr>
        <p:spPr>
          <a:xfrm>
            <a:off x="3059832" y="4689430"/>
            <a:ext cx="4749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/>
              <a:t>6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2</a:t>
            </a:r>
            <a:endParaRPr lang="en-GB" sz="1000" baseline="50000" dirty="0"/>
          </a:p>
        </p:txBody>
      </p:sp>
      <p:sp>
        <p:nvSpPr>
          <p:cNvPr id="56" name="TextBox 55"/>
          <p:cNvSpPr txBox="1"/>
          <p:nvPr/>
        </p:nvSpPr>
        <p:spPr>
          <a:xfrm>
            <a:off x="827584" y="4689430"/>
            <a:ext cx="4675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/>
              <a:t>5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8</a:t>
            </a:r>
            <a:endParaRPr lang="en-GB" sz="1000" baseline="50000" dirty="0"/>
          </a:p>
        </p:txBody>
      </p:sp>
      <p:sp>
        <p:nvSpPr>
          <p:cNvPr id="57" name="TextBox 56"/>
          <p:cNvSpPr txBox="1"/>
          <p:nvPr/>
        </p:nvSpPr>
        <p:spPr>
          <a:xfrm>
            <a:off x="127446" y="4689430"/>
            <a:ext cx="484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/>
              <a:t>5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10</a:t>
            </a:r>
            <a:endParaRPr lang="en-GB" sz="1000" baseline="50000" dirty="0"/>
          </a:p>
        </p:txBody>
      </p:sp>
      <p:sp>
        <p:nvSpPr>
          <p:cNvPr id="58" name="TextBox 57"/>
          <p:cNvSpPr txBox="1"/>
          <p:nvPr/>
        </p:nvSpPr>
        <p:spPr>
          <a:xfrm>
            <a:off x="7524328" y="3857792"/>
            <a:ext cx="4385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/>
              <a:t>3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9</a:t>
            </a:r>
            <a:endParaRPr lang="en-GB" sz="1000" baseline="50000" dirty="0"/>
          </a:p>
        </p:txBody>
      </p:sp>
      <p:sp>
        <p:nvSpPr>
          <p:cNvPr id="59" name="TextBox 58"/>
          <p:cNvSpPr txBox="1"/>
          <p:nvPr/>
        </p:nvSpPr>
        <p:spPr>
          <a:xfrm>
            <a:off x="6100736" y="3857792"/>
            <a:ext cx="489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/>
              <a:t>6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5</a:t>
            </a:r>
            <a:endParaRPr lang="en-GB" sz="1000" baseline="50000" dirty="0"/>
          </a:p>
        </p:txBody>
      </p:sp>
      <p:sp>
        <p:nvSpPr>
          <p:cNvPr id="60" name="TextBox 59"/>
          <p:cNvSpPr txBox="1"/>
          <p:nvPr/>
        </p:nvSpPr>
        <p:spPr>
          <a:xfrm>
            <a:off x="4752528" y="3857792"/>
            <a:ext cx="4607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/>
              <a:t>1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8</a:t>
            </a:r>
            <a:endParaRPr lang="en-GB" sz="1000" baseline="50000" dirty="0"/>
          </a:p>
        </p:txBody>
      </p:sp>
      <p:sp>
        <p:nvSpPr>
          <p:cNvPr id="61" name="TextBox 60"/>
          <p:cNvSpPr txBox="1"/>
          <p:nvPr/>
        </p:nvSpPr>
        <p:spPr>
          <a:xfrm>
            <a:off x="3209833" y="3857792"/>
            <a:ext cx="642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 smtClean="0"/>
              <a:t>40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0</a:t>
            </a:r>
            <a:endParaRPr lang="en-GB" sz="1000" baseline="50000" dirty="0"/>
          </a:p>
        </p:txBody>
      </p:sp>
      <p:sp>
        <p:nvSpPr>
          <p:cNvPr id="62" name="TextBox 61"/>
          <p:cNvSpPr txBox="1"/>
          <p:nvPr/>
        </p:nvSpPr>
        <p:spPr>
          <a:xfrm>
            <a:off x="1621506" y="3857792"/>
            <a:ext cx="5022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 smtClean="0"/>
              <a:t>12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4</a:t>
            </a:r>
            <a:endParaRPr lang="en-GB" sz="1000" baseline="50000" dirty="0"/>
          </a:p>
        </p:txBody>
      </p:sp>
      <p:sp>
        <p:nvSpPr>
          <p:cNvPr id="63" name="TextBox 62"/>
          <p:cNvSpPr txBox="1"/>
          <p:nvPr/>
        </p:nvSpPr>
        <p:spPr>
          <a:xfrm>
            <a:off x="7920879" y="2893422"/>
            <a:ext cx="608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/>
              <a:t>4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3</a:t>
            </a:r>
            <a:endParaRPr lang="en-GB" sz="1000" baseline="50000" dirty="0"/>
          </a:p>
        </p:txBody>
      </p:sp>
      <p:sp>
        <p:nvSpPr>
          <p:cNvPr id="64" name="TextBox 63"/>
          <p:cNvSpPr txBox="1"/>
          <p:nvPr/>
        </p:nvSpPr>
        <p:spPr>
          <a:xfrm>
            <a:off x="7138493" y="2893422"/>
            <a:ext cx="456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/>
              <a:t>9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2</a:t>
            </a:r>
            <a:endParaRPr lang="en-GB" sz="1000" baseline="50000" dirty="0"/>
          </a:p>
        </p:txBody>
      </p:sp>
      <p:sp>
        <p:nvSpPr>
          <p:cNvPr id="65" name="TextBox 64"/>
          <p:cNvSpPr txBox="1"/>
          <p:nvPr/>
        </p:nvSpPr>
        <p:spPr>
          <a:xfrm>
            <a:off x="5220071" y="2893422"/>
            <a:ext cx="4487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 smtClean="0"/>
              <a:t>2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4</a:t>
            </a:r>
            <a:endParaRPr lang="en-GB" sz="1000" baseline="50000" dirty="0"/>
          </a:p>
        </p:txBody>
      </p:sp>
      <p:sp>
        <p:nvSpPr>
          <p:cNvPr id="66" name="TextBox 65"/>
          <p:cNvSpPr txBox="1"/>
          <p:nvPr/>
        </p:nvSpPr>
        <p:spPr>
          <a:xfrm>
            <a:off x="2437181" y="2893422"/>
            <a:ext cx="4786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(2</a:t>
            </a:r>
            <a:r>
              <a:rPr lang="en-GB" sz="1000" baseline="30000" dirty="0" smtClean="0"/>
              <a:t>10</a:t>
            </a:r>
            <a:r>
              <a:rPr lang="en-GB" sz="1000" dirty="0" smtClean="0"/>
              <a:t>)</a:t>
            </a:r>
            <a:r>
              <a:rPr lang="en-GB" sz="1000" baseline="50000" dirty="0" smtClean="0"/>
              <a:t>5</a:t>
            </a:r>
            <a:endParaRPr lang="en-GB" sz="1000" baseline="50000" dirty="0"/>
          </a:p>
        </p:txBody>
      </p:sp>
      <p:sp>
        <p:nvSpPr>
          <p:cNvPr id="67" name="TextBox 66"/>
          <p:cNvSpPr txBox="1"/>
          <p:nvPr/>
        </p:nvSpPr>
        <p:spPr>
          <a:xfrm>
            <a:off x="786640" y="2893422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5</a:t>
            </a:r>
            <a:r>
              <a:rPr lang="en-GB" sz="1000" dirty="0" smtClean="0"/>
              <a:t> x 2</a:t>
            </a:r>
            <a:r>
              <a:rPr lang="en-GB" sz="1000" baseline="30000" dirty="0" smtClean="0"/>
              <a:t>13</a:t>
            </a:r>
            <a:endParaRPr lang="en-GB" sz="1000" baseline="30000" dirty="0"/>
          </a:p>
        </p:txBody>
      </p:sp>
      <p:sp>
        <p:nvSpPr>
          <p:cNvPr id="68" name="TextBox 67"/>
          <p:cNvSpPr txBox="1"/>
          <p:nvPr/>
        </p:nvSpPr>
        <p:spPr>
          <a:xfrm>
            <a:off x="3642642" y="557341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15</a:t>
            </a:r>
            <a:r>
              <a:rPr lang="en-GB" sz="1000" dirty="0" smtClean="0"/>
              <a:t> x 2</a:t>
            </a:r>
            <a:r>
              <a:rPr lang="en-GB" sz="1000" baseline="30000" dirty="0"/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089409" y="5573414"/>
            <a:ext cx="569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/>
              <a:t>9</a:t>
            </a:r>
            <a:r>
              <a:rPr lang="en-GB" sz="1000" dirty="0" smtClean="0"/>
              <a:t> x 2</a:t>
            </a:r>
            <a:r>
              <a:rPr lang="en-GB" sz="1000" baseline="30000" dirty="0" smtClean="0"/>
              <a:t>-9</a:t>
            </a:r>
            <a:endParaRPr lang="en-GB" sz="1000" baseline="30000" dirty="0"/>
          </a:p>
        </p:txBody>
      </p:sp>
      <p:sp>
        <p:nvSpPr>
          <p:cNvPr id="70" name="TextBox 69"/>
          <p:cNvSpPr txBox="1"/>
          <p:nvPr/>
        </p:nvSpPr>
        <p:spPr>
          <a:xfrm>
            <a:off x="107504" y="5573414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-4</a:t>
            </a:r>
            <a:r>
              <a:rPr lang="en-GB" sz="1000" dirty="0" smtClean="0"/>
              <a:t> x 2</a:t>
            </a:r>
            <a:r>
              <a:rPr lang="en-GB" sz="1000" baseline="30000" dirty="0"/>
              <a:t>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8277039" y="3857792"/>
            <a:ext cx="5417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 x 2</a:t>
            </a:r>
            <a:r>
              <a:rPr lang="en-GB" sz="1000" baseline="30000" dirty="0" smtClean="0"/>
              <a:t>11</a:t>
            </a:r>
            <a:endParaRPr lang="en-GB" sz="1000" baseline="30000" dirty="0"/>
          </a:p>
        </p:txBody>
      </p:sp>
      <p:sp>
        <p:nvSpPr>
          <p:cNvPr id="72" name="TextBox 71"/>
          <p:cNvSpPr txBox="1"/>
          <p:nvPr/>
        </p:nvSpPr>
        <p:spPr>
          <a:xfrm>
            <a:off x="3896631" y="3857792"/>
            <a:ext cx="5546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16</a:t>
            </a:r>
            <a:r>
              <a:rPr lang="en-GB" sz="1000" dirty="0" smtClean="0"/>
              <a:t> x 2</a:t>
            </a:r>
            <a:r>
              <a:rPr lang="en-GB" sz="1000" baseline="30000" dirty="0"/>
              <a:t>8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17474" y="3857792"/>
            <a:ext cx="6691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24</a:t>
            </a:r>
            <a:r>
              <a:rPr lang="en-GB" sz="1000" dirty="0" smtClean="0"/>
              <a:t> x 2</a:t>
            </a:r>
            <a:r>
              <a:rPr lang="en-GB" sz="1000" baseline="30000" dirty="0"/>
              <a:t>8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341255" y="2893422"/>
            <a:ext cx="6070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20</a:t>
            </a:r>
            <a:r>
              <a:rPr lang="en-GB" sz="1000" dirty="0" smtClean="0"/>
              <a:t> x 2</a:t>
            </a:r>
            <a:r>
              <a:rPr lang="en-GB" sz="1000" baseline="30000" dirty="0" smtClean="0"/>
              <a:t>30</a:t>
            </a:r>
            <a:endParaRPr lang="en-GB" sz="1000" baseline="30000" dirty="0"/>
          </a:p>
        </p:txBody>
      </p:sp>
      <p:sp>
        <p:nvSpPr>
          <p:cNvPr id="75" name="TextBox 74"/>
          <p:cNvSpPr txBox="1"/>
          <p:nvPr/>
        </p:nvSpPr>
        <p:spPr>
          <a:xfrm>
            <a:off x="3618012" y="2893422"/>
            <a:ext cx="6727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/>
              <a:t>4</a:t>
            </a:r>
            <a:r>
              <a:rPr lang="en-GB" sz="1000" dirty="0" smtClean="0"/>
              <a:t> x 2</a:t>
            </a:r>
            <a:r>
              <a:rPr lang="en-GB" sz="1000" baseline="30000" dirty="0"/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619672" y="2893422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6</a:t>
            </a:r>
            <a:r>
              <a:rPr lang="en-GB" sz="1000" dirty="0" smtClean="0"/>
              <a:t> ÷ 2</a:t>
            </a:r>
            <a:r>
              <a:rPr lang="en-GB" sz="1000" baseline="30000" dirty="0" smtClean="0"/>
              <a:t>6</a:t>
            </a:r>
            <a:endParaRPr lang="en-GB" sz="1000" baseline="30000" dirty="0"/>
          </a:p>
        </p:txBody>
      </p:sp>
      <p:sp>
        <p:nvSpPr>
          <p:cNvPr id="77" name="TextBox 76"/>
          <p:cNvSpPr txBox="1"/>
          <p:nvPr/>
        </p:nvSpPr>
        <p:spPr>
          <a:xfrm>
            <a:off x="8066087" y="5573414"/>
            <a:ext cx="6823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/>
              <a:t>5</a:t>
            </a:r>
            <a:r>
              <a:rPr lang="en-GB" sz="1000" dirty="0" smtClean="0"/>
              <a:t> ÷ 2</a:t>
            </a:r>
            <a:r>
              <a:rPr lang="en-GB" sz="1000" baseline="30000" dirty="0"/>
              <a:t>5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553906" y="5573414"/>
            <a:ext cx="5845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10</a:t>
            </a:r>
            <a:r>
              <a:rPr lang="en-GB" sz="1000" dirty="0" smtClean="0"/>
              <a:t> ÷ 2</a:t>
            </a:r>
            <a:r>
              <a:rPr lang="en-GB" sz="1000" baseline="30000" dirty="0"/>
              <a:t>7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1376" y="5573414"/>
            <a:ext cx="6347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16</a:t>
            </a:r>
            <a:r>
              <a:rPr lang="en-GB" sz="1000" dirty="0" smtClean="0"/>
              <a:t> ÷ 2</a:t>
            </a:r>
            <a:r>
              <a:rPr lang="en-GB" sz="1000" baseline="30000" dirty="0"/>
              <a:t>4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225899" y="4689430"/>
            <a:ext cx="599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60</a:t>
            </a:r>
            <a:r>
              <a:rPr lang="en-GB" sz="1000" dirty="0" smtClean="0"/>
              <a:t> ÷ 2</a:t>
            </a:r>
            <a:r>
              <a:rPr lang="en-GB" sz="1000" baseline="30000" dirty="0"/>
              <a:t>4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784101" y="3857792"/>
            <a:ext cx="5824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32</a:t>
            </a:r>
            <a:r>
              <a:rPr lang="en-GB" sz="1000" dirty="0" smtClean="0"/>
              <a:t> ÷ 2</a:t>
            </a:r>
            <a:r>
              <a:rPr lang="en-GB" sz="1000" baseline="30000" dirty="0"/>
              <a:t>8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05938" y="3857792"/>
            <a:ext cx="6287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15</a:t>
            </a:r>
            <a:r>
              <a:rPr lang="en-GB" sz="1000" dirty="0" smtClean="0"/>
              <a:t> ÷ 2</a:t>
            </a:r>
            <a:r>
              <a:rPr lang="en-GB" sz="1000" baseline="30000" dirty="0"/>
              <a:t>3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311659" y="2893422"/>
            <a:ext cx="6386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30</a:t>
            </a:r>
            <a:r>
              <a:rPr lang="en-GB" sz="1000" dirty="0" smtClean="0"/>
              <a:t> ÷ 2</a:t>
            </a:r>
            <a:r>
              <a:rPr lang="en-GB" sz="1000" baseline="30000" dirty="0" smtClean="0"/>
              <a:t>6</a:t>
            </a:r>
            <a:endParaRPr lang="en-GB" sz="1000" baseline="30000" dirty="0"/>
          </a:p>
        </p:txBody>
      </p:sp>
      <p:sp>
        <p:nvSpPr>
          <p:cNvPr id="84" name="TextBox 83"/>
          <p:cNvSpPr txBox="1"/>
          <p:nvPr/>
        </p:nvSpPr>
        <p:spPr>
          <a:xfrm>
            <a:off x="2455831" y="3771624"/>
            <a:ext cx="406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 smtClean="0"/>
              <a:t>40</a:t>
            </a:r>
          </a:p>
          <a:p>
            <a:r>
              <a:rPr lang="en-GB" sz="1000" dirty="0"/>
              <a:t> </a:t>
            </a:r>
            <a:r>
              <a:rPr lang="en-GB" sz="1000" dirty="0" smtClean="0"/>
              <a:t>2</a:t>
            </a:r>
            <a:r>
              <a:rPr lang="en-GB" sz="1000" baseline="30000" dirty="0" smtClean="0"/>
              <a:t>8</a:t>
            </a:r>
            <a:endParaRPr lang="en-GB" sz="1000" baseline="30000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2559149" y="3965514"/>
            <a:ext cx="117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894670" y="4600579"/>
            <a:ext cx="406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</a:t>
            </a:r>
            <a:r>
              <a:rPr lang="en-GB" sz="1000" baseline="30000" dirty="0"/>
              <a:t>9</a:t>
            </a:r>
            <a:endParaRPr lang="en-GB" sz="1000" baseline="30000" dirty="0" smtClean="0"/>
          </a:p>
          <a:p>
            <a:r>
              <a:rPr lang="en-GB" sz="1000" dirty="0" smtClean="0"/>
              <a:t>2</a:t>
            </a:r>
            <a:r>
              <a:rPr lang="en-GB" sz="1000" baseline="30000" dirty="0" smtClean="0"/>
              <a:t>9</a:t>
            </a:r>
            <a:endParaRPr lang="en-GB" sz="1000" baseline="30000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3984340" y="4797152"/>
            <a:ext cx="117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07504" y="1484784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Simplify each of the following, then use your answer to determine each letter to eventually spell out a joke.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138052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On-screen Show (4:3)</PresentationFormat>
  <Paragraphs>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Seven Kings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Burke</dc:creator>
  <cp:lastModifiedBy>GS Westwater</cp:lastModifiedBy>
  <cp:revision>9</cp:revision>
  <cp:lastPrinted>2013-12-05T09:24:01Z</cp:lastPrinted>
  <dcterms:created xsi:type="dcterms:W3CDTF">2011-05-26T10:11:02Z</dcterms:created>
  <dcterms:modified xsi:type="dcterms:W3CDTF">2013-12-05T09:24:58Z</dcterms:modified>
</cp:coreProperties>
</file>