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6" r:id="rId7"/>
    <p:sldId id="440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BCDFA8-8F16-4C7E-834E-6EB315BD1C22}" v="492" dt="2021-08-25T14:04:37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P Moore (Staff)" userId="6e5230d0-350d-4b57-a2e4-5ea5222013cc" providerId="ADAL" clId="{A3BCDFA8-8F16-4C7E-834E-6EB315BD1C22}"/>
    <pc:docChg chg="undo custSel addSld modSld">
      <pc:chgData name="Mr P Moore (Staff)" userId="6e5230d0-350d-4b57-a2e4-5ea5222013cc" providerId="ADAL" clId="{A3BCDFA8-8F16-4C7E-834E-6EB315BD1C22}" dt="2021-08-25T14:04:37.376" v="538"/>
      <pc:docMkLst>
        <pc:docMk/>
      </pc:docMkLst>
      <pc:sldChg chg="addSp delSp modSp mod delAnim modAnim">
        <pc:chgData name="Mr P Moore (Staff)" userId="6e5230d0-350d-4b57-a2e4-5ea5222013cc" providerId="ADAL" clId="{A3BCDFA8-8F16-4C7E-834E-6EB315BD1C22}" dt="2021-08-25T14:03:51.075" v="536"/>
        <pc:sldMkLst>
          <pc:docMk/>
          <pc:sldMk cId="212204227" sldId="256"/>
        </pc:sldMkLst>
        <pc:spChg chg="mod">
          <ac:chgData name="Mr P Moore (Staff)" userId="6e5230d0-350d-4b57-a2e4-5ea5222013cc" providerId="ADAL" clId="{A3BCDFA8-8F16-4C7E-834E-6EB315BD1C22}" dt="2021-08-25T13:51:29.478" v="69" actId="20577"/>
          <ac:spMkLst>
            <pc:docMk/>
            <pc:sldMk cId="212204227" sldId="256"/>
            <ac:spMk id="16" creationId="{FACCF14A-45A7-4F72-A558-E639067E6A03}"/>
          </ac:spMkLst>
        </pc:spChg>
        <pc:spChg chg="add del mod">
          <ac:chgData name="Mr P Moore (Staff)" userId="6e5230d0-350d-4b57-a2e4-5ea5222013cc" providerId="ADAL" clId="{A3BCDFA8-8F16-4C7E-834E-6EB315BD1C22}" dt="2021-08-25T13:51:09.851" v="60" actId="478"/>
          <ac:spMkLst>
            <pc:docMk/>
            <pc:sldMk cId="212204227" sldId="256"/>
            <ac:spMk id="20" creationId="{91972E4A-4FA4-4C5E-81D9-55606BC33BCF}"/>
          </ac:spMkLst>
        </pc:spChg>
        <pc:spChg chg="add mod">
          <ac:chgData name="Mr P Moore (Staff)" userId="6e5230d0-350d-4b57-a2e4-5ea5222013cc" providerId="ADAL" clId="{A3BCDFA8-8F16-4C7E-834E-6EB315BD1C22}" dt="2021-08-25T13:50:24.101" v="57" actId="20577"/>
          <ac:spMkLst>
            <pc:docMk/>
            <pc:sldMk cId="212204227" sldId="256"/>
            <ac:spMk id="21" creationId="{3742B396-A5F9-4C00-96CA-891ACEFC7A04}"/>
          </ac:spMkLst>
        </pc:spChg>
        <pc:spChg chg="add mod">
          <ac:chgData name="Mr P Moore (Staff)" userId="6e5230d0-350d-4b57-a2e4-5ea5222013cc" providerId="ADAL" clId="{A3BCDFA8-8F16-4C7E-834E-6EB315BD1C22}" dt="2021-08-25T13:49:49.241" v="1" actId="1076"/>
          <ac:spMkLst>
            <pc:docMk/>
            <pc:sldMk cId="212204227" sldId="256"/>
            <ac:spMk id="22" creationId="{15725AEE-24BA-49AE-861F-804FEC26635A}"/>
          </ac:spMkLst>
        </pc:spChg>
        <pc:spChg chg="add mod">
          <ac:chgData name="Mr P Moore (Staff)" userId="6e5230d0-350d-4b57-a2e4-5ea5222013cc" providerId="ADAL" clId="{A3BCDFA8-8F16-4C7E-834E-6EB315BD1C22}" dt="2021-08-25T13:52:15.561" v="92" actId="20577"/>
          <ac:spMkLst>
            <pc:docMk/>
            <pc:sldMk cId="212204227" sldId="256"/>
            <ac:spMk id="23" creationId="{1307BF3C-478B-477F-A713-70C0034CD2AB}"/>
          </ac:spMkLst>
        </pc:spChg>
        <pc:spChg chg="add mod">
          <ac:chgData name="Mr P Moore (Staff)" userId="6e5230d0-350d-4b57-a2e4-5ea5222013cc" providerId="ADAL" clId="{A3BCDFA8-8F16-4C7E-834E-6EB315BD1C22}" dt="2021-08-25T13:52:41.084" v="101" actId="1076"/>
          <ac:spMkLst>
            <pc:docMk/>
            <pc:sldMk cId="212204227" sldId="256"/>
            <ac:spMk id="24" creationId="{D881C981-57CD-4C76-893D-F11DCF6ED37E}"/>
          </ac:spMkLst>
        </pc:spChg>
        <pc:spChg chg="add mod">
          <ac:chgData name="Mr P Moore (Staff)" userId="6e5230d0-350d-4b57-a2e4-5ea5222013cc" providerId="ADAL" clId="{A3BCDFA8-8F16-4C7E-834E-6EB315BD1C22}" dt="2021-08-25T13:52:44.909" v="102" actId="1076"/>
          <ac:spMkLst>
            <pc:docMk/>
            <pc:sldMk cId="212204227" sldId="256"/>
            <ac:spMk id="25" creationId="{15D48160-98AC-4C23-B7B7-5DAB92D27FF0}"/>
          </ac:spMkLst>
        </pc:spChg>
        <pc:spChg chg="add del mod">
          <ac:chgData name="Mr P Moore (Staff)" userId="6e5230d0-350d-4b57-a2e4-5ea5222013cc" providerId="ADAL" clId="{A3BCDFA8-8F16-4C7E-834E-6EB315BD1C22}" dt="2021-08-25T13:52:35.760" v="100" actId="478"/>
          <ac:spMkLst>
            <pc:docMk/>
            <pc:sldMk cId="212204227" sldId="256"/>
            <ac:spMk id="26" creationId="{BDD32B93-B285-4559-87EA-FE395F9935CB}"/>
          </ac:spMkLst>
        </pc:spChg>
        <pc:spChg chg="add mod">
          <ac:chgData name="Mr P Moore (Staff)" userId="6e5230d0-350d-4b57-a2e4-5ea5222013cc" providerId="ADAL" clId="{A3BCDFA8-8F16-4C7E-834E-6EB315BD1C22}" dt="2021-08-25T13:53:29.237" v="188" actId="14100"/>
          <ac:spMkLst>
            <pc:docMk/>
            <pc:sldMk cId="212204227" sldId="256"/>
            <ac:spMk id="27" creationId="{AB1A6102-2592-418E-A863-7F495FB58C0A}"/>
          </ac:spMkLst>
        </pc:spChg>
        <pc:spChg chg="add mod">
          <ac:chgData name="Mr P Moore (Staff)" userId="6e5230d0-350d-4b57-a2e4-5ea5222013cc" providerId="ADAL" clId="{A3BCDFA8-8F16-4C7E-834E-6EB315BD1C22}" dt="2021-08-25T14:03:11.819" v="532"/>
          <ac:spMkLst>
            <pc:docMk/>
            <pc:sldMk cId="212204227" sldId="256"/>
            <ac:spMk id="30" creationId="{15A0DD10-69B0-4020-8D2D-738215769B33}"/>
          </ac:spMkLst>
        </pc:spChg>
        <pc:cxnChg chg="add mod">
          <ac:chgData name="Mr P Moore (Staff)" userId="6e5230d0-350d-4b57-a2e4-5ea5222013cc" providerId="ADAL" clId="{A3BCDFA8-8F16-4C7E-834E-6EB315BD1C22}" dt="2021-08-25T13:54:00.383" v="191" actId="1582"/>
          <ac:cxnSpMkLst>
            <pc:docMk/>
            <pc:sldMk cId="212204227" sldId="256"/>
            <ac:cxnSpMk id="29" creationId="{A90E0065-E79E-4A1B-8479-761C4843533D}"/>
          </ac:cxnSpMkLst>
        </pc:cxnChg>
      </pc:sldChg>
      <pc:sldChg chg="addSp modSp mod">
        <pc:chgData name="Mr P Moore (Staff)" userId="6e5230d0-350d-4b57-a2e4-5ea5222013cc" providerId="ADAL" clId="{A3BCDFA8-8F16-4C7E-834E-6EB315BD1C22}" dt="2021-08-25T14:01:58.043" v="530" actId="20577"/>
        <pc:sldMkLst>
          <pc:docMk/>
          <pc:sldMk cId="3197827801" sldId="260"/>
        </pc:sldMkLst>
        <pc:spChg chg="add mod">
          <ac:chgData name="Mr P Moore (Staff)" userId="6e5230d0-350d-4b57-a2e4-5ea5222013cc" providerId="ADAL" clId="{A3BCDFA8-8F16-4C7E-834E-6EB315BD1C22}" dt="2021-08-25T14:01:45.130" v="522"/>
          <ac:spMkLst>
            <pc:docMk/>
            <pc:sldMk cId="3197827801" sldId="260"/>
            <ac:spMk id="4" creationId="{62AA643A-5538-4118-8423-86B1519DEA8B}"/>
          </ac:spMkLst>
        </pc:spChg>
        <pc:spChg chg="add mod">
          <ac:chgData name="Mr P Moore (Staff)" userId="6e5230d0-350d-4b57-a2e4-5ea5222013cc" providerId="ADAL" clId="{A3BCDFA8-8F16-4C7E-834E-6EB315BD1C22}" dt="2021-08-25T14:01:58.043" v="530" actId="20577"/>
          <ac:spMkLst>
            <pc:docMk/>
            <pc:sldMk cId="3197827801" sldId="260"/>
            <ac:spMk id="5" creationId="{99EB5F01-B39D-4A50-A6A1-23B5C5B72845}"/>
          </ac:spMkLst>
        </pc:spChg>
        <pc:picChg chg="add mod">
          <ac:chgData name="Mr P Moore (Staff)" userId="6e5230d0-350d-4b57-a2e4-5ea5222013cc" providerId="ADAL" clId="{A3BCDFA8-8F16-4C7E-834E-6EB315BD1C22}" dt="2021-08-25T14:01:00.823" v="508" actId="962"/>
          <ac:picMkLst>
            <pc:docMk/>
            <pc:sldMk cId="3197827801" sldId="260"/>
            <ac:picMk id="3" creationId="{C342099A-3EB9-4E44-8533-CFE71420FEC9}"/>
          </ac:picMkLst>
        </pc:picChg>
      </pc:sldChg>
      <pc:sldChg chg="addSp delSp modSp add mod delAnim modAnim">
        <pc:chgData name="Mr P Moore (Staff)" userId="6e5230d0-350d-4b57-a2e4-5ea5222013cc" providerId="ADAL" clId="{A3BCDFA8-8F16-4C7E-834E-6EB315BD1C22}" dt="2021-08-25T14:04:37.376" v="538"/>
        <pc:sldMkLst>
          <pc:docMk/>
          <pc:sldMk cId="1576064413" sldId="440"/>
        </pc:sldMkLst>
        <pc:spChg chg="del mod">
          <ac:chgData name="Mr P Moore (Staff)" userId="6e5230d0-350d-4b57-a2e4-5ea5222013cc" providerId="ADAL" clId="{A3BCDFA8-8F16-4C7E-834E-6EB315BD1C22}" dt="2021-08-25T14:01:31.920" v="516" actId="478"/>
          <ac:spMkLst>
            <pc:docMk/>
            <pc:sldMk cId="1576064413" sldId="440"/>
            <ac:spMk id="2" creationId="{9E951E20-89FE-40E0-A283-490265BEF90D}"/>
          </ac:spMkLst>
        </pc:spChg>
        <pc:spChg chg="mod">
          <ac:chgData name="Mr P Moore (Staff)" userId="6e5230d0-350d-4b57-a2e4-5ea5222013cc" providerId="ADAL" clId="{A3BCDFA8-8F16-4C7E-834E-6EB315BD1C22}" dt="2021-08-25T13:55:51.338" v="202" actId="20577"/>
          <ac:spMkLst>
            <pc:docMk/>
            <pc:sldMk cId="1576064413" sldId="440"/>
            <ac:spMk id="4" creationId="{3AD388E4-3B17-42D8-AF67-E935249B7FA2}"/>
          </ac:spMkLst>
        </pc:spChg>
        <pc:spChg chg="mod">
          <ac:chgData name="Mr P Moore (Staff)" userId="6e5230d0-350d-4b57-a2e4-5ea5222013cc" providerId="ADAL" clId="{A3BCDFA8-8F16-4C7E-834E-6EB315BD1C22}" dt="2021-08-25T14:00:16.922" v="505" actId="1076"/>
          <ac:spMkLst>
            <pc:docMk/>
            <pc:sldMk cId="1576064413" sldId="440"/>
            <ac:spMk id="10" creationId="{8DD059CA-6202-4120-BC8D-6F5DFF124A7E}"/>
          </ac:spMkLst>
        </pc:spChg>
        <pc:spChg chg="add mod">
          <ac:chgData name="Mr P Moore (Staff)" userId="6e5230d0-350d-4b57-a2e4-5ea5222013cc" providerId="ADAL" clId="{A3BCDFA8-8F16-4C7E-834E-6EB315BD1C22}" dt="2021-08-25T14:01:41.807" v="521" actId="1038"/>
          <ac:spMkLst>
            <pc:docMk/>
            <pc:sldMk cId="1576064413" sldId="440"/>
            <ac:spMk id="13" creationId="{2A888080-8C5A-495C-8568-DD2F4B404DE1}"/>
          </ac:spMkLst>
        </pc:spChg>
        <pc:picChg chg="del">
          <ac:chgData name="Mr P Moore (Staff)" userId="6e5230d0-350d-4b57-a2e4-5ea5222013cc" providerId="ADAL" clId="{A3BCDFA8-8F16-4C7E-834E-6EB315BD1C22}" dt="2021-08-25T13:56:53.499" v="206" actId="478"/>
          <ac:picMkLst>
            <pc:docMk/>
            <pc:sldMk cId="1576064413" sldId="440"/>
            <ac:picMk id="6" creationId="{413466FE-4529-4960-87E9-0C7B0B4F205A}"/>
          </ac:picMkLst>
        </pc:picChg>
        <pc:picChg chg="add mod">
          <ac:chgData name="Mr P Moore (Staff)" userId="6e5230d0-350d-4b57-a2e4-5ea5222013cc" providerId="ADAL" clId="{A3BCDFA8-8F16-4C7E-834E-6EB315BD1C22}" dt="2021-08-25T13:57:22.234" v="211" actId="1582"/>
          <ac:picMkLst>
            <pc:docMk/>
            <pc:sldMk cId="1576064413" sldId="440"/>
            <ac:picMk id="7" creationId="{85C4F70D-6354-4005-89CF-70AA014BA29D}"/>
          </ac:picMkLst>
        </pc:picChg>
        <pc:picChg chg="add del mod">
          <ac:chgData name="Mr P Moore (Staff)" userId="6e5230d0-350d-4b57-a2e4-5ea5222013cc" providerId="ADAL" clId="{A3BCDFA8-8F16-4C7E-834E-6EB315BD1C22}" dt="2021-08-25T14:01:18.723" v="514" actId="22"/>
          <ac:picMkLst>
            <pc:docMk/>
            <pc:sldMk cId="1576064413" sldId="440"/>
            <ac:picMk id="11" creationId="{18E6F169-C644-4558-975F-BB893B1D1109}"/>
          </ac:picMkLst>
        </pc:picChg>
        <pc:picChg chg="del">
          <ac:chgData name="Mr P Moore (Staff)" userId="6e5230d0-350d-4b57-a2e4-5ea5222013cc" providerId="ADAL" clId="{A3BCDFA8-8F16-4C7E-834E-6EB315BD1C22}" dt="2021-08-25T13:56:58.750" v="208" actId="478"/>
          <ac:picMkLst>
            <pc:docMk/>
            <pc:sldMk cId="1576064413" sldId="440"/>
            <ac:picMk id="12" creationId="{91F644CB-11A1-4171-8EF6-52515EA3320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797B653-0FF2-40E6-8691-706FEB581CD2}"/>
              </a:ext>
            </a:extLst>
          </p:cNvPr>
          <p:cNvSpPr/>
          <p:nvPr userDrawn="1"/>
        </p:nvSpPr>
        <p:spPr>
          <a:xfrm>
            <a:off x="33338" y="42863"/>
            <a:ext cx="12115800" cy="64389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0" i="0" dirty="0">
              <a:solidFill>
                <a:srgbClr val="FFFFFF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C9F73F6B-A84B-4591-8B8E-A804FC783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978" y="1845425"/>
            <a:ext cx="4287047" cy="139653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1AC1760-CF3E-4EDE-8E34-C3083FF0E14F}"/>
              </a:ext>
            </a:extLst>
          </p:cNvPr>
          <p:cNvSpPr txBox="1"/>
          <p:nvPr userDrawn="1"/>
        </p:nvSpPr>
        <p:spPr>
          <a:xfrm>
            <a:off x="1" y="351449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Year 10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43700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490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B82F43-BEBD-4634-A58C-D70C2020D771}"/>
              </a:ext>
            </a:extLst>
          </p:cNvPr>
          <p:cNvSpPr/>
          <p:nvPr userDrawn="1"/>
        </p:nvSpPr>
        <p:spPr>
          <a:xfrm>
            <a:off x="33338" y="42863"/>
            <a:ext cx="12115800" cy="64389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0" i="0" dirty="0">
              <a:solidFill>
                <a:srgbClr val="FFFFFF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15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A5B511-5B3A-415B-9D72-CF61260B8F38}"/>
              </a:ext>
            </a:extLst>
          </p:cNvPr>
          <p:cNvSpPr/>
          <p:nvPr userDrawn="1"/>
        </p:nvSpPr>
        <p:spPr>
          <a:xfrm>
            <a:off x="33338" y="42863"/>
            <a:ext cx="12115800" cy="64389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0" i="0" dirty="0">
              <a:solidFill>
                <a:srgbClr val="FFFFFF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FA7F9D2-0DCE-4D90-8622-359F57BDC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978" y="1845425"/>
            <a:ext cx="4287047" cy="13965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59170A-E9E5-4E03-9DD7-9FB603C30889}"/>
              </a:ext>
            </a:extLst>
          </p:cNvPr>
          <p:cNvSpPr txBox="1"/>
          <p:nvPr userDrawn="1"/>
        </p:nvSpPr>
        <p:spPr>
          <a:xfrm>
            <a:off x="0" y="3333403"/>
            <a:ext cx="1219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This work is licensed under the Creative Commons Attribution-</a:t>
            </a:r>
            <a:r>
              <a:rPr lang="en-US" sz="1400" dirty="0" err="1">
                <a:solidFill>
                  <a:schemeClr val="bg1"/>
                </a:solidFill>
              </a:rPr>
              <a:t>ShareAlike</a:t>
            </a:r>
            <a:r>
              <a:rPr lang="en-US" sz="1400" dirty="0">
                <a:solidFill>
                  <a:schemeClr val="bg1"/>
                </a:solidFill>
              </a:rPr>
              <a:t> 4.0 International License. To view a copy of this license, visit http://creativecommons.org/licenses/by-sa/4.0/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or send a letter to Creative Commons, PO Box 1866, Mountain View, CA 94042, USA.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367085-0D80-4039-9A03-4C0F60695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43401" y="4180132"/>
            <a:ext cx="8382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0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0ED99F-3F22-457B-9B9A-9A1B48A0EC14}"/>
              </a:ext>
            </a:extLst>
          </p:cNvPr>
          <p:cNvSpPr txBox="1">
            <a:spLocks/>
          </p:cNvSpPr>
          <p:nvPr userDrawn="1"/>
        </p:nvSpPr>
        <p:spPr>
          <a:xfrm>
            <a:off x="-1" y="6481045"/>
            <a:ext cx="12192000" cy="365125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Tuesday, 24 August 2021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1862AB-31B5-4AB9-BB06-F06A5337BAB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08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3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66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BE6B38-CE9B-4DFA-8305-4AA3F6D6EC97}"/>
              </a:ext>
            </a:extLst>
          </p:cNvPr>
          <p:cNvSpPr txBox="1"/>
          <p:nvPr/>
        </p:nvSpPr>
        <p:spPr>
          <a:xfrm>
            <a:off x="159392" y="119885"/>
            <a:ext cx="155187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Unit: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F44321-9202-47FD-8B84-62A26DF18A29}"/>
              </a:ext>
            </a:extLst>
          </p:cNvPr>
          <p:cNvSpPr txBox="1"/>
          <p:nvPr/>
        </p:nvSpPr>
        <p:spPr>
          <a:xfrm>
            <a:off x="159391" y="899020"/>
            <a:ext cx="155187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Section: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2CD0E7-5FD7-472C-9906-E34F4B6ABF5A}"/>
              </a:ext>
            </a:extLst>
          </p:cNvPr>
          <p:cNvSpPr txBox="1"/>
          <p:nvPr/>
        </p:nvSpPr>
        <p:spPr>
          <a:xfrm>
            <a:off x="159391" y="1678155"/>
            <a:ext cx="155187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Topic: </a:t>
            </a:r>
          </a:p>
        </p:txBody>
      </p:sp>
      <p:pic>
        <p:nvPicPr>
          <p:cNvPr id="6" name="Picture 5" descr="A picture containing timeline&#10;&#10;Description automatically generated">
            <a:extLst>
              <a:ext uri="{FF2B5EF4-FFF2-40B4-BE49-F238E27FC236}">
                <a16:creationId xmlns:a16="http://schemas.microsoft.com/office/drawing/2014/main" id="{1E08D5A6-01B4-49FC-9526-D5D473A68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462" y="119885"/>
            <a:ext cx="1480480" cy="62813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D3EAD1-DFD6-439C-BA45-FE82A2FF7A6C}"/>
              </a:ext>
            </a:extLst>
          </p:cNvPr>
          <p:cNvSpPr txBox="1"/>
          <p:nvPr/>
        </p:nvSpPr>
        <p:spPr>
          <a:xfrm>
            <a:off x="1711265" y="119885"/>
            <a:ext cx="868738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3200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E68025-79B7-4652-B405-4D011CB2DF3A}"/>
              </a:ext>
            </a:extLst>
          </p:cNvPr>
          <p:cNvSpPr txBox="1"/>
          <p:nvPr/>
        </p:nvSpPr>
        <p:spPr>
          <a:xfrm>
            <a:off x="1711265" y="899020"/>
            <a:ext cx="873048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3200" dirty="0">
                <a:solidFill>
                  <a:srgbClr val="002060"/>
                </a:solidFill>
              </a:rPr>
              <a:t>Number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3191DA-A20C-4B05-8FA0-E2B92A323A4F}"/>
              </a:ext>
            </a:extLst>
          </p:cNvPr>
          <p:cNvSpPr txBox="1"/>
          <p:nvPr/>
        </p:nvSpPr>
        <p:spPr>
          <a:xfrm>
            <a:off x="1711265" y="1678155"/>
            <a:ext cx="873048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3200" dirty="0">
                <a:solidFill>
                  <a:srgbClr val="002060"/>
                </a:solidFill>
              </a:rPr>
              <a:t>Significant Figures and Decimal Places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6DEB1E-6936-4478-A4BC-A3E2C36DE9AB}"/>
              </a:ext>
            </a:extLst>
          </p:cNvPr>
          <p:cNvSpPr/>
          <p:nvPr/>
        </p:nvSpPr>
        <p:spPr>
          <a:xfrm>
            <a:off x="159391" y="2457289"/>
            <a:ext cx="10282360" cy="39439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rgbClr val="00B0F0"/>
                </a:solidFill>
              </a:rPr>
              <a:t>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BBA302-A196-41B1-999C-9B707481DF67}"/>
              </a:ext>
            </a:extLst>
          </p:cNvPr>
          <p:cNvSpPr txBox="1"/>
          <p:nvPr/>
        </p:nvSpPr>
        <p:spPr>
          <a:xfrm>
            <a:off x="218114" y="2625068"/>
            <a:ext cx="64511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Rounding means making a number simpler but keeping its value close to what it was. The result is less accurate, but easier to use.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The concept of rounding is very old. Ancient clay tablets found in Mesopotamia contain tables with rounded values of reciprocals and square roots. 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A wavy equals sign (≈: approximately equal to) is sometimes used to indicate rounding of exact numbers, e.g., 9.98 ≈ 10. This sign was introduced by Alfred George Greenhill in 1892.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4E2D79-F6CD-4E60-86D8-59D4C65B838E}"/>
              </a:ext>
            </a:extLst>
          </p:cNvPr>
          <p:cNvSpPr txBox="1"/>
          <p:nvPr/>
        </p:nvSpPr>
        <p:spPr>
          <a:xfrm>
            <a:off x="302497" y="5863878"/>
            <a:ext cx="9990795" cy="36933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en-GB" i="1" dirty="0">
              <a:solidFill>
                <a:schemeClr val="bg1"/>
              </a:solidFill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DC6F3298-38E0-4D27-8FCE-50520AD592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32" t="7527" r="8144" b="5028"/>
          <a:stretch/>
        </p:blipFill>
        <p:spPr bwMode="auto">
          <a:xfrm>
            <a:off x="6812354" y="2457289"/>
            <a:ext cx="3586292" cy="340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58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9DE4147-E1F4-4180-89CF-A54A40B23B60}"/>
              </a:ext>
            </a:extLst>
          </p:cNvPr>
          <p:cNvSpPr/>
          <p:nvPr/>
        </p:nvSpPr>
        <p:spPr>
          <a:xfrm>
            <a:off x="2352043" y="2801680"/>
            <a:ext cx="167770" cy="234892"/>
          </a:xfrm>
          <a:prstGeom prst="rect">
            <a:avLst/>
          </a:prstGeom>
          <a:solidFill>
            <a:srgbClr val="FFFF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4A5374-550F-4182-ADB1-A06033C0551B}"/>
              </a:ext>
            </a:extLst>
          </p:cNvPr>
          <p:cNvSpPr/>
          <p:nvPr/>
        </p:nvSpPr>
        <p:spPr>
          <a:xfrm>
            <a:off x="4474458" y="2808671"/>
            <a:ext cx="167770" cy="234892"/>
          </a:xfrm>
          <a:prstGeom prst="rect">
            <a:avLst/>
          </a:prstGeom>
          <a:solidFill>
            <a:srgbClr val="FFFF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26B80F-A4B2-410D-B051-8DF6DF64DA3A}"/>
              </a:ext>
            </a:extLst>
          </p:cNvPr>
          <p:cNvSpPr/>
          <p:nvPr/>
        </p:nvSpPr>
        <p:spPr>
          <a:xfrm>
            <a:off x="345676" y="2808671"/>
            <a:ext cx="167770" cy="234892"/>
          </a:xfrm>
          <a:prstGeom prst="rect">
            <a:avLst/>
          </a:prstGeom>
          <a:solidFill>
            <a:srgbClr val="FFFF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DAF7E5-EE0E-4829-81F5-418040D217B7}"/>
                  </a:ext>
                </a:extLst>
              </p:cNvPr>
              <p:cNvSpPr txBox="1"/>
              <p:nvPr/>
            </p:nvSpPr>
            <p:spPr>
              <a:xfrm>
                <a:off x="35719" y="2151127"/>
                <a:ext cx="6060281" cy="9571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333333"/>
                    </a:solidFill>
                  </a:rPr>
                  <a:t>Highlight the 1</a:t>
                </a:r>
                <a:r>
                  <a:rPr lang="en-US" baseline="30000" dirty="0">
                    <a:solidFill>
                      <a:srgbClr val="333333"/>
                    </a:solidFill>
                  </a:rPr>
                  <a:t>st</a:t>
                </a:r>
                <a:r>
                  <a:rPr lang="en-US" dirty="0">
                    <a:solidFill>
                      <a:srgbClr val="333333"/>
                    </a:solidFill>
                  </a:rPr>
                  <a:t> </a:t>
                </a:r>
                <a:r>
                  <a:rPr lang="en-US" dirty="0" err="1">
                    <a:solidFill>
                      <a:srgbClr val="333333"/>
                    </a:solidFill>
                  </a:rPr>
                  <a:t>s.f.</a:t>
                </a:r>
                <a:r>
                  <a:rPr lang="en-US" dirty="0">
                    <a:solidFill>
                      <a:srgbClr val="333333"/>
                    </a:solidFill>
                  </a:rPr>
                  <a:t> in the following numbers:</a:t>
                </a:r>
              </a:p>
              <a:p>
                <a:endParaRPr lang="en-US" dirty="0">
                  <a:solidFill>
                    <a:srgbClr val="333333"/>
                  </a:solidFill>
                </a:endParaRPr>
              </a:p>
              <a:p>
                <a:r>
                  <a:rPr lang="en-US" dirty="0">
                    <a:solidFill>
                      <a:srgbClr val="333333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27400	</m:t>
                    </m:r>
                  </m:oMath>
                </a14:m>
                <a:r>
                  <a:rPr lang="en-US" dirty="0">
                    <a:solidFill>
                      <a:srgbClr val="333333"/>
                    </a:solidFill>
                  </a:rPr>
                  <a:t>		b)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0.124</m:t>
                    </m:r>
                  </m:oMath>
                </a14:m>
                <a:r>
                  <a:rPr lang="en-US" dirty="0">
                    <a:solidFill>
                      <a:srgbClr val="333333"/>
                    </a:solidFill>
                  </a:rPr>
                  <a:t>		c)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0.0004187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DAF7E5-EE0E-4829-81F5-418040D217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9" y="2151127"/>
                <a:ext cx="6060281" cy="957121"/>
              </a:xfrm>
              <a:prstGeom prst="rect">
                <a:avLst/>
              </a:prstGeom>
              <a:blipFill>
                <a:blip r:embed="rId2"/>
                <a:stretch>
                  <a:fillRect l="-905" t="-3822" b="-95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F72A0F0-03F8-41EA-800C-F2C19365A31F}"/>
              </a:ext>
            </a:extLst>
          </p:cNvPr>
          <p:cNvSpPr txBox="1"/>
          <p:nvPr/>
        </p:nvSpPr>
        <p:spPr>
          <a:xfrm>
            <a:off x="35719" y="0"/>
            <a:ext cx="1212056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Significant Figures and Decimal Places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D59CF9-98E5-4A55-A873-F2F5DD1569EA}"/>
              </a:ext>
            </a:extLst>
          </p:cNvPr>
          <p:cNvSpPr txBox="1"/>
          <p:nvPr/>
        </p:nvSpPr>
        <p:spPr>
          <a:xfrm>
            <a:off x="35719" y="369332"/>
            <a:ext cx="1212056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Reminder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0F98B-1E6F-4F7D-8454-015CD68CDF63}"/>
              </a:ext>
            </a:extLst>
          </p:cNvPr>
          <p:cNvSpPr txBox="1"/>
          <p:nvPr/>
        </p:nvSpPr>
        <p:spPr>
          <a:xfrm>
            <a:off x="35719" y="738664"/>
            <a:ext cx="6060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</a:rPr>
              <a:t>Significant figures (</a:t>
            </a:r>
            <a:r>
              <a:rPr lang="en-US" b="1" dirty="0" err="1">
                <a:solidFill>
                  <a:srgbClr val="333333"/>
                </a:solidFill>
              </a:rPr>
              <a:t>s.f.</a:t>
            </a:r>
            <a:r>
              <a:rPr lang="en-US" b="1" dirty="0">
                <a:solidFill>
                  <a:srgbClr val="333333"/>
                </a:solidFill>
              </a:rPr>
              <a:t>) </a:t>
            </a: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F055A4-153D-40AF-8FA3-28BE2CFE24C7}"/>
              </a:ext>
            </a:extLst>
          </p:cNvPr>
          <p:cNvSpPr txBox="1"/>
          <p:nvPr/>
        </p:nvSpPr>
        <p:spPr>
          <a:xfrm>
            <a:off x="6096000" y="738664"/>
            <a:ext cx="6060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</a:rPr>
              <a:t>Decimal Places (</a:t>
            </a:r>
            <a:r>
              <a:rPr lang="en-US" b="1" dirty="0" err="1">
                <a:solidFill>
                  <a:srgbClr val="333333"/>
                </a:solidFill>
              </a:rPr>
              <a:t>d.p.</a:t>
            </a:r>
            <a:r>
              <a:rPr lang="en-US" b="1" dirty="0">
                <a:solidFill>
                  <a:srgbClr val="333333"/>
                </a:solidFill>
              </a:rPr>
              <a:t>) </a:t>
            </a:r>
            <a:endParaRPr lang="en-GB" b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8A3031-7719-47D4-A6A7-6D4152F080E8}"/>
              </a:ext>
            </a:extLst>
          </p:cNvPr>
          <p:cNvCxnSpPr/>
          <p:nvPr/>
        </p:nvCxnSpPr>
        <p:spPr>
          <a:xfrm>
            <a:off x="6096000" y="738664"/>
            <a:ext cx="0" cy="57795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12B9CC1-C443-471D-9544-0A4C995C2DD0}"/>
              </a:ext>
            </a:extLst>
          </p:cNvPr>
          <p:cNvSpPr txBox="1"/>
          <p:nvPr/>
        </p:nvSpPr>
        <p:spPr>
          <a:xfrm>
            <a:off x="35719" y="1107996"/>
            <a:ext cx="60602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</a:rPr>
              <a:t>The first </a:t>
            </a:r>
            <a:r>
              <a:rPr lang="en-US" dirty="0" err="1">
                <a:solidFill>
                  <a:srgbClr val="333333"/>
                </a:solidFill>
              </a:rPr>
              <a:t>s.f.</a:t>
            </a:r>
            <a:r>
              <a:rPr lang="en-US" dirty="0">
                <a:solidFill>
                  <a:srgbClr val="333333"/>
                </a:solidFill>
              </a:rPr>
              <a:t> is the first non-zero digit in a number, counting from left to right.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C06104-8ED5-4AF9-A7E6-CB000645E844}"/>
              </a:ext>
            </a:extLst>
          </p:cNvPr>
          <p:cNvSpPr txBox="1"/>
          <p:nvPr/>
        </p:nvSpPr>
        <p:spPr>
          <a:xfrm>
            <a:off x="119608" y="1745938"/>
            <a:ext cx="973123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</a:rPr>
              <a:t>Example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CCF14A-45A7-4F72-A558-E639067E6A03}"/>
                  </a:ext>
                </a:extLst>
              </p:cNvPr>
              <p:cNvSpPr txBox="1"/>
              <p:nvPr/>
            </p:nvSpPr>
            <p:spPr>
              <a:xfrm>
                <a:off x="0" y="3691697"/>
                <a:ext cx="6060281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333333"/>
                    </a:solidFill>
                  </a:rPr>
                  <a:t>Write the following numbers correct to 2 </a:t>
                </a:r>
                <a:r>
                  <a:rPr lang="en-US" dirty="0" err="1">
                    <a:solidFill>
                      <a:srgbClr val="333333"/>
                    </a:solidFill>
                  </a:rPr>
                  <a:t>s.f.</a:t>
                </a:r>
                <a:r>
                  <a:rPr lang="en-US" dirty="0">
                    <a:solidFill>
                      <a:srgbClr val="333333"/>
                    </a:solidFill>
                  </a:rPr>
                  <a:t>:</a:t>
                </a:r>
              </a:p>
              <a:p>
                <a:endParaRPr lang="en-US" dirty="0">
                  <a:solidFill>
                    <a:srgbClr val="333333"/>
                  </a:solidFill>
                </a:endParaRPr>
              </a:p>
              <a:p>
                <a:r>
                  <a:rPr lang="en-US" dirty="0">
                    <a:solidFill>
                      <a:srgbClr val="333333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3161</m:t>
                    </m:r>
                    <m:r>
                      <a:rPr lang="en-GB" b="0" i="1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b="0" i="1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3200</m:t>
                    </m:r>
                  </m:oMath>
                </a14:m>
                <a:r>
                  <a:rPr lang="en-US" dirty="0">
                    <a:solidFill>
                      <a:srgbClr val="333333"/>
                    </a:solidFill>
                  </a:rPr>
                  <a:t> 		b)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b="0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23</m:t>
                    </m:r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b="0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0.012</m:t>
                    </m:r>
                  </m:oMath>
                </a14:m>
                <a:r>
                  <a:rPr lang="en-US" dirty="0">
                    <a:solidFill>
                      <a:srgbClr val="333333"/>
                    </a:solidFill>
                  </a:rPr>
                  <a:t>	</a:t>
                </a:r>
                <a:endParaRPr lang="en-GB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CCF14A-45A7-4F72-A558-E639067E6A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91697"/>
                <a:ext cx="6060281" cy="923330"/>
              </a:xfrm>
              <a:prstGeom prst="rect">
                <a:avLst/>
              </a:prstGeom>
              <a:blipFill>
                <a:blip r:embed="rId3"/>
                <a:stretch>
                  <a:fillRect l="-805" t="-3974" b="-99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DA547D6E-E59C-4300-8280-CDA48E7F383F}"/>
              </a:ext>
            </a:extLst>
          </p:cNvPr>
          <p:cNvSpPr txBox="1"/>
          <p:nvPr/>
        </p:nvSpPr>
        <p:spPr>
          <a:xfrm>
            <a:off x="1122598" y="4973942"/>
            <a:ext cx="2626660" cy="923330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Make sure the place value is the same after you have rounded.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ADDB4DB-87EE-4BBD-B310-CF2E1918355D}"/>
              </a:ext>
            </a:extLst>
          </p:cNvPr>
          <p:cNvSpPr/>
          <p:nvPr/>
        </p:nvSpPr>
        <p:spPr>
          <a:xfrm>
            <a:off x="851647" y="4258235"/>
            <a:ext cx="869577" cy="3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6AA67D-490C-4ACA-9CDA-4AEAE0B60F0A}"/>
              </a:ext>
            </a:extLst>
          </p:cNvPr>
          <p:cNvSpPr/>
          <p:nvPr/>
        </p:nvSpPr>
        <p:spPr>
          <a:xfrm>
            <a:off x="3873118" y="4258235"/>
            <a:ext cx="869577" cy="3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42B396-A5F9-4C00-96CA-891ACEFC7A04}"/>
              </a:ext>
            </a:extLst>
          </p:cNvPr>
          <p:cNvSpPr txBox="1"/>
          <p:nvPr/>
        </p:nvSpPr>
        <p:spPr>
          <a:xfrm>
            <a:off x="6179889" y="1099607"/>
            <a:ext cx="6060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</a:rPr>
              <a:t>Count after the decimal point, going from left to right.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725AEE-24BA-49AE-861F-804FEC26635A}"/>
              </a:ext>
            </a:extLst>
          </p:cNvPr>
          <p:cNvSpPr txBox="1"/>
          <p:nvPr/>
        </p:nvSpPr>
        <p:spPr>
          <a:xfrm>
            <a:off x="6263778" y="1737549"/>
            <a:ext cx="973123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</a:rPr>
              <a:t>Example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307BF3C-478B-477F-A713-70C0034CD2AB}"/>
                  </a:ext>
                </a:extLst>
              </p:cNvPr>
              <p:cNvSpPr txBox="1"/>
              <p:nvPr/>
            </p:nvSpPr>
            <p:spPr>
              <a:xfrm>
                <a:off x="6179889" y="2199214"/>
                <a:ext cx="6060281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333333"/>
                    </a:solidFill>
                  </a:rPr>
                  <a:t>Write the following numbers correct to 2 </a:t>
                </a:r>
                <a:r>
                  <a:rPr lang="en-US" dirty="0" err="1">
                    <a:solidFill>
                      <a:srgbClr val="333333"/>
                    </a:solidFill>
                  </a:rPr>
                  <a:t>d.p.</a:t>
                </a:r>
                <a:r>
                  <a:rPr lang="en-US" dirty="0">
                    <a:solidFill>
                      <a:srgbClr val="333333"/>
                    </a:solidFill>
                  </a:rPr>
                  <a:t>:</a:t>
                </a:r>
              </a:p>
              <a:p>
                <a:endParaRPr lang="en-US" dirty="0">
                  <a:solidFill>
                    <a:srgbClr val="333333"/>
                  </a:solidFill>
                </a:endParaRPr>
              </a:p>
              <a:p>
                <a:r>
                  <a:rPr lang="en-US" dirty="0">
                    <a:solidFill>
                      <a:srgbClr val="333333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3.02402</m:t>
                    </m:r>
                    <m:r>
                      <a:rPr lang="en-GB" b="0" i="1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b="0" i="1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3.02</m:t>
                    </m:r>
                  </m:oMath>
                </a14:m>
                <a:r>
                  <a:rPr lang="en-US" dirty="0">
                    <a:solidFill>
                      <a:srgbClr val="333333"/>
                    </a:solidFill>
                  </a:rPr>
                  <a:t> 		b)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095623</m:t>
                    </m:r>
                    <m:r>
                      <a:rPr lang="en-US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b="0" i="1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0.10</m:t>
                    </m:r>
                  </m:oMath>
                </a14:m>
                <a:r>
                  <a:rPr lang="en-US" dirty="0">
                    <a:solidFill>
                      <a:srgbClr val="333333"/>
                    </a:solidFill>
                  </a:rPr>
                  <a:t>	</a:t>
                </a:r>
                <a:endParaRPr lang="en-GB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307BF3C-478B-477F-A713-70C0034CD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889" y="2199214"/>
                <a:ext cx="6060281" cy="923330"/>
              </a:xfrm>
              <a:prstGeom prst="rect">
                <a:avLst/>
              </a:prstGeom>
              <a:blipFill>
                <a:blip r:embed="rId4"/>
                <a:stretch>
                  <a:fillRect l="-905" t="-3974" b="-99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D881C981-57CD-4C76-893D-F11DCF6ED37E}"/>
              </a:ext>
            </a:extLst>
          </p:cNvPr>
          <p:cNvSpPr/>
          <p:nvPr/>
        </p:nvSpPr>
        <p:spPr>
          <a:xfrm>
            <a:off x="7348838" y="2747721"/>
            <a:ext cx="869577" cy="3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D48160-98AC-4C23-B7B7-5DAB92D27FF0}"/>
              </a:ext>
            </a:extLst>
          </p:cNvPr>
          <p:cNvSpPr/>
          <p:nvPr/>
        </p:nvSpPr>
        <p:spPr>
          <a:xfrm>
            <a:off x="10224782" y="2717665"/>
            <a:ext cx="869577" cy="3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1A6102-2592-418E-A863-7F495FB58C0A}"/>
              </a:ext>
            </a:extLst>
          </p:cNvPr>
          <p:cNvSpPr txBox="1"/>
          <p:nvPr/>
        </p:nvSpPr>
        <p:spPr>
          <a:xfrm>
            <a:off x="7652274" y="4973942"/>
            <a:ext cx="2818497" cy="923330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Notice the extra zero – this is needed to show that we are writing to 2 </a:t>
            </a:r>
            <a:r>
              <a:rPr lang="en-US" dirty="0" err="1">
                <a:solidFill>
                  <a:schemeClr val="bg1"/>
                </a:solidFill>
              </a:rPr>
              <a:t>d.p.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A90E0065-E79E-4A1B-8479-761C4843533D}"/>
              </a:ext>
            </a:extLst>
          </p:cNvPr>
          <p:cNvCxnSpPr>
            <a:stCxn id="27" idx="0"/>
            <a:endCxn id="25" idx="2"/>
          </p:cNvCxnSpPr>
          <p:nvPr/>
        </p:nvCxnSpPr>
        <p:spPr>
          <a:xfrm rot="5400000" flipH="1" flipV="1">
            <a:off x="8910805" y="3225176"/>
            <a:ext cx="1899485" cy="1598048"/>
          </a:xfrm>
          <a:prstGeom prst="bentConnector3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15A0DD10-69B0-4020-8D2D-738215769B33}"/>
              </a:ext>
            </a:extLst>
          </p:cNvPr>
          <p:cNvSpPr/>
          <p:nvPr/>
        </p:nvSpPr>
        <p:spPr>
          <a:xfrm>
            <a:off x="44684" y="5277252"/>
            <a:ext cx="12111595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u="sng" dirty="0"/>
              <a:t>Key Points</a:t>
            </a:r>
          </a:p>
          <a:p>
            <a:r>
              <a:rPr lang="en-US" dirty="0"/>
              <a:t>The first significant figure is the first non-zero digit of the number, reading from left to right.</a:t>
            </a:r>
          </a:p>
          <a:p>
            <a:r>
              <a:rPr lang="en-US" dirty="0"/>
              <a:t>For decimal places, count after the decimal point (reading from left to right)</a:t>
            </a:r>
          </a:p>
          <a:p>
            <a:r>
              <a:rPr lang="en-US" dirty="0"/>
              <a:t>If the next number is greater than or equal to 5, round up.</a:t>
            </a:r>
          </a:p>
        </p:txBody>
      </p:sp>
    </p:spTree>
    <p:extLst>
      <p:ext uri="{BB962C8B-B14F-4D97-AF65-F5344CB8AC3E}">
        <p14:creationId xmlns:p14="http://schemas.microsoft.com/office/powerpoint/2010/main" val="21220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2" grpId="0" animBg="1"/>
      <p:bldP spid="9" grpId="0"/>
      <p:bldP spid="8" grpId="0"/>
      <p:bldP spid="10" grpId="0" animBg="1"/>
      <p:bldP spid="16" grpId="0"/>
      <p:bldP spid="17" grpId="0"/>
      <p:bldP spid="17" grpId="1" animBg="1"/>
      <p:bldP spid="18" grpId="0" animBg="1"/>
      <p:bldP spid="19" grpId="0" animBg="1"/>
      <p:bldP spid="21" grpId="0"/>
      <p:bldP spid="22" grpId="0" animBg="1"/>
      <p:bldP spid="23" grpId="0"/>
      <p:bldP spid="24" grpId="0" animBg="1"/>
      <p:bldP spid="25" grpId="0" animBg="1"/>
      <p:bldP spid="27" grpId="0"/>
      <p:bldP spid="27" grpId="1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D388E4-3B17-42D8-AF67-E935249B7FA2}"/>
              </a:ext>
            </a:extLst>
          </p:cNvPr>
          <p:cNvSpPr/>
          <p:nvPr/>
        </p:nvSpPr>
        <p:spPr>
          <a:xfrm>
            <a:off x="35718" y="738664"/>
            <a:ext cx="121205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Complete ex 6 from page 14 of your textbooks. </a:t>
            </a:r>
          </a:p>
          <a:p>
            <a:r>
              <a:rPr lang="en-US" dirty="0">
                <a:solidFill>
                  <a:schemeClr val="bg1"/>
                </a:solidFill>
              </a:rPr>
              <a:t>Show appropriate workings</a:t>
            </a:r>
            <a:r>
              <a:rPr lang="en-US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24FCC-B8FC-4EE7-879E-DE0D2B8D7A73}"/>
              </a:ext>
            </a:extLst>
          </p:cNvPr>
          <p:cNvSpPr txBox="1"/>
          <p:nvPr/>
        </p:nvSpPr>
        <p:spPr>
          <a:xfrm>
            <a:off x="35719" y="369332"/>
            <a:ext cx="1212056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Practice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486953-5F6B-4B1D-87B4-38AE87C90FCE}"/>
              </a:ext>
            </a:extLst>
          </p:cNvPr>
          <p:cNvSpPr/>
          <p:nvPr/>
        </p:nvSpPr>
        <p:spPr>
          <a:xfrm>
            <a:off x="0" y="1580748"/>
            <a:ext cx="12120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Answers (p388):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D059CA-6202-4120-BC8D-6F5DFF124A7E}"/>
              </a:ext>
            </a:extLst>
          </p:cNvPr>
          <p:cNvSpPr/>
          <p:nvPr/>
        </p:nvSpPr>
        <p:spPr>
          <a:xfrm>
            <a:off x="44684" y="5277252"/>
            <a:ext cx="12111595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u="sng" dirty="0"/>
              <a:t>Key Points</a:t>
            </a:r>
          </a:p>
          <a:p>
            <a:r>
              <a:rPr lang="en-US" dirty="0"/>
              <a:t>The first significant figure is the first non-zero digit of the number, reading from left to right.</a:t>
            </a:r>
          </a:p>
          <a:p>
            <a:r>
              <a:rPr lang="en-US" dirty="0"/>
              <a:t>For decimal places, count after the decimal point (reading from left to right)</a:t>
            </a:r>
          </a:p>
          <a:p>
            <a:r>
              <a:rPr lang="en-US" dirty="0"/>
              <a:t>If the next number is greater than or equal to 5, round up.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85C4F70D-6354-4005-89CF-70AA014BA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723" y="1580748"/>
            <a:ext cx="5649113" cy="2972215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A888080-8C5A-495C-8568-DD2F4B404DE1}"/>
              </a:ext>
            </a:extLst>
          </p:cNvPr>
          <p:cNvSpPr txBox="1"/>
          <p:nvPr/>
        </p:nvSpPr>
        <p:spPr>
          <a:xfrm>
            <a:off x="35860" y="7188"/>
            <a:ext cx="1212056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Significant Figures and Decimal Places</a:t>
            </a:r>
          </a:p>
        </p:txBody>
      </p:sp>
    </p:spTree>
    <p:extLst>
      <p:ext uri="{BB962C8B-B14F-4D97-AF65-F5344CB8AC3E}">
        <p14:creationId xmlns:p14="http://schemas.microsoft.com/office/powerpoint/2010/main" val="157606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342099A-3EB9-4E44-8533-CFE71420F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86" y="1509444"/>
            <a:ext cx="11298227" cy="38391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AA643A-5538-4118-8423-86B1519DEA8B}"/>
              </a:ext>
            </a:extLst>
          </p:cNvPr>
          <p:cNvSpPr txBox="1"/>
          <p:nvPr/>
        </p:nvSpPr>
        <p:spPr>
          <a:xfrm>
            <a:off x="35719" y="0"/>
            <a:ext cx="1212056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Significant Figures and Decimal Places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EB5F01-B39D-4A50-A6A1-23B5C5B72845}"/>
              </a:ext>
            </a:extLst>
          </p:cNvPr>
          <p:cNvSpPr txBox="1"/>
          <p:nvPr/>
        </p:nvSpPr>
        <p:spPr>
          <a:xfrm>
            <a:off x="35719" y="369332"/>
            <a:ext cx="1212056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197827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6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-Y10" id="{CB7312E2-3E20-4A68-9B10-4DA3DB09F9C1}" vid="{A45D2296-05C2-4873-9D13-7CB1EDF02D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7DA0752869B4483CE343BD6BDD392" ma:contentTypeVersion="32" ma:contentTypeDescription="Create a new document." ma:contentTypeScope="" ma:versionID="5ffec15b0f565ea1e040ec868fa05cd7">
  <xsd:schema xmlns:xsd="http://www.w3.org/2001/XMLSchema" xmlns:xs="http://www.w3.org/2001/XMLSchema" xmlns:p="http://schemas.microsoft.com/office/2006/metadata/properties" xmlns:ns3="7b8be99b-76d4-4383-8d00-301e81f27810" xmlns:ns4="2c6cf340-ec96-47bf-af54-c0c31aef78f1" targetNamespace="http://schemas.microsoft.com/office/2006/metadata/properties" ma:root="true" ma:fieldsID="bec97fba31cfd28803729fada66f110c" ns3:_="" ns4:_="">
    <xsd:import namespace="7b8be99b-76d4-4383-8d00-301e81f27810"/>
    <xsd:import namespace="2c6cf340-ec96-47bf-af54-c0c31aef78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be99b-76d4-4383-8d00-301e81f278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6" nillable="true" ma:displayName="Math Settings" ma:internalName="Math_Settings">
      <xsd:simpleType>
        <xsd:restriction base="dms:Text"/>
      </xsd:simpleType>
    </xsd:element>
    <xsd:element name="DefaultSectionNames" ma:index="2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8" nillable="true" ma:displayName="Is Collaboration Space Locked" ma:internalName="Is_Collaboration_Space_Locked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cf340-ec96-47bf-af54-c0c31aef78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7b8be99b-76d4-4383-8d00-301e81f27810" xsi:nil="true"/>
    <Owner xmlns="7b8be99b-76d4-4383-8d00-301e81f27810">
      <UserInfo>
        <DisplayName/>
        <AccountId xsi:nil="true"/>
        <AccountType/>
      </UserInfo>
    </Owner>
    <TeamsChannelId xmlns="7b8be99b-76d4-4383-8d00-301e81f27810" xsi:nil="true"/>
    <Invited_Teachers xmlns="7b8be99b-76d4-4383-8d00-301e81f27810" xsi:nil="true"/>
    <IsNotebookLocked xmlns="7b8be99b-76d4-4383-8d00-301e81f27810" xsi:nil="true"/>
    <DefaultSectionNames xmlns="7b8be99b-76d4-4383-8d00-301e81f27810" xsi:nil="true"/>
    <NotebookType xmlns="7b8be99b-76d4-4383-8d00-301e81f27810" xsi:nil="true"/>
    <FolderType xmlns="7b8be99b-76d4-4383-8d00-301e81f27810" xsi:nil="true"/>
    <Students xmlns="7b8be99b-76d4-4383-8d00-301e81f27810">
      <UserInfo>
        <DisplayName/>
        <AccountId xsi:nil="true"/>
        <AccountType/>
      </UserInfo>
    </Students>
    <Teachers xmlns="7b8be99b-76d4-4383-8d00-301e81f27810">
      <UserInfo>
        <DisplayName/>
        <AccountId xsi:nil="true"/>
        <AccountType/>
      </UserInfo>
    </Teachers>
    <Student_Groups xmlns="7b8be99b-76d4-4383-8d00-301e81f27810">
      <UserInfo>
        <DisplayName/>
        <AccountId xsi:nil="true"/>
        <AccountType/>
      </UserInfo>
    </Student_Groups>
    <AppVersion xmlns="7b8be99b-76d4-4383-8d00-301e81f27810" xsi:nil="true"/>
    <Templates xmlns="7b8be99b-76d4-4383-8d00-301e81f27810" xsi:nil="true"/>
    <Self_Registration_Enabled xmlns="7b8be99b-76d4-4383-8d00-301e81f27810" xsi:nil="true"/>
    <Has_Teacher_Only_SectionGroup xmlns="7b8be99b-76d4-4383-8d00-301e81f27810" xsi:nil="true"/>
    <CultureName xmlns="7b8be99b-76d4-4383-8d00-301e81f27810" xsi:nil="true"/>
    <Distribution_Groups xmlns="7b8be99b-76d4-4383-8d00-301e81f27810" xsi:nil="true"/>
    <Invited_Students xmlns="7b8be99b-76d4-4383-8d00-301e81f27810" xsi:nil="true"/>
    <Is_Collaboration_Space_Locked xmlns="7b8be99b-76d4-4383-8d00-301e81f27810" xsi:nil="true"/>
    <LMS_Mappings xmlns="7b8be99b-76d4-4383-8d00-301e81f27810" xsi:nil="true"/>
  </documentManagement>
</p:properties>
</file>

<file path=customXml/itemProps1.xml><?xml version="1.0" encoding="utf-8"?>
<ds:datastoreItem xmlns:ds="http://schemas.openxmlformats.org/officeDocument/2006/customXml" ds:itemID="{2F45FFEA-49BA-495B-B953-5ADD9A3161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487D6-FD96-4D0A-B136-D32FAD8B3B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be99b-76d4-4383-8d00-301e81f27810"/>
    <ds:schemaRef ds:uri="2c6cf340-ec96-47bf-af54-c0c31aef7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078C10-F4B1-4685-8489-75EB02A9645F}">
  <ds:schemaRefs>
    <ds:schemaRef ds:uri="2c6cf340-ec96-47bf-af54-c0c31aef78f1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b8be99b-76d4-4383-8d00-301e81f278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406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P Moore (Staff)</dc:creator>
  <cp:lastModifiedBy>Mr P Moore (Staff)</cp:lastModifiedBy>
  <cp:revision>3</cp:revision>
  <dcterms:created xsi:type="dcterms:W3CDTF">2021-08-23T09:28:49Z</dcterms:created>
  <dcterms:modified xsi:type="dcterms:W3CDTF">2021-08-25T14:04:59Z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0x010100D9E7DA0752869B4483CE343BD6BDD392</vt:lpwstr>
  </property>
</Properties>
</file>