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56" r:id="rId7"/>
    <p:sldId id="261" r:id="rId8"/>
    <p:sldId id="262" r:id="rId9"/>
    <p:sldId id="437" r:id="rId10"/>
    <p:sldId id="439" r:id="rId11"/>
    <p:sldId id="266" r:id="rId12"/>
    <p:sldId id="268" r:id="rId13"/>
    <p:sldId id="271" r:id="rId14"/>
    <p:sldId id="440" r:id="rId15"/>
    <p:sldId id="320" r:id="rId16"/>
    <p:sldId id="272" r:id="rId17"/>
    <p:sldId id="274" r:id="rId18"/>
    <p:sldId id="441" r:id="rId19"/>
    <p:sldId id="431" r:id="rId20"/>
    <p:sldId id="442" r:id="rId21"/>
    <p:sldId id="260" r:id="rId22"/>
    <p:sldId id="25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650391-BC52-4AD1-A784-54F22BF68303}" v="2244" dt="2021-08-24T22:26:38.1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138"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P Moore (Staff)" userId="6e5230d0-350d-4b57-a2e4-5ea5222013cc" providerId="ADAL" clId="{E0650391-BC52-4AD1-A784-54F22BF68303}"/>
    <pc:docChg chg="undo redo custSel addSld delSld modSld modMainMaster">
      <pc:chgData name="Mr P Moore (Staff)" userId="6e5230d0-350d-4b57-a2e4-5ea5222013cc" providerId="ADAL" clId="{E0650391-BC52-4AD1-A784-54F22BF68303}" dt="2021-08-24T22:33:25.254" v="4590" actId="1076"/>
      <pc:docMkLst>
        <pc:docMk/>
      </pc:docMkLst>
      <pc:sldChg chg="addSp delSp modSp mod modAnim">
        <pc:chgData name="Mr P Moore (Staff)" userId="6e5230d0-350d-4b57-a2e4-5ea5222013cc" providerId="ADAL" clId="{E0650391-BC52-4AD1-A784-54F22BF68303}" dt="2021-08-24T09:03:28.012" v="789"/>
        <pc:sldMkLst>
          <pc:docMk/>
          <pc:sldMk cId="212204227" sldId="256"/>
        </pc:sldMkLst>
        <pc:spChg chg="add mod">
          <ac:chgData name="Mr P Moore (Staff)" userId="6e5230d0-350d-4b57-a2e4-5ea5222013cc" providerId="ADAL" clId="{E0650391-BC52-4AD1-A784-54F22BF68303}" dt="2021-08-24T08:25:42.737" v="108" actId="14100"/>
          <ac:spMkLst>
            <pc:docMk/>
            <pc:sldMk cId="212204227" sldId="256"/>
            <ac:spMk id="2" creationId="{5587A46D-0AED-4A3F-9AEF-15758B3B8151}"/>
          </ac:spMkLst>
        </pc:spChg>
        <pc:spChg chg="add mod">
          <ac:chgData name="Mr P Moore (Staff)" userId="6e5230d0-350d-4b57-a2e4-5ea5222013cc" providerId="ADAL" clId="{E0650391-BC52-4AD1-A784-54F22BF68303}" dt="2021-08-24T08:25:41.611" v="106" actId="14100"/>
          <ac:spMkLst>
            <pc:docMk/>
            <pc:sldMk cId="212204227" sldId="256"/>
            <ac:spMk id="3" creationId="{D96E0C88-4CAB-411A-A971-589411E7C2F6}"/>
          </ac:spMkLst>
        </pc:spChg>
        <pc:spChg chg="add del mod">
          <ac:chgData name="Mr P Moore (Staff)" userId="6e5230d0-350d-4b57-a2e4-5ea5222013cc" providerId="ADAL" clId="{E0650391-BC52-4AD1-A784-54F22BF68303}" dt="2021-08-24T08:29:50.600" v="214" actId="478"/>
          <ac:spMkLst>
            <pc:docMk/>
            <pc:sldMk cId="212204227" sldId="256"/>
            <ac:spMk id="6" creationId="{E499E43D-2A8C-4DC5-9FF0-86FE72F2A8BC}"/>
          </ac:spMkLst>
        </pc:spChg>
        <pc:spChg chg="add del mod">
          <ac:chgData name="Mr P Moore (Staff)" userId="6e5230d0-350d-4b57-a2e4-5ea5222013cc" providerId="ADAL" clId="{E0650391-BC52-4AD1-A784-54F22BF68303}" dt="2021-08-24T08:25:46.580" v="111"/>
          <ac:spMkLst>
            <pc:docMk/>
            <pc:sldMk cId="212204227" sldId="256"/>
            <ac:spMk id="7" creationId="{CF9C4A7A-3F94-4A27-BC1C-90A0E9E5D739}"/>
          </ac:spMkLst>
        </pc:spChg>
        <pc:spChg chg="add mod">
          <ac:chgData name="Mr P Moore (Staff)" userId="6e5230d0-350d-4b57-a2e4-5ea5222013cc" providerId="ADAL" clId="{E0650391-BC52-4AD1-A784-54F22BF68303}" dt="2021-08-24T08:55:52.203" v="664" actId="1076"/>
          <ac:spMkLst>
            <pc:docMk/>
            <pc:sldMk cId="212204227" sldId="256"/>
            <ac:spMk id="11" creationId="{8B1A5854-12DA-45F1-9937-97CFC17E41A2}"/>
          </ac:spMkLst>
        </pc:spChg>
        <pc:spChg chg="add mod">
          <ac:chgData name="Mr P Moore (Staff)" userId="6e5230d0-350d-4b57-a2e4-5ea5222013cc" providerId="ADAL" clId="{E0650391-BC52-4AD1-A784-54F22BF68303}" dt="2021-08-24T08:55:52.203" v="664" actId="1076"/>
          <ac:spMkLst>
            <pc:docMk/>
            <pc:sldMk cId="212204227" sldId="256"/>
            <ac:spMk id="12" creationId="{46FF8996-DC06-4AA1-BD16-3743AB08B217}"/>
          </ac:spMkLst>
        </pc:spChg>
        <pc:spChg chg="add mod">
          <ac:chgData name="Mr P Moore (Staff)" userId="6e5230d0-350d-4b57-a2e4-5ea5222013cc" providerId="ADAL" clId="{E0650391-BC52-4AD1-A784-54F22BF68303}" dt="2021-08-24T08:55:52.203" v="664" actId="1076"/>
          <ac:spMkLst>
            <pc:docMk/>
            <pc:sldMk cId="212204227" sldId="256"/>
            <ac:spMk id="13" creationId="{D48A324D-AAD1-4140-B2CF-BBE2ABB861DA}"/>
          </ac:spMkLst>
        </pc:spChg>
        <pc:spChg chg="add mod">
          <ac:chgData name="Mr P Moore (Staff)" userId="6e5230d0-350d-4b57-a2e4-5ea5222013cc" providerId="ADAL" clId="{E0650391-BC52-4AD1-A784-54F22BF68303}" dt="2021-08-24T08:55:52.203" v="664" actId="1076"/>
          <ac:spMkLst>
            <pc:docMk/>
            <pc:sldMk cId="212204227" sldId="256"/>
            <ac:spMk id="14" creationId="{722E4383-C843-4F25-B263-8C55F50ADBE9}"/>
          </ac:spMkLst>
        </pc:spChg>
        <pc:spChg chg="add mod ord">
          <ac:chgData name="Mr P Moore (Staff)" userId="6e5230d0-350d-4b57-a2e4-5ea5222013cc" providerId="ADAL" clId="{E0650391-BC52-4AD1-A784-54F22BF68303}" dt="2021-08-24T08:55:52.203" v="664" actId="1076"/>
          <ac:spMkLst>
            <pc:docMk/>
            <pc:sldMk cId="212204227" sldId="256"/>
            <ac:spMk id="15" creationId="{D35892A5-BF15-4D3D-92D0-D86374CE6955}"/>
          </ac:spMkLst>
        </pc:spChg>
        <pc:spChg chg="add mod">
          <ac:chgData name="Mr P Moore (Staff)" userId="6e5230d0-350d-4b57-a2e4-5ea5222013cc" providerId="ADAL" clId="{E0650391-BC52-4AD1-A784-54F22BF68303}" dt="2021-08-24T08:55:52.203" v="664" actId="1076"/>
          <ac:spMkLst>
            <pc:docMk/>
            <pc:sldMk cId="212204227" sldId="256"/>
            <ac:spMk id="16" creationId="{38242DF3-2363-4AFA-B1B4-C874DE8CF9CD}"/>
          </ac:spMkLst>
        </pc:spChg>
        <pc:spChg chg="add mod">
          <ac:chgData name="Mr P Moore (Staff)" userId="6e5230d0-350d-4b57-a2e4-5ea5222013cc" providerId="ADAL" clId="{E0650391-BC52-4AD1-A784-54F22BF68303}" dt="2021-08-24T08:55:52.203" v="664" actId="1076"/>
          <ac:spMkLst>
            <pc:docMk/>
            <pc:sldMk cId="212204227" sldId="256"/>
            <ac:spMk id="17" creationId="{D4C7BE28-47E8-44E8-B3CD-BEA6C83BB126}"/>
          </ac:spMkLst>
        </pc:spChg>
        <pc:spChg chg="add mod">
          <ac:chgData name="Mr P Moore (Staff)" userId="6e5230d0-350d-4b57-a2e4-5ea5222013cc" providerId="ADAL" clId="{E0650391-BC52-4AD1-A784-54F22BF68303}" dt="2021-08-24T08:55:52.203" v="664" actId="1076"/>
          <ac:spMkLst>
            <pc:docMk/>
            <pc:sldMk cId="212204227" sldId="256"/>
            <ac:spMk id="18" creationId="{158CA06A-198C-4BAB-B9E3-BDC33D167023}"/>
          </ac:spMkLst>
        </pc:spChg>
        <pc:spChg chg="add mod">
          <ac:chgData name="Mr P Moore (Staff)" userId="6e5230d0-350d-4b57-a2e4-5ea5222013cc" providerId="ADAL" clId="{E0650391-BC52-4AD1-A784-54F22BF68303}" dt="2021-08-24T08:55:52.203" v="664" actId="1076"/>
          <ac:spMkLst>
            <pc:docMk/>
            <pc:sldMk cId="212204227" sldId="256"/>
            <ac:spMk id="19" creationId="{CF27A465-772B-46BC-88B4-A9E50F033E19}"/>
          </ac:spMkLst>
        </pc:spChg>
        <pc:spChg chg="add mod">
          <ac:chgData name="Mr P Moore (Staff)" userId="6e5230d0-350d-4b57-a2e4-5ea5222013cc" providerId="ADAL" clId="{E0650391-BC52-4AD1-A784-54F22BF68303}" dt="2021-08-24T08:55:52.203" v="664" actId="1076"/>
          <ac:spMkLst>
            <pc:docMk/>
            <pc:sldMk cId="212204227" sldId="256"/>
            <ac:spMk id="20" creationId="{6D2ED6B5-C3E3-4525-BB60-49448F730886}"/>
          </ac:spMkLst>
        </pc:spChg>
        <pc:spChg chg="add mod">
          <ac:chgData name="Mr P Moore (Staff)" userId="6e5230d0-350d-4b57-a2e4-5ea5222013cc" providerId="ADAL" clId="{E0650391-BC52-4AD1-A784-54F22BF68303}" dt="2021-08-24T08:55:52.203" v="664" actId="1076"/>
          <ac:spMkLst>
            <pc:docMk/>
            <pc:sldMk cId="212204227" sldId="256"/>
            <ac:spMk id="21" creationId="{DB6DA5F5-3912-471A-B1CE-276A8756BEFE}"/>
          </ac:spMkLst>
        </pc:spChg>
        <pc:spChg chg="add mod">
          <ac:chgData name="Mr P Moore (Staff)" userId="6e5230d0-350d-4b57-a2e4-5ea5222013cc" providerId="ADAL" clId="{E0650391-BC52-4AD1-A784-54F22BF68303}" dt="2021-08-24T08:55:52.203" v="664" actId="1076"/>
          <ac:spMkLst>
            <pc:docMk/>
            <pc:sldMk cId="212204227" sldId="256"/>
            <ac:spMk id="22" creationId="{EF8A94E9-F08A-4E01-96CD-7A4C2708E04D}"/>
          </ac:spMkLst>
        </pc:spChg>
        <pc:spChg chg="add mod">
          <ac:chgData name="Mr P Moore (Staff)" userId="6e5230d0-350d-4b57-a2e4-5ea5222013cc" providerId="ADAL" clId="{E0650391-BC52-4AD1-A784-54F22BF68303}" dt="2021-08-24T08:55:52.203" v="664" actId="1076"/>
          <ac:spMkLst>
            <pc:docMk/>
            <pc:sldMk cId="212204227" sldId="256"/>
            <ac:spMk id="23" creationId="{9F4DAE5D-23B4-466B-90DD-FE8E4BA28499}"/>
          </ac:spMkLst>
        </pc:spChg>
        <pc:spChg chg="add del mod">
          <ac:chgData name="Mr P Moore (Staff)" userId="6e5230d0-350d-4b57-a2e4-5ea5222013cc" providerId="ADAL" clId="{E0650391-BC52-4AD1-A784-54F22BF68303}" dt="2021-08-24T08:49:15.731" v="466"/>
          <ac:spMkLst>
            <pc:docMk/>
            <pc:sldMk cId="212204227" sldId="256"/>
            <ac:spMk id="24" creationId="{038BE8D3-61A8-41AD-B5FF-CE3A5221EDA4}"/>
          </ac:spMkLst>
        </pc:spChg>
        <pc:spChg chg="add del mod">
          <ac:chgData name="Mr P Moore (Staff)" userId="6e5230d0-350d-4b57-a2e4-5ea5222013cc" providerId="ADAL" clId="{E0650391-BC52-4AD1-A784-54F22BF68303}" dt="2021-08-24T08:49:15.731" v="466"/>
          <ac:spMkLst>
            <pc:docMk/>
            <pc:sldMk cId="212204227" sldId="256"/>
            <ac:spMk id="25" creationId="{1AE7A5B9-0914-4570-A21B-ED6473762B21}"/>
          </ac:spMkLst>
        </pc:spChg>
        <pc:spChg chg="add mod">
          <ac:chgData name="Mr P Moore (Staff)" userId="6e5230d0-350d-4b57-a2e4-5ea5222013cc" providerId="ADAL" clId="{E0650391-BC52-4AD1-A784-54F22BF68303}" dt="2021-08-24T08:55:52.203" v="664" actId="1076"/>
          <ac:spMkLst>
            <pc:docMk/>
            <pc:sldMk cId="212204227" sldId="256"/>
            <ac:spMk id="26" creationId="{2ADFC1BE-DA2E-475A-96BA-9D58C96FADD3}"/>
          </ac:spMkLst>
        </pc:spChg>
        <pc:spChg chg="add mod">
          <ac:chgData name="Mr P Moore (Staff)" userId="6e5230d0-350d-4b57-a2e4-5ea5222013cc" providerId="ADAL" clId="{E0650391-BC52-4AD1-A784-54F22BF68303}" dt="2021-08-24T08:55:52.203" v="664" actId="1076"/>
          <ac:spMkLst>
            <pc:docMk/>
            <pc:sldMk cId="212204227" sldId="256"/>
            <ac:spMk id="27" creationId="{2F306126-7F52-49E6-80DC-744854D39FC6}"/>
          </ac:spMkLst>
        </pc:spChg>
        <pc:spChg chg="add mod">
          <ac:chgData name="Mr P Moore (Staff)" userId="6e5230d0-350d-4b57-a2e4-5ea5222013cc" providerId="ADAL" clId="{E0650391-BC52-4AD1-A784-54F22BF68303}" dt="2021-08-24T08:55:52.203" v="664" actId="1076"/>
          <ac:spMkLst>
            <pc:docMk/>
            <pc:sldMk cId="212204227" sldId="256"/>
            <ac:spMk id="28" creationId="{D3FDE031-0A72-40A0-B162-E7B887369B39}"/>
          </ac:spMkLst>
        </pc:spChg>
        <pc:spChg chg="add mod">
          <ac:chgData name="Mr P Moore (Staff)" userId="6e5230d0-350d-4b57-a2e4-5ea5222013cc" providerId="ADAL" clId="{E0650391-BC52-4AD1-A784-54F22BF68303}" dt="2021-08-24T08:55:52.203" v="664" actId="1076"/>
          <ac:spMkLst>
            <pc:docMk/>
            <pc:sldMk cId="212204227" sldId="256"/>
            <ac:spMk id="29" creationId="{0FC04F60-8428-4E97-898D-60D697EE72B1}"/>
          </ac:spMkLst>
        </pc:spChg>
        <pc:spChg chg="add mod">
          <ac:chgData name="Mr P Moore (Staff)" userId="6e5230d0-350d-4b57-a2e4-5ea5222013cc" providerId="ADAL" clId="{E0650391-BC52-4AD1-A784-54F22BF68303}" dt="2021-08-24T08:55:52.203" v="664" actId="1076"/>
          <ac:spMkLst>
            <pc:docMk/>
            <pc:sldMk cId="212204227" sldId="256"/>
            <ac:spMk id="30" creationId="{DA54AC84-A19E-4485-A696-1B8879FA9CE2}"/>
          </ac:spMkLst>
        </pc:spChg>
        <pc:spChg chg="add mod">
          <ac:chgData name="Mr P Moore (Staff)" userId="6e5230d0-350d-4b57-a2e4-5ea5222013cc" providerId="ADAL" clId="{E0650391-BC52-4AD1-A784-54F22BF68303}" dt="2021-08-24T08:55:52.203" v="664" actId="1076"/>
          <ac:spMkLst>
            <pc:docMk/>
            <pc:sldMk cId="212204227" sldId="256"/>
            <ac:spMk id="31" creationId="{04FA12C8-2ED7-4002-8CCF-C8276831AC7F}"/>
          </ac:spMkLst>
        </pc:spChg>
        <pc:spChg chg="add mod">
          <ac:chgData name="Mr P Moore (Staff)" userId="6e5230d0-350d-4b57-a2e4-5ea5222013cc" providerId="ADAL" clId="{E0650391-BC52-4AD1-A784-54F22BF68303}" dt="2021-08-24T08:55:52.203" v="664" actId="1076"/>
          <ac:spMkLst>
            <pc:docMk/>
            <pc:sldMk cId="212204227" sldId="256"/>
            <ac:spMk id="32" creationId="{55149172-0311-4FAD-9241-E9F03642AA1E}"/>
          </ac:spMkLst>
        </pc:spChg>
        <pc:spChg chg="add mod">
          <ac:chgData name="Mr P Moore (Staff)" userId="6e5230d0-350d-4b57-a2e4-5ea5222013cc" providerId="ADAL" clId="{E0650391-BC52-4AD1-A784-54F22BF68303}" dt="2021-08-24T08:59:02.393" v="716" actId="554"/>
          <ac:spMkLst>
            <pc:docMk/>
            <pc:sldMk cId="212204227" sldId="256"/>
            <ac:spMk id="33" creationId="{A748F119-A797-414E-91F2-0D87DE16B59C}"/>
          </ac:spMkLst>
        </pc:spChg>
        <pc:spChg chg="add mod">
          <ac:chgData name="Mr P Moore (Staff)" userId="6e5230d0-350d-4b57-a2e4-5ea5222013cc" providerId="ADAL" clId="{E0650391-BC52-4AD1-A784-54F22BF68303}" dt="2021-08-24T08:55:52.203" v="664" actId="1076"/>
          <ac:spMkLst>
            <pc:docMk/>
            <pc:sldMk cId="212204227" sldId="256"/>
            <ac:spMk id="34" creationId="{64D49042-6288-445E-BBA2-40CB51DCA91A}"/>
          </ac:spMkLst>
        </pc:spChg>
        <pc:spChg chg="add mod">
          <ac:chgData name="Mr P Moore (Staff)" userId="6e5230d0-350d-4b57-a2e4-5ea5222013cc" providerId="ADAL" clId="{E0650391-BC52-4AD1-A784-54F22BF68303}" dt="2021-08-24T08:56:58.128" v="684" actId="1076"/>
          <ac:spMkLst>
            <pc:docMk/>
            <pc:sldMk cId="212204227" sldId="256"/>
            <ac:spMk id="35" creationId="{47B2B0DD-7EBB-4C3D-9146-966024F89440}"/>
          </ac:spMkLst>
        </pc:spChg>
        <pc:spChg chg="add mod">
          <ac:chgData name="Mr P Moore (Staff)" userId="6e5230d0-350d-4b57-a2e4-5ea5222013cc" providerId="ADAL" clId="{E0650391-BC52-4AD1-A784-54F22BF68303}" dt="2021-08-24T08:57:38.378" v="702" actId="1076"/>
          <ac:spMkLst>
            <pc:docMk/>
            <pc:sldMk cId="212204227" sldId="256"/>
            <ac:spMk id="36" creationId="{A1DC9210-675F-4A46-9778-9AF9CE7E51E2}"/>
          </ac:spMkLst>
        </pc:spChg>
        <pc:spChg chg="add mod">
          <ac:chgData name="Mr P Moore (Staff)" userId="6e5230d0-350d-4b57-a2e4-5ea5222013cc" providerId="ADAL" clId="{E0650391-BC52-4AD1-A784-54F22BF68303}" dt="2021-08-24T08:58:10.253" v="710" actId="1035"/>
          <ac:spMkLst>
            <pc:docMk/>
            <pc:sldMk cId="212204227" sldId="256"/>
            <ac:spMk id="37" creationId="{014C7B58-3C11-4899-A972-86207D57ADDA}"/>
          </ac:spMkLst>
        </pc:spChg>
        <pc:spChg chg="add mod">
          <ac:chgData name="Mr P Moore (Staff)" userId="6e5230d0-350d-4b57-a2e4-5ea5222013cc" providerId="ADAL" clId="{E0650391-BC52-4AD1-A784-54F22BF68303}" dt="2021-08-24T08:58:17.607" v="712" actId="1076"/>
          <ac:spMkLst>
            <pc:docMk/>
            <pc:sldMk cId="212204227" sldId="256"/>
            <ac:spMk id="38" creationId="{0B66C356-51E6-481E-AF74-83F8206E97D6}"/>
          </ac:spMkLst>
        </pc:spChg>
        <pc:spChg chg="add mod">
          <ac:chgData name="Mr P Moore (Staff)" userId="6e5230d0-350d-4b57-a2e4-5ea5222013cc" providerId="ADAL" clId="{E0650391-BC52-4AD1-A784-54F22BF68303}" dt="2021-08-24T09:01:54.942" v="758" actId="1076"/>
          <ac:spMkLst>
            <pc:docMk/>
            <pc:sldMk cId="212204227" sldId="256"/>
            <ac:spMk id="39" creationId="{D0E423B0-4DC5-4474-B69C-19E729554114}"/>
          </ac:spMkLst>
        </pc:spChg>
        <pc:spChg chg="add mod">
          <ac:chgData name="Mr P Moore (Staff)" userId="6e5230d0-350d-4b57-a2e4-5ea5222013cc" providerId="ADAL" clId="{E0650391-BC52-4AD1-A784-54F22BF68303}" dt="2021-08-24T08:59:49.845" v="734" actId="207"/>
          <ac:spMkLst>
            <pc:docMk/>
            <pc:sldMk cId="212204227" sldId="256"/>
            <ac:spMk id="40" creationId="{CEF4C802-316D-47D8-AEED-DBCDCBAE7B25}"/>
          </ac:spMkLst>
        </pc:spChg>
        <pc:spChg chg="add mod">
          <ac:chgData name="Mr P Moore (Staff)" userId="6e5230d0-350d-4b57-a2e4-5ea5222013cc" providerId="ADAL" clId="{E0650391-BC52-4AD1-A784-54F22BF68303}" dt="2021-08-24T09:00:52.833" v="746" actId="20577"/>
          <ac:spMkLst>
            <pc:docMk/>
            <pc:sldMk cId="212204227" sldId="256"/>
            <ac:spMk id="41" creationId="{D1A0EAB1-AD77-4EAE-B574-74C33AA75285}"/>
          </ac:spMkLst>
        </pc:spChg>
        <pc:spChg chg="add mod">
          <ac:chgData name="Mr P Moore (Staff)" userId="6e5230d0-350d-4b57-a2e4-5ea5222013cc" providerId="ADAL" clId="{E0650391-BC52-4AD1-A784-54F22BF68303}" dt="2021-08-24T09:01:17.426" v="752" actId="208"/>
          <ac:spMkLst>
            <pc:docMk/>
            <pc:sldMk cId="212204227" sldId="256"/>
            <ac:spMk id="42" creationId="{9A3D6C77-1C83-4321-88DD-0E5D1C6C082B}"/>
          </ac:spMkLst>
        </pc:spChg>
        <pc:spChg chg="add del mod">
          <ac:chgData name="Mr P Moore (Staff)" userId="6e5230d0-350d-4b57-a2e4-5ea5222013cc" providerId="ADAL" clId="{E0650391-BC52-4AD1-A784-54F22BF68303}" dt="2021-08-24T09:01:51.017" v="755"/>
          <ac:spMkLst>
            <pc:docMk/>
            <pc:sldMk cId="212204227" sldId="256"/>
            <ac:spMk id="43" creationId="{81DA9E0F-6F68-483D-8084-5AD974A38379}"/>
          </ac:spMkLst>
        </pc:spChg>
        <pc:spChg chg="add mod">
          <ac:chgData name="Mr P Moore (Staff)" userId="6e5230d0-350d-4b57-a2e4-5ea5222013cc" providerId="ADAL" clId="{E0650391-BC52-4AD1-A784-54F22BF68303}" dt="2021-08-24T09:02:37.708" v="784" actId="20577"/>
          <ac:spMkLst>
            <pc:docMk/>
            <pc:sldMk cId="212204227" sldId="256"/>
            <ac:spMk id="44" creationId="{528C1780-4702-4FA1-88D3-EA10D607BC02}"/>
          </ac:spMkLst>
        </pc:spChg>
        <pc:spChg chg="add mod">
          <ac:chgData name="Mr P Moore (Staff)" userId="6e5230d0-350d-4b57-a2e4-5ea5222013cc" providerId="ADAL" clId="{E0650391-BC52-4AD1-A784-54F22BF68303}" dt="2021-08-24T09:02:48.644" v="787" actId="14100"/>
          <ac:spMkLst>
            <pc:docMk/>
            <pc:sldMk cId="212204227" sldId="256"/>
            <ac:spMk id="45" creationId="{64DE81AF-B4A7-4BED-9BAE-92020582FD7F}"/>
          </ac:spMkLst>
        </pc:spChg>
        <pc:spChg chg="add del mod">
          <ac:chgData name="Mr P Moore (Staff)" userId="6e5230d0-350d-4b57-a2e4-5ea5222013cc" providerId="ADAL" clId="{E0650391-BC52-4AD1-A784-54F22BF68303}" dt="2021-08-24T09:03:28.012" v="789"/>
          <ac:spMkLst>
            <pc:docMk/>
            <pc:sldMk cId="212204227" sldId="256"/>
            <ac:spMk id="46" creationId="{B11EC5BE-CE80-4A86-84D9-2682106C69F4}"/>
          </ac:spMkLst>
        </pc:spChg>
        <pc:graphicFrameChg chg="add del mod modGraphic">
          <ac:chgData name="Mr P Moore (Staff)" userId="6e5230d0-350d-4b57-a2e4-5ea5222013cc" providerId="ADAL" clId="{E0650391-BC52-4AD1-A784-54F22BF68303}" dt="2021-08-24T08:24:09.258" v="88" actId="1032"/>
          <ac:graphicFrameMkLst>
            <pc:docMk/>
            <pc:sldMk cId="212204227" sldId="256"/>
            <ac:graphicFrameMk id="4" creationId="{A862C775-FA95-4940-8C57-D24A820D0E9C}"/>
          </ac:graphicFrameMkLst>
        </pc:graphicFrameChg>
        <pc:graphicFrameChg chg="add del mod modGraphic">
          <ac:chgData name="Mr P Moore (Staff)" userId="6e5230d0-350d-4b57-a2e4-5ea5222013cc" providerId="ADAL" clId="{E0650391-BC52-4AD1-A784-54F22BF68303}" dt="2021-08-24T08:25:27.877" v="94" actId="1032"/>
          <ac:graphicFrameMkLst>
            <pc:docMk/>
            <pc:sldMk cId="212204227" sldId="256"/>
            <ac:graphicFrameMk id="5" creationId="{E816BB9F-A40E-4860-A59C-5AE36B850144}"/>
          </ac:graphicFrameMkLst>
        </pc:graphicFrameChg>
        <pc:graphicFrameChg chg="add del modGraphic">
          <ac:chgData name="Mr P Moore (Staff)" userId="6e5230d0-350d-4b57-a2e4-5ea5222013cc" providerId="ADAL" clId="{E0650391-BC52-4AD1-A784-54F22BF68303}" dt="2021-08-24T08:26:20.991" v="113" actId="1032"/>
          <ac:graphicFrameMkLst>
            <pc:docMk/>
            <pc:sldMk cId="212204227" sldId="256"/>
            <ac:graphicFrameMk id="8" creationId="{5CA47BBD-FB3B-4037-8276-B8730389BD01}"/>
          </ac:graphicFrameMkLst>
        </pc:graphicFrameChg>
        <pc:graphicFrameChg chg="add del mod modGraphic">
          <ac:chgData name="Mr P Moore (Staff)" userId="6e5230d0-350d-4b57-a2e4-5ea5222013cc" providerId="ADAL" clId="{E0650391-BC52-4AD1-A784-54F22BF68303}" dt="2021-08-24T08:29:44.660" v="212" actId="478"/>
          <ac:graphicFrameMkLst>
            <pc:docMk/>
            <pc:sldMk cId="212204227" sldId="256"/>
            <ac:graphicFrameMk id="9" creationId="{5651DE26-163C-4A27-A1DE-DC2CC79EBE1A}"/>
          </ac:graphicFrameMkLst>
        </pc:graphicFrameChg>
        <pc:graphicFrameChg chg="add del mod modGraphic">
          <ac:chgData name="Mr P Moore (Staff)" userId="6e5230d0-350d-4b57-a2e4-5ea5222013cc" providerId="ADAL" clId="{E0650391-BC52-4AD1-A784-54F22BF68303}" dt="2021-08-24T08:29:05.411" v="208" actId="478"/>
          <ac:graphicFrameMkLst>
            <pc:docMk/>
            <pc:sldMk cId="212204227" sldId="256"/>
            <ac:graphicFrameMk id="10" creationId="{6197BB05-75E1-4674-8778-B1688D97C76F}"/>
          </ac:graphicFrameMkLst>
        </pc:graphicFrameChg>
      </pc:sldChg>
      <pc:sldChg chg="modSp mod">
        <pc:chgData name="Mr P Moore (Staff)" userId="6e5230d0-350d-4b57-a2e4-5ea5222013cc" providerId="ADAL" clId="{E0650391-BC52-4AD1-A784-54F22BF68303}" dt="2021-08-24T08:18:36.840" v="5" actId="20577"/>
        <pc:sldMkLst>
          <pc:docMk/>
          <pc:sldMk cId="2069581677" sldId="258"/>
        </pc:sldMkLst>
        <pc:spChg chg="mod">
          <ac:chgData name="Mr P Moore (Staff)" userId="6e5230d0-350d-4b57-a2e4-5ea5222013cc" providerId="ADAL" clId="{E0650391-BC52-4AD1-A784-54F22BF68303}" dt="2021-08-24T08:18:36.840" v="5" actId="20577"/>
          <ac:spMkLst>
            <pc:docMk/>
            <pc:sldMk cId="2069581677" sldId="258"/>
            <ac:spMk id="5" creationId="{B7BBA302-A196-41B1-999C-9B707481DF67}"/>
          </ac:spMkLst>
        </pc:spChg>
      </pc:sldChg>
      <pc:sldChg chg="addSp delSp modSp mod">
        <pc:chgData name="Mr P Moore (Staff)" userId="6e5230d0-350d-4b57-a2e4-5ea5222013cc" providerId="ADAL" clId="{E0650391-BC52-4AD1-A784-54F22BF68303}" dt="2021-08-24T22:33:25.254" v="4590" actId="1076"/>
        <pc:sldMkLst>
          <pc:docMk/>
          <pc:sldMk cId="3197827801" sldId="260"/>
        </pc:sldMkLst>
        <pc:spChg chg="add mod">
          <ac:chgData name="Mr P Moore (Staff)" userId="6e5230d0-350d-4b57-a2e4-5ea5222013cc" providerId="ADAL" clId="{E0650391-BC52-4AD1-A784-54F22BF68303}" dt="2021-08-24T10:56:08.197" v="2933" actId="6549"/>
          <ac:spMkLst>
            <pc:docMk/>
            <pc:sldMk cId="3197827801" sldId="260"/>
            <ac:spMk id="2" creationId="{B37FF1AD-BFEE-4209-A2A8-624400D3E151}"/>
          </ac:spMkLst>
        </pc:spChg>
        <pc:spChg chg="add mod">
          <ac:chgData name="Mr P Moore (Staff)" userId="6e5230d0-350d-4b57-a2e4-5ea5222013cc" providerId="ADAL" clId="{E0650391-BC52-4AD1-A784-54F22BF68303}" dt="2021-08-24T10:37:31.794" v="2755" actId="14100"/>
          <ac:spMkLst>
            <pc:docMk/>
            <pc:sldMk cId="3197827801" sldId="260"/>
            <ac:spMk id="3" creationId="{91C1FF2D-6A7A-49F1-927C-1D04A8E92C84}"/>
          </ac:spMkLst>
        </pc:spChg>
        <pc:picChg chg="add del mod">
          <ac:chgData name="Mr P Moore (Staff)" userId="6e5230d0-350d-4b57-a2e4-5ea5222013cc" providerId="ADAL" clId="{E0650391-BC52-4AD1-A784-54F22BF68303}" dt="2021-08-24T10:37:19.178" v="2752" actId="22"/>
          <ac:picMkLst>
            <pc:docMk/>
            <pc:sldMk cId="3197827801" sldId="260"/>
            <ac:picMk id="5" creationId="{BE84BC99-A843-4F54-98A0-0E32050D3604}"/>
          </ac:picMkLst>
        </pc:picChg>
        <pc:picChg chg="add del mod">
          <ac:chgData name="Mr P Moore (Staff)" userId="6e5230d0-350d-4b57-a2e4-5ea5222013cc" providerId="ADAL" clId="{E0650391-BC52-4AD1-A784-54F22BF68303}" dt="2021-08-24T10:38:30.659" v="2762" actId="931"/>
          <ac:picMkLst>
            <pc:docMk/>
            <pc:sldMk cId="3197827801" sldId="260"/>
            <ac:picMk id="7" creationId="{3EFEAA85-402B-4FEB-A567-2690E59EF468}"/>
          </ac:picMkLst>
        </pc:picChg>
        <pc:picChg chg="add del mod">
          <ac:chgData name="Mr P Moore (Staff)" userId="6e5230d0-350d-4b57-a2e4-5ea5222013cc" providerId="ADAL" clId="{E0650391-BC52-4AD1-A784-54F22BF68303}" dt="2021-08-24T10:39:04.360" v="2766" actId="478"/>
          <ac:picMkLst>
            <pc:docMk/>
            <pc:sldMk cId="3197827801" sldId="260"/>
            <ac:picMk id="9" creationId="{91178B8A-C447-43EC-A63C-49753AFE9252}"/>
          </ac:picMkLst>
        </pc:picChg>
        <pc:picChg chg="add mod modCrop">
          <ac:chgData name="Mr P Moore (Staff)" userId="6e5230d0-350d-4b57-a2e4-5ea5222013cc" providerId="ADAL" clId="{E0650391-BC52-4AD1-A784-54F22BF68303}" dt="2021-08-24T22:33:25.254" v="4590" actId="1076"/>
          <ac:picMkLst>
            <pc:docMk/>
            <pc:sldMk cId="3197827801" sldId="260"/>
            <ac:picMk id="11" creationId="{C9032A48-5E79-4C18-BF01-A91B44B8BBBE}"/>
          </ac:picMkLst>
        </pc:picChg>
        <pc:picChg chg="add del mod">
          <ac:chgData name="Mr P Moore (Staff)" userId="6e5230d0-350d-4b57-a2e4-5ea5222013cc" providerId="ADAL" clId="{E0650391-BC52-4AD1-A784-54F22BF68303}" dt="2021-08-24T10:37:40.965" v="2758"/>
          <ac:picMkLst>
            <pc:docMk/>
            <pc:sldMk cId="3197827801" sldId="260"/>
            <ac:picMk id="3074" creationId="{3609CC22-3868-4C6C-8EA3-A51BC4E17FF3}"/>
          </ac:picMkLst>
        </pc:picChg>
        <pc:picChg chg="add del">
          <ac:chgData name="Mr P Moore (Staff)" userId="6e5230d0-350d-4b57-a2e4-5ea5222013cc" providerId="ADAL" clId="{E0650391-BC52-4AD1-A784-54F22BF68303}" dt="2021-08-24T22:26:35.473" v="4576" actId="478"/>
          <ac:picMkLst>
            <pc:docMk/>
            <pc:sldMk cId="3197827801" sldId="260"/>
            <ac:picMk id="3076" creationId="{D7E89E16-9B55-4D59-BF07-919EBFBD1417}"/>
          </ac:picMkLst>
        </pc:picChg>
        <pc:picChg chg="add del">
          <ac:chgData name="Mr P Moore (Staff)" userId="6e5230d0-350d-4b57-a2e4-5ea5222013cc" providerId="ADAL" clId="{E0650391-BC52-4AD1-A784-54F22BF68303}" dt="2021-08-24T22:26:38.130" v="4578"/>
          <ac:picMkLst>
            <pc:docMk/>
            <pc:sldMk cId="3197827801" sldId="260"/>
            <ac:picMk id="3078" creationId="{F4DA7801-7949-413A-B465-C7536E9BF6A9}"/>
          </ac:picMkLst>
        </pc:picChg>
      </pc:sldChg>
      <pc:sldChg chg="addSp delSp modSp new mod modAnim">
        <pc:chgData name="Mr P Moore (Staff)" userId="6e5230d0-350d-4b57-a2e4-5ea5222013cc" providerId="ADAL" clId="{E0650391-BC52-4AD1-A784-54F22BF68303}" dt="2021-08-24T09:25:26.067" v="1519" actId="207"/>
        <pc:sldMkLst>
          <pc:docMk/>
          <pc:sldMk cId="2568260978" sldId="261"/>
        </pc:sldMkLst>
        <pc:spChg chg="add mod">
          <ac:chgData name="Mr P Moore (Staff)" userId="6e5230d0-350d-4b57-a2e4-5ea5222013cc" providerId="ADAL" clId="{E0650391-BC52-4AD1-A784-54F22BF68303}" dt="2021-08-24T09:03:39.819" v="791"/>
          <ac:spMkLst>
            <pc:docMk/>
            <pc:sldMk cId="2568260978" sldId="261"/>
            <ac:spMk id="2" creationId="{7726277B-F9AE-4E7E-8A57-96273DB11FC6}"/>
          </ac:spMkLst>
        </pc:spChg>
        <pc:spChg chg="add mod">
          <ac:chgData name="Mr P Moore (Staff)" userId="6e5230d0-350d-4b57-a2e4-5ea5222013cc" providerId="ADAL" clId="{E0650391-BC52-4AD1-A784-54F22BF68303}" dt="2021-08-24T09:04:23.494" v="838" actId="20577"/>
          <ac:spMkLst>
            <pc:docMk/>
            <pc:sldMk cId="2568260978" sldId="261"/>
            <ac:spMk id="3" creationId="{4B6F915C-DDD9-4A70-9777-93B975FC4F97}"/>
          </ac:spMkLst>
        </pc:spChg>
        <pc:spChg chg="add mod">
          <ac:chgData name="Mr P Moore (Staff)" userId="6e5230d0-350d-4b57-a2e4-5ea5222013cc" providerId="ADAL" clId="{E0650391-BC52-4AD1-A784-54F22BF68303}" dt="2021-08-24T09:10:04.379" v="1071" actId="20577"/>
          <ac:spMkLst>
            <pc:docMk/>
            <pc:sldMk cId="2568260978" sldId="261"/>
            <ac:spMk id="5" creationId="{7830E17A-FEC9-44AC-A83B-3E2BD17F9784}"/>
          </ac:spMkLst>
        </pc:spChg>
        <pc:spChg chg="add del mod">
          <ac:chgData name="Mr P Moore (Staff)" userId="6e5230d0-350d-4b57-a2e4-5ea5222013cc" providerId="ADAL" clId="{E0650391-BC52-4AD1-A784-54F22BF68303}" dt="2021-08-24T09:07:09.247" v="917" actId="478"/>
          <ac:spMkLst>
            <pc:docMk/>
            <pc:sldMk cId="2568260978" sldId="261"/>
            <ac:spMk id="7" creationId="{6B0B5E57-DE6E-4024-9496-7008CE4CB67F}"/>
          </ac:spMkLst>
        </pc:spChg>
        <pc:spChg chg="add del mod">
          <ac:chgData name="Mr P Moore (Staff)" userId="6e5230d0-350d-4b57-a2e4-5ea5222013cc" providerId="ADAL" clId="{E0650391-BC52-4AD1-A784-54F22BF68303}" dt="2021-08-24T09:21:15.579" v="1294" actId="478"/>
          <ac:spMkLst>
            <pc:docMk/>
            <pc:sldMk cId="2568260978" sldId="261"/>
            <ac:spMk id="8" creationId="{C7AB4484-219D-4257-92F6-2A544307FC0F}"/>
          </ac:spMkLst>
        </pc:spChg>
        <pc:spChg chg="add mod">
          <ac:chgData name="Mr P Moore (Staff)" userId="6e5230d0-350d-4b57-a2e4-5ea5222013cc" providerId="ADAL" clId="{E0650391-BC52-4AD1-A784-54F22BF68303}" dt="2021-08-24T09:14:46.076" v="1195" actId="20577"/>
          <ac:spMkLst>
            <pc:docMk/>
            <pc:sldMk cId="2568260978" sldId="261"/>
            <ac:spMk id="9" creationId="{4D9D4C61-8C3F-4F37-8CD6-E0ABD4D48D1D}"/>
          </ac:spMkLst>
        </pc:spChg>
        <pc:spChg chg="add mod">
          <ac:chgData name="Mr P Moore (Staff)" userId="6e5230d0-350d-4b57-a2e4-5ea5222013cc" providerId="ADAL" clId="{E0650391-BC52-4AD1-A784-54F22BF68303}" dt="2021-08-24T09:11:03.020" v="1085" actId="1076"/>
          <ac:spMkLst>
            <pc:docMk/>
            <pc:sldMk cId="2568260978" sldId="261"/>
            <ac:spMk id="10" creationId="{E335742F-E0FE-4381-9DC8-140649E0E54C}"/>
          </ac:spMkLst>
        </pc:spChg>
        <pc:spChg chg="add mod">
          <ac:chgData name="Mr P Moore (Staff)" userId="6e5230d0-350d-4b57-a2e4-5ea5222013cc" providerId="ADAL" clId="{E0650391-BC52-4AD1-A784-54F22BF68303}" dt="2021-08-24T09:20:30.846" v="1289" actId="14100"/>
          <ac:spMkLst>
            <pc:docMk/>
            <pc:sldMk cId="2568260978" sldId="261"/>
            <ac:spMk id="11" creationId="{C4E08D2D-B68D-4E89-B4E3-58702D5F70AE}"/>
          </ac:spMkLst>
        </pc:spChg>
        <pc:spChg chg="add mod">
          <ac:chgData name="Mr P Moore (Staff)" userId="6e5230d0-350d-4b57-a2e4-5ea5222013cc" providerId="ADAL" clId="{E0650391-BC52-4AD1-A784-54F22BF68303}" dt="2021-08-24T09:14:27.165" v="1191" actId="207"/>
          <ac:spMkLst>
            <pc:docMk/>
            <pc:sldMk cId="2568260978" sldId="261"/>
            <ac:spMk id="12" creationId="{5C9DE28B-A73F-467C-96ED-F8F996EE6BDE}"/>
          </ac:spMkLst>
        </pc:spChg>
        <pc:spChg chg="add mod">
          <ac:chgData name="Mr P Moore (Staff)" userId="6e5230d0-350d-4b57-a2e4-5ea5222013cc" providerId="ADAL" clId="{E0650391-BC52-4AD1-A784-54F22BF68303}" dt="2021-08-24T09:14:38.188" v="1193" actId="1076"/>
          <ac:spMkLst>
            <pc:docMk/>
            <pc:sldMk cId="2568260978" sldId="261"/>
            <ac:spMk id="13" creationId="{4E789F84-BD16-427B-89E6-5A8FEEB9C866}"/>
          </ac:spMkLst>
        </pc:spChg>
        <pc:spChg chg="add mod">
          <ac:chgData name="Mr P Moore (Staff)" userId="6e5230d0-350d-4b57-a2e4-5ea5222013cc" providerId="ADAL" clId="{E0650391-BC52-4AD1-A784-54F22BF68303}" dt="2021-08-24T09:15:08.447" v="1199" actId="1076"/>
          <ac:spMkLst>
            <pc:docMk/>
            <pc:sldMk cId="2568260978" sldId="261"/>
            <ac:spMk id="14" creationId="{AC27FDDA-B883-4640-8F9C-98472CDE6504}"/>
          </ac:spMkLst>
        </pc:spChg>
        <pc:spChg chg="add mod">
          <ac:chgData name="Mr P Moore (Staff)" userId="6e5230d0-350d-4b57-a2e4-5ea5222013cc" providerId="ADAL" clId="{E0650391-BC52-4AD1-A784-54F22BF68303}" dt="2021-08-24T09:15:08.447" v="1199" actId="1076"/>
          <ac:spMkLst>
            <pc:docMk/>
            <pc:sldMk cId="2568260978" sldId="261"/>
            <ac:spMk id="15" creationId="{710FF122-1BDB-4F05-9CB5-D70C7388425F}"/>
          </ac:spMkLst>
        </pc:spChg>
        <pc:spChg chg="add mod">
          <ac:chgData name="Mr P Moore (Staff)" userId="6e5230d0-350d-4b57-a2e4-5ea5222013cc" providerId="ADAL" clId="{E0650391-BC52-4AD1-A784-54F22BF68303}" dt="2021-08-24T09:16:25.456" v="1218" actId="12788"/>
          <ac:spMkLst>
            <pc:docMk/>
            <pc:sldMk cId="2568260978" sldId="261"/>
            <ac:spMk id="16" creationId="{4F99C223-AF75-44AF-B4EF-C0278260C7C0}"/>
          </ac:spMkLst>
        </pc:spChg>
        <pc:spChg chg="add mod">
          <ac:chgData name="Mr P Moore (Staff)" userId="6e5230d0-350d-4b57-a2e4-5ea5222013cc" providerId="ADAL" clId="{E0650391-BC52-4AD1-A784-54F22BF68303}" dt="2021-08-24T09:16:25.456" v="1218" actId="12788"/>
          <ac:spMkLst>
            <pc:docMk/>
            <pc:sldMk cId="2568260978" sldId="261"/>
            <ac:spMk id="17" creationId="{02472315-1470-44AE-8F20-54910FA8B9B2}"/>
          </ac:spMkLst>
        </pc:spChg>
        <pc:spChg chg="add mod">
          <ac:chgData name="Mr P Moore (Staff)" userId="6e5230d0-350d-4b57-a2e4-5ea5222013cc" providerId="ADAL" clId="{E0650391-BC52-4AD1-A784-54F22BF68303}" dt="2021-08-24T09:16:20.609" v="1217" actId="12788"/>
          <ac:spMkLst>
            <pc:docMk/>
            <pc:sldMk cId="2568260978" sldId="261"/>
            <ac:spMk id="18" creationId="{B186EF9B-B759-4DC4-A1D8-350F42996CA8}"/>
          </ac:spMkLst>
        </pc:spChg>
        <pc:spChg chg="add mod">
          <ac:chgData name="Mr P Moore (Staff)" userId="6e5230d0-350d-4b57-a2e4-5ea5222013cc" providerId="ADAL" clId="{E0650391-BC52-4AD1-A784-54F22BF68303}" dt="2021-08-24T09:16:20.609" v="1217" actId="12788"/>
          <ac:spMkLst>
            <pc:docMk/>
            <pc:sldMk cId="2568260978" sldId="261"/>
            <ac:spMk id="19" creationId="{12B14599-81D8-4FA6-8967-136F4DD80A8E}"/>
          </ac:spMkLst>
        </pc:spChg>
        <pc:spChg chg="add mod">
          <ac:chgData name="Mr P Moore (Staff)" userId="6e5230d0-350d-4b57-a2e4-5ea5222013cc" providerId="ADAL" clId="{E0650391-BC52-4AD1-A784-54F22BF68303}" dt="2021-08-24T09:18:02.658" v="1226" actId="14100"/>
          <ac:spMkLst>
            <pc:docMk/>
            <pc:sldMk cId="2568260978" sldId="261"/>
            <ac:spMk id="20" creationId="{77D0A03E-6399-48F0-B158-B2FE75CACDFA}"/>
          </ac:spMkLst>
        </pc:spChg>
        <pc:spChg chg="add mod">
          <ac:chgData name="Mr P Moore (Staff)" userId="6e5230d0-350d-4b57-a2e4-5ea5222013cc" providerId="ADAL" clId="{E0650391-BC52-4AD1-A784-54F22BF68303}" dt="2021-08-24T09:18:10.258" v="1228" actId="1076"/>
          <ac:spMkLst>
            <pc:docMk/>
            <pc:sldMk cId="2568260978" sldId="261"/>
            <ac:spMk id="21" creationId="{F9CC94BC-2E6E-436A-81CD-CBF5F849BF84}"/>
          </ac:spMkLst>
        </pc:spChg>
        <pc:spChg chg="add mod">
          <ac:chgData name="Mr P Moore (Staff)" userId="6e5230d0-350d-4b57-a2e4-5ea5222013cc" providerId="ADAL" clId="{E0650391-BC52-4AD1-A784-54F22BF68303}" dt="2021-08-24T09:20:16.321" v="1288" actId="207"/>
          <ac:spMkLst>
            <pc:docMk/>
            <pc:sldMk cId="2568260978" sldId="261"/>
            <ac:spMk id="22" creationId="{5701D60B-25D6-4276-B775-4774F8EBD465}"/>
          </ac:spMkLst>
        </pc:spChg>
        <pc:spChg chg="add mod">
          <ac:chgData name="Mr P Moore (Staff)" userId="6e5230d0-350d-4b57-a2e4-5ea5222013cc" providerId="ADAL" clId="{E0650391-BC52-4AD1-A784-54F22BF68303}" dt="2021-08-24T09:24:56.698" v="1511" actId="20577"/>
          <ac:spMkLst>
            <pc:docMk/>
            <pc:sldMk cId="2568260978" sldId="261"/>
            <ac:spMk id="23" creationId="{3F907EE9-F69A-4CCB-A155-C8E8EFB9F0C6}"/>
          </ac:spMkLst>
        </pc:spChg>
        <pc:spChg chg="add mod">
          <ac:chgData name="Mr P Moore (Staff)" userId="6e5230d0-350d-4b57-a2e4-5ea5222013cc" providerId="ADAL" clId="{E0650391-BC52-4AD1-A784-54F22BF68303}" dt="2021-08-24T09:21:28.780" v="1295" actId="1076"/>
          <ac:spMkLst>
            <pc:docMk/>
            <pc:sldMk cId="2568260978" sldId="261"/>
            <ac:spMk id="24" creationId="{5CD89DCB-A90B-4A3D-8365-0B36FE8AC0DA}"/>
          </ac:spMkLst>
        </pc:spChg>
        <pc:spChg chg="add mod">
          <ac:chgData name="Mr P Moore (Staff)" userId="6e5230d0-350d-4b57-a2e4-5ea5222013cc" providerId="ADAL" clId="{E0650391-BC52-4AD1-A784-54F22BF68303}" dt="2021-08-24T09:22:01.894" v="1308" actId="20577"/>
          <ac:spMkLst>
            <pc:docMk/>
            <pc:sldMk cId="2568260978" sldId="261"/>
            <ac:spMk id="25" creationId="{D2CB2106-846C-49C8-94E1-A22A7524DF0A}"/>
          </ac:spMkLst>
        </pc:spChg>
        <pc:spChg chg="add mod">
          <ac:chgData name="Mr P Moore (Staff)" userId="6e5230d0-350d-4b57-a2e4-5ea5222013cc" providerId="ADAL" clId="{E0650391-BC52-4AD1-A784-54F22BF68303}" dt="2021-08-24T09:21:28.780" v="1295" actId="1076"/>
          <ac:spMkLst>
            <pc:docMk/>
            <pc:sldMk cId="2568260978" sldId="261"/>
            <ac:spMk id="26" creationId="{916C80CF-0954-476A-9D9D-179D545BB1C1}"/>
          </ac:spMkLst>
        </pc:spChg>
        <pc:spChg chg="add mod">
          <ac:chgData name="Mr P Moore (Staff)" userId="6e5230d0-350d-4b57-a2e4-5ea5222013cc" providerId="ADAL" clId="{E0650391-BC52-4AD1-A784-54F22BF68303}" dt="2021-08-24T09:21:28.780" v="1295" actId="1076"/>
          <ac:spMkLst>
            <pc:docMk/>
            <pc:sldMk cId="2568260978" sldId="261"/>
            <ac:spMk id="27" creationId="{9C5343C1-20B5-4B51-B3F7-EF4813BDD831}"/>
          </ac:spMkLst>
        </pc:spChg>
        <pc:spChg chg="add mod">
          <ac:chgData name="Mr P Moore (Staff)" userId="6e5230d0-350d-4b57-a2e4-5ea5222013cc" providerId="ADAL" clId="{E0650391-BC52-4AD1-A784-54F22BF68303}" dt="2021-08-24T09:21:28.780" v="1295" actId="1076"/>
          <ac:spMkLst>
            <pc:docMk/>
            <pc:sldMk cId="2568260978" sldId="261"/>
            <ac:spMk id="28" creationId="{20BBA488-E161-497B-A2AE-6BE1CC23EA59}"/>
          </ac:spMkLst>
        </pc:spChg>
        <pc:spChg chg="add mod">
          <ac:chgData name="Mr P Moore (Staff)" userId="6e5230d0-350d-4b57-a2e4-5ea5222013cc" providerId="ADAL" clId="{E0650391-BC52-4AD1-A784-54F22BF68303}" dt="2021-08-24T09:21:28.780" v="1295" actId="1076"/>
          <ac:spMkLst>
            <pc:docMk/>
            <pc:sldMk cId="2568260978" sldId="261"/>
            <ac:spMk id="29" creationId="{D91685A5-5224-48CC-B5BA-BF9FE8218D55}"/>
          </ac:spMkLst>
        </pc:spChg>
        <pc:spChg chg="add mod">
          <ac:chgData name="Mr P Moore (Staff)" userId="6e5230d0-350d-4b57-a2e4-5ea5222013cc" providerId="ADAL" clId="{E0650391-BC52-4AD1-A784-54F22BF68303}" dt="2021-08-24T09:24:05.272" v="1492" actId="20577"/>
          <ac:spMkLst>
            <pc:docMk/>
            <pc:sldMk cId="2568260978" sldId="261"/>
            <ac:spMk id="30" creationId="{03BEC997-4A88-4D02-B7CD-45826FCA6867}"/>
          </ac:spMkLst>
        </pc:spChg>
        <pc:spChg chg="add mod">
          <ac:chgData name="Mr P Moore (Staff)" userId="6e5230d0-350d-4b57-a2e4-5ea5222013cc" providerId="ADAL" clId="{E0650391-BC52-4AD1-A784-54F22BF68303}" dt="2021-08-24T09:24:36.174" v="1499" actId="20577"/>
          <ac:spMkLst>
            <pc:docMk/>
            <pc:sldMk cId="2568260978" sldId="261"/>
            <ac:spMk id="31" creationId="{CA658C1D-5F5E-445B-AAB0-8DE9C6302DBD}"/>
          </ac:spMkLst>
        </pc:spChg>
        <pc:spChg chg="add mod">
          <ac:chgData name="Mr P Moore (Staff)" userId="6e5230d0-350d-4b57-a2e4-5ea5222013cc" providerId="ADAL" clId="{E0650391-BC52-4AD1-A784-54F22BF68303}" dt="2021-08-24T09:25:01.879" v="1513" actId="20577"/>
          <ac:spMkLst>
            <pc:docMk/>
            <pc:sldMk cId="2568260978" sldId="261"/>
            <ac:spMk id="32" creationId="{2BB4E123-55B1-49EE-8AC5-229EBB484BBA}"/>
          </ac:spMkLst>
        </pc:spChg>
        <pc:spChg chg="add mod">
          <ac:chgData name="Mr P Moore (Staff)" userId="6e5230d0-350d-4b57-a2e4-5ea5222013cc" providerId="ADAL" clId="{E0650391-BC52-4AD1-A784-54F22BF68303}" dt="2021-08-24T09:25:05.988" v="1515" actId="20577"/>
          <ac:spMkLst>
            <pc:docMk/>
            <pc:sldMk cId="2568260978" sldId="261"/>
            <ac:spMk id="33" creationId="{FAEE4128-47FC-496A-9637-7A4A1E09E65E}"/>
          </ac:spMkLst>
        </pc:spChg>
        <pc:spChg chg="add mod">
          <ac:chgData name="Mr P Moore (Staff)" userId="6e5230d0-350d-4b57-a2e4-5ea5222013cc" providerId="ADAL" clId="{E0650391-BC52-4AD1-A784-54F22BF68303}" dt="2021-08-24T09:25:26.067" v="1519" actId="207"/>
          <ac:spMkLst>
            <pc:docMk/>
            <pc:sldMk cId="2568260978" sldId="261"/>
            <ac:spMk id="34" creationId="{453406DB-1E5E-4B31-AEBA-B8D1B74BC9A3}"/>
          </ac:spMkLst>
        </pc:spChg>
        <pc:spChg chg="add mod">
          <ac:chgData name="Mr P Moore (Staff)" userId="6e5230d0-350d-4b57-a2e4-5ea5222013cc" providerId="ADAL" clId="{E0650391-BC52-4AD1-A784-54F22BF68303}" dt="2021-08-24T09:25:26.067" v="1519" actId="207"/>
          <ac:spMkLst>
            <pc:docMk/>
            <pc:sldMk cId="2568260978" sldId="261"/>
            <ac:spMk id="35" creationId="{FFA81A5F-2969-41CB-AA5D-B85614AFA77E}"/>
          </ac:spMkLst>
        </pc:spChg>
        <pc:spChg chg="add mod">
          <ac:chgData name="Mr P Moore (Staff)" userId="6e5230d0-350d-4b57-a2e4-5ea5222013cc" providerId="ADAL" clId="{E0650391-BC52-4AD1-A784-54F22BF68303}" dt="2021-08-24T09:23:55.704" v="1487" actId="14100"/>
          <ac:spMkLst>
            <pc:docMk/>
            <pc:sldMk cId="2568260978" sldId="261"/>
            <ac:spMk id="36" creationId="{0CB55AA3-0C68-4F28-9F15-439BAA38D1EB}"/>
          </ac:spMkLst>
        </pc:spChg>
      </pc:sldChg>
      <pc:sldChg chg="addSp delSp modSp new mod delAnim modAnim">
        <pc:chgData name="Mr P Moore (Staff)" userId="6e5230d0-350d-4b57-a2e4-5ea5222013cc" providerId="ADAL" clId="{E0650391-BC52-4AD1-A784-54F22BF68303}" dt="2021-08-24T09:50:41.683" v="1910" actId="20577"/>
        <pc:sldMkLst>
          <pc:docMk/>
          <pc:sldMk cId="3751073670" sldId="262"/>
        </pc:sldMkLst>
        <pc:spChg chg="add mod">
          <ac:chgData name="Mr P Moore (Staff)" userId="6e5230d0-350d-4b57-a2e4-5ea5222013cc" providerId="ADAL" clId="{E0650391-BC52-4AD1-A784-54F22BF68303}" dt="2021-08-24T09:30:28.534" v="1521"/>
          <ac:spMkLst>
            <pc:docMk/>
            <pc:sldMk cId="3751073670" sldId="262"/>
            <ac:spMk id="2" creationId="{802E7581-8FA0-462C-A6CF-9DB6CA7A9161}"/>
          </ac:spMkLst>
        </pc:spChg>
        <pc:spChg chg="add mod">
          <ac:chgData name="Mr P Moore (Staff)" userId="6e5230d0-350d-4b57-a2e4-5ea5222013cc" providerId="ADAL" clId="{E0650391-BC52-4AD1-A784-54F22BF68303}" dt="2021-08-24T09:30:50.309" v="1556" actId="20577"/>
          <ac:spMkLst>
            <pc:docMk/>
            <pc:sldMk cId="3751073670" sldId="262"/>
            <ac:spMk id="3" creationId="{B56B8A92-7CB5-4761-8A2B-23634275C4EE}"/>
          </ac:spMkLst>
        </pc:spChg>
        <pc:spChg chg="add mod">
          <ac:chgData name="Mr P Moore (Staff)" userId="6e5230d0-350d-4b57-a2e4-5ea5222013cc" providerId="ADAL" clId="{E0650391-BC52-4AD1-A784-54F22BF68303}" dt="2021-08-24T09:34:23.520" v="1598" actId="20577"/>
          <ac:spMkLst>
            <pc:docMk/>
            <pc:sldMk cId="3751073670" sldId="262"/>
            <ac:spMk id="4" creationId="{CD98F9DD-C466-4EC8-8DF8-B0046BB8E01F}"/>
          </ac:spMkLst>
        </pc:spChg>
        <pc:spChg chg="add mod">
          <ac:chgData name="Mr P Moore (Staff)" userId="6e5230d0-350d-4b57-a2e4-5ea5222013cc" providerId="ADAL" clId="{E0650391-BC52-4AD1-A784-54F22BF68303}" dt="2021-08-24T09:34:29.904" v="1599"/>
          <ac:spMkLst>
            <pc:docMk/>
            <pc:sldMk cId="3751073670" sldId="262"/>
            <ac:spMk id="5" creationId="{5E9EC720-5065-4B51-894C-0A1CAFA56E0C}"/>
          </ac:spMkLst>
        </pc:spChg>
        <pc:spChg chg="add mod">
          <ac:chgData name="Mr P Moore (Staff)" userId="6e5230d0-350d-4b57-a2e4-5ea5222013cc" providerId="ADAL" clId="{E0650391-BC52-4AD1-A784-54F22BF68303}" dt="2021-08-24T09:35:07.015" v="1619" actId="20577"/>
          <ac:spMkLst>
            <pc:docMk/>
            <pc:sldMk cId="3751073670" sldId="262"/>
            <ac:spMk id="6" creationId="{846DE912-7A0B-40FD-B249-CEB344DC0894}"/>
          </ac:spMkLst>
        </pc:spChg>
        <pc:spChg chg="add mod">
          <ac:chgData name="Mr P Moore (Staff)" userId="6e5230d0-350d-4b57-a2e4-5ea5222013cc" providerId="ADAL" clId="{E0650391-BC52-4AD1-A784-54F22BF68303}" dt="2021-08-24T09:36:20.105" v="1634" actId="1076"/>
          <ac:spMkLst>
            <pc:docMk/>
            <pc:sldMk cId="3751073670" sldId="262"/>
            <ac:spMk id="7" creationId="{F9633C2A-AEBF-4233-8CD5-32637A29E5D0}"/>
          </ac:spMkLst>
        </pc:spChg>
        <pc:spChg chg="add mod">
          <ac:chgData name="Mr P Moore (Staff)" userId="6e5230d0-350d-4b57-a2e4-5ea5222013cc" providerId="ADAL" clId="{E0650391-BC52-4AD1-A784-54F22BF68303}" dt="2021-08-24T09:36:54.578" v="1639" actId="1076"/>
          <ac:spMkLst>
            <pc:docMk/>
            <pc:sldMk cId="3751073670" sldId="262"/>
            <ac:spMk id="8" creationId="{2061EA73-38E9-427E-9957-69F555A11448}"/>
          </ac:spMkLst>
        </pc:spChg>
        <pc:spChg chg="add del mod">
          <ac:chgData name="Mr P Moore (Staff)" userId="6e5230d0-350d-4b57-a2e4-5ea5222013cc" providerId="ADAL" clId="{E0650391-BC52-4AD1-A784-54F22BF68303}" dt="2021-08-24T09:37:03.793" v="1641"/>
          <ac:spMkLst>
            <pc:docMk/>
            <pc:sldMk cId="3751073670" sldId="262"/>
            <ac:spMk id="9" creationId="{51DBC610-3D57-49C8-8EE6-FCD8BFFBB579}"/>
          </ac:spMkLst>
        </pc:spChg>
        <pc:spChg chg="add del mod">
          <ac:chgData name="Mr P Moore (Staff)" userId="6e5230d0-350d-4b57-a2e4-5ea5222013cc" providerId="ADAL" clId="{E0650391-BC52-4AD1-A784-54F22BF68303}" dt="2021-08-24T09:37:03.793" v="1641"/>
          <ac:spMkLst>
            <pc:docMk/>
            <pc:sldMk cId="3751073670" sldId="262"/>
            <ac:spMk id="10" creationId="{B00948DE-726A-407B-8AFF-9B8D883A361F}"/>
          </ac:spMkLst>
        </pc:spChg>
        <pc:spChg chg="add del mod">
          <ac:chgData name="Mr P Moore (Staff)" userId="6e5230d0-350d-4b57-a2e4-5ea5222013cc" providerId="ADAL" clId="{E0650391-BC52-4AD1-A784-54F22BF68303}" dt="2021-08-24T09:37:03.793" v="1641"/>
          <ac:spMkLst>
            <pc:docMk/>
            <pc:sldMk cId="3751073670" sldId="262"/>
            <ac:spMk id="11" creationId="{A9D6F1A4-1CCC-4609-92D8-E5976FFA0DA9}"/>
          </ac:spMkLst>
        </pc:spChg>
        <pc:spChg chg="add mod">
          <ac:chgData name="Mr P Moore (Staff)" userId="6e5230d0-350d-4b57-a2e4-5ea5222013cc" providerId="ADAL" clId="{E0650391-BC52-4AD1-A784-54F22BF68303}" dt="2021-08-24T09:37:14.520" v="1643" actId="1076"/>
          <ac:spMkLst>
            <pc:docMk/>
            <pc:sldMk cId="3751073670" sldId="262"/>
            <ac:spMk id="12" creationId="{D8B19117-6F44-434F-BAFD-DB63C9AE7885}"/>
          </ac:spMkLst>
        </pc:spChg>
        <pc:spChg chg="add mod">
          <ac:chgData name="Mr P Moore (Staff)" userId="6e5230d0-350d-4b57-a2e4-5ea5222013cc" providerId="ADAL" clId="{E0650391-BC52-4AD1-A784-54F22BF68303}" dt="2021-08-24T09:37:35.456" v="1652" actId="20577"/>
          <ac:spMkLst>
            <pc:docMk/>
            <pc:sldMk cId="3751073670" sldId="262"/>
            <ac:spMk id="13" creationId="{67BA66CE-4CEF-4A24-8E6B-C53E1274834A}"/>
          </ac:spMkLst>
        </pc:spChg>
        <pc:spChg chg="add mod">
          <ac:chgData name="Mr P Moore (Staff)" userId="6e5230d0-350d-4b57-a2e4-5ea5222013cc" providerId="ADAL" clId="{E0650391-BC52-4AD1-A784-54F22BF68303}" dt="2021-08-24T09:38:34.812" v="1672" actId="20577"/>
          <ac:spMkLst>
            <pc:docMk/>
            <pc:sldMk cId="3751073670" sldId="262"/>
            <ac:spMk id="14" creationId="{4F86E345-6834-486C-BE46-917989B47917}"/>
          </ac:spMkLst>
        </pc:spChg>
        <pc:spChg chg="add mod">
          <ac:chgData name="Mr P Moore (Staff)" userId="6e5230d0-350d-4b57-a2e4-5ea5222013cc" providerId="ADAL" clId="{E0650391-BC52-4AD1-A784-54F22BF68303}" dt="2021-08-24T09:38:43.927" v="1675" actId="1076"/>
          <ac:spMkLst>
            <pc:docMk/>
            <pc:sldMk cId="3751073670" sldId="262"/>
            <ac:spMk id="15" creationId="{7487DE34-901C-4361-8C86-A3054F3293D7}"/>
          </ac:spMkLst>
        </pc:spChg>
        <pc:spChg chg="add mod">
          <ac:chgData name="Mr P Moore (Staff)" userId="6e5230d0-350d-4b57-a2e4-5ea5222013cc" providerId="ADAL" clId="{E0650391-BC52-4AD1-A784-54F22BF68303}" dt="2021-08-24T09:40:17.996" v="1824" actId="20577"/>
          <ac:spMkLst>
            <pc:docMk/>
            <pc:sldMk cId="3751073670" sldId="262"/>
            <ac:spMk id="16" creationId="{8EBEDC9B-FBE9-4D20-A8AF-B1D862CB492F}"/>
          </ac:spMkLst>
        </pc:spChg>
        <pc:spChg chg="add mod">
          <ac:chgData name="Mr P Moore (Staff)" userId="6e5230d0-350d-4b57-a2e4-5ea5222013cc" providerId="ADAL" clId="{E0650391-BC52-4AD1-A784-54F22BF68303}" dt="2021-08-24T09:40:03.965" v="1770" actId="20577"/>
          <ac:spMkLst>
            <pc:docMk/>
            <pc:sldMk cId="3751073670" sldId="262"/>
            <ac:spMk id="17" creationId="{E0BE3AEC-E36B-47CA-83FC-D50BD9AE67B5}"/>
          </ac:spMkLst>
        </pc:spChg>
        <pc:spChg chg="add mod">
          <ac:chgData name="Mr P Moore (Staff)" userId="6e5230d0-350d-4b57-a2e4-5ea5222013cc" providerId="ADAL" clId="{E0650391-BC52-4AD1-A784-54F22BF68303}" dt="2021-08-24T09:41:39.494" v="1835" actId="1076"/>
          <ac:spMkLst>
            <pc:docMk/>
            <pc:sldMk cId="3751073670" sldId="262"/>
            <ac:spMk id="21" creationId="{05CC3CD1-E9B8-4F80-99CF-B28BFAF114A7}"/>
          </ac:spMkLst>
        </pc:spChg>
        <pc:spChg chg="add mod">
          <ac:chgData name="Mr P Moore (Staff)" userId="6e5230d0-350d-4b57-a2e4-5ea5222013cc" providerId="ADAL" clId="{E0650391-BC52-4AD1-A784-54F22BF68303}" dt="2021-08-24T09:45:16.461" v="1869" actId="1035"/>
          <ac:spMkLst>
            <pc:docMk/>
            <pc:sldMk cId="3751073670" sldId="262"/>
            <ac:spMk id="23" creationId="{B484F08E-8B8E-44EA-BEE9-ACD8F68149D1}"/>
          </ac:spMkLst>
        </pc:spChg>
        <pc:spChg chg="add del mod">
          <ac:chgData name="Mr P Moore (Staff)" userId="6e5230d0-350d-4b57-a2e4-5ea5222013cc" providerId="ADAL" clId="{E0650391-BC52-4AD1-A784-54F22BF68303}" dt="2021-08-24T09:44:18.147" v="1844" actId="478"/>
          <ac:spMkLst>
            <pc:docMk/>
            <pc:sldMk cId="3751073670" sldId="262"/>
            <ac:spMk id="24" creationId="{A276E13F-F713-49D1-A312-60019441662F}"/>
          </ac:spMkLst>
        </pc:spChg>
        <pc:spChg chg="add mod">
          <ac:chgData name="Mr P Moore (Staff)" userId="6e5230d0-350d-4b57-a2e4-5ea5222013cc" providerId="ADAL" clId="{E0650391-BC52-4AD1-A784-54F22BF68303}" dt="2021-08-24T09:45:38.825" v="1870" actId="1076"/>
          <ac:spMkLst>
            <pc:docMk/>
            <pc:sldMk cId="3751073670" sldId="262"/>
            <ac:spMk id="25" creationId="{A6E9374C-DD65-462D-8C06-BE73538AEF1B}"/>
          </ac:spMkLst>
        </pc:spChg>
        <pc:spChg chg="add mod">
          <ac:chgData name="Mr P Moore (Staff)" userId="6e5230d0-350d-4b57-a2e4-5ea5222013cc" providerId="ADAL" clId="{E0650391-BC52-4AD1-A784-54F22BF68303}" dt="2021-08-24T09:45:46.976" v="1871" actId="1076"/>
          <ac:spMkLst>
            <pc:docMk/>
            <pc:sldMk cId="3751073670" sldId="262"/>
            <ac:spMk id="26" creationId="{F602EBF7-100F-49DD-99D3-F61A23B74801}"/>
          </ac:spMkLst>
        </pc:spChg>
        <pc:spChg chg="add mod">
          <ac:chgData name="Mr P Moore (Staff)" userId="6e5230d0-350d-4b57-a2e4-5ea5222013cc" providerId="ADAL" clId="{E0650391-BC52-4AD1-A784-54F22BF68303}" dt="2021-08-24T09:45:38.825" v="1870" actId="1076"/>
          <ac:spMkLst>
            <pc:docMk/>
            <pc:sldMk cId="3751073670" sldId="262"/>
            <ac:spMk id="28" creationId="{7B64E0BA-CF25-47A0-BA67-4EEDDA73A640}"/>
          </ac:spMkLst>
        </pc:spChg>
        <pc:spChg chg="add mod">
          <ac:chgData name="Mr P Moore (Staff)" userId="6e5230d0-350d-4b57-a2e4-5ea5222013cc" providerId="ADAL" clId="{E0650391-BC52-4AD1-A784-54F22BF68303}" dt="2021-08-24T09:45:38.825" v="1870" actId="1076"/>
          <ac:spMkLst>
            <pc:docMk/>
            <pc:sldMk cId="3751073670" sldId="262"/>
            <ac:spMk id="29" creationId="{FE58B4A3-2BB7-4DDD-86FC-79D1D22DBBF3}"/>
          </ac:spMkLst>
        </pc:spChg>
        <pc:spChg chg="add mod">
          <ac:chgData name="Mr P Moore (Staff)" userId="6e5230d0-350d-4b57-a2e4-5ea5222013cc" providerId="ADAL" clId="{E0650391-BC52-4AD1-A784-54F22BF68303}" dt="2021-08-24T09:50:41.683" v="1910" actId="20577"/>
          <ac:spMkLst>
            <pc:docMk/>
            <pc:sldMk cId="3751073670" sldId="262"/>
            <ac:spMk id="30" creationId="{177E743E-7983-41A1-9B34-8A611084DCB8}"/>
          </ac:spMkLst>
        </pc:spChg>
        <pc:spChg chg="add mod">
          <ac:chgData name="Mr P Moore (Staff)" userId="6e5230d0-350d-4b57-a2e4-5ea5222013cc" providerId="ADAL" clId="{E0650391-BC52-4AD1-A784-54F22BF68303}" dt="2021-08-24T09:44:29.373" v="1850" actId="6549"/>
          <ac:spMkLst>
            <pc:docMk/>
            <pc:sldMk cId="3751073670" sldId="262"/>
            <ac:spMk id="32" creationId="{CCB49F7A-80C9-436E-9E17-8EA85574ECBA}"/>
          </ac:spMkLst>
        </pc:spChg>
        <pc:spChg chg="add mod">
          <ac:chgData name="Mr P Moore (Staff)" userId="6e5230d0-350d-4b57-a2e4-5ea5222013cc" providerId="ADAL" clId="{E0650391-BC52-4AD1-A784-54F22BF68303}" dt="2021-08-24T09:44:23.444" v="1845" actId="1076"/>
          <ac:spMkLst>
            <pc:docMk/>
            <pc:sldMk cId="3751073670" sldId="262"/>
            <ac:spMk id="33" creationId="{B8F5EB0A-A239-4E03-BA69-51D9C0917CA9}"/>
          </ac:spMkLst>
        </pc:spChg>
        <pc:spChg chg="add mod">
          <ac:chgData name="Mr P Moore (Staff)" userId="6e5230d0-350d-4b57-a2e4-5ea5222013cc" providerId="ADAL" clId="{E0650391-BC52-4AD1-A784-54F22BF68303}" dt="2021-08-24T09:48:14.655" v="1886" actId="14100"/>
          <ac:spMkLst>
            <pc:docMk/>
            <pc:sldMk cId="3751073670" sldId="262"/>
            <ac:spMk id="37" creationId="{25127719-687D-4B13-BEAD-724010A6C18C}"/>
          </ac:spMkLst>
        </pc:spChg>
        <pc:spChg chg="add mod">
          <ac:chgData name="Mr P Moore (Staff)" userId="6e5230d0-350d-4b57-a2e4-5ea5222013cc" providerId="ADAL" clId="{E0650391-BC52-4AD1-A784-54F22BF68303}" dt="2021-08-24T09:48:22.285" v="1888" actId="1076"/>
          <ac:spMkLst>
            <pc:docMk/>
            <pc:sldMk cId="3751073670" sldId="262"/>
            <ac:spMk id="38" creationId="{886DE265-4D6D-4B16-AA86-EC8A75FA7971}"/>
          </ac:spMkLst>
        </pc:spChg>
        <pc:cxnChg chg="add mod">
          <ac:chgData name="Mr P Moore (Staff)" userId="6e5230d0-350d-4b57-a2e4-5ea5222013cc" providerId="ADAL" clId="{E0650391-BC52-4AD1-A784-54F22BF68303}" dt="2021-08-24T09:41:24.957" v="1832" actId="1076"/>
          <ac:cxnSpMkLst>
            <pc:docMk/>
            <pc:sldMk cId="3751073670" sldId="262"/>
            <ac:cxnSpMk id="19" creationId="{8DB7D5A2-9429-482E-92B2-F62B5D077DDD}"/>
          </ac:cxnSpMkLst>
        </pc:cxnChg>
        <pc:cxnChg chg="add mod">
          <ac:chgData name="Mr P Moore (Staff)" userId="6e5230d0-350d-4b57-a2e4-5ea5222013cc" providerId="ADAL" clId="{E0650391-BC52-4AD1-A784-54F22BF68303}" dt="2021-08-24T09:45:51.302" v="1872" actId="14100"/>
          <ac:cxnSpMkLst>
            <pc:docMk/>
            <pc:sldMk cId="3751073670" sldId="262"/>
            <ac:cxnSpMk id="27" creationId="{1788F720-F17B-4437-B6CD-32AC79BE364E}"/>
          </ac:cxnSpMkLst>
        </pc:cxnChg>
        <pc:cxnChg chg="add mod">
          <ac:chgData name="Mr P Moore (Staff)" userId="6e5230d0-350d-4b57-a2e4-5ea5222013cc" providerId="ADAL" clId="{E0650391-BC52-4AD1-A784-54F22BF68303}" dt="2021-08-24T09:50:38.930" v="1903" actId="20577"/>
          <ac:cxnSpMkLst>
            <pc:docMk/>
            <pc:sldMk cId="3751073670" sldId="262"/>
            <ac:cxnSpMk id="31" creationId="{ECF05FDB-2B9D-45EB-AF46-EA13439E4455}"/>
          </ac:cxnSpMkLst>
        </pc:cxnChg>
      </pc:sldChg>
      <pc:sldChg chg="addSp delSp modSp add del mod modAnim">
        <pc:chgData name="Mr P Moore (Staff)" userId="6e5230d0-350d-4b57-a2e4-5ea5222013cc" providerId="ADAL" clId="{E0650391-BC52-4AD1-A784-54F22BF68303}" dt="2021-08-24T10:57:39.603" v="2943" actId="47"/>
        <pc:sldMkLst>
          <pc:docMk/>
          <pc:sldMk cId="1010640716" sldId="263"/>
        </pc:sldMkLst>
        <pc:spChg chg="mod">
          <ac:chgData name="Mr P Moore (Staff)" userId="6e5230d0-350d-4b57-a2e4-5ea5222013cc" providerId="ADAL" clId="{E0650391-BC52-4AD1-A784-54F22BF68303}" dt="2021-08-24T10:36:07.063" v="2741" actId="6549"/>
          <ac:spMkLst>
            <pc:docMk/>
            <pc:sldMk cId="1010640716" sldId="263"/>
            <ac:spMk id="2" creationId="{802E7581-8FA0-462C-A6CF-9DB6CA7A9161}"/>
          </ac:spMkLst>
        </pc:spChg>
        <pc:spChg chg="del mod">
          <ac:chgData name="Mr P Moore (Staff)" userId="6e5230d0-350d-4b57-a2e4-5ea5222013cc" providerId="ADAL" clId="{E0650391-BC52-4AD1-A784-54F22BF68303}" dt="2021-08-24T09:41:31.289" v="1833" actId="21"/>
          <ac:spMkLst>
            <pc:docMk/>
            <pc:sldMk cId="1010640716" sldId="263"/>
            <ac:spMk id="3" creationId="{B56B8A92-7CB5-4761-8A2B-23634275C4EE}"/>
          </ac:spMkLst>
        </pc:spChg>
        <pc:spChg chg="add mod">
          <ac:chgData name="Mr P Moore (Staff)" userId="6e5230d0-350d-4b57-a2e4-5ea5222013cc" providerId="ADAL" clId="{E0650391-BC52-4AD1-A784-54F22BF68303}" dt="2021-08-24T10:41:34.737" v="2786" actId="14100"/>
          <ac:spMkLst>
            <pc:docMk/>
            <pc:sldMk cId="1010640716" sldId="263"/>
            <ac:spMk id="4" creationId="{DBC7F3DD-632D-468A-8859-3086F65A1BB4}"/>
          </ac:spMkLst>
        </pc:spChg>
        <pc:spChg chg="add mod">
          <ac:chgData name="Mr P Moore (Staff)" userId="6e5230d0-350d-4b57-a2e4-5ea5222013cc" providerId="ADAL" clId="{E0650391-BC52-4AD1-A784-54F22BF68303}" dt="2021-08-24T10:40:50.077" v="2782" actId="20577"/>
          <ac:spMkLst>
            <pc:docMk/>
            <pc:sldMk cId="1010640716" sldId="263"/>
            <ac:spMk id="5" creationId="{F248CB48-EF7B-4499-A8DB-2C944FD12E0E}"/>
          </ac:spMkLst>
        </pc:spChg>
        <pc:spChg chg="add mod">
          <ac:chgData name="Mr P Moore (Staff)" userId="6e5230d0-350d-4b57-a2e4-5ea5222013cc" providerId="ADAL" clId="{E0650391-BC52-4AD1-A784-54F22BF68303}" dt="2021-08-24T10:25:13.205" v="2264" actId="20577"/>
          <ac:spMkLst>
            <pc:docMk/>
            <pc:sldMk cId="1010640716" sldId="263"/>
            <ac:spMk id="6" creationId="{FD7EE386-3A4D-401A-8463-024C3440B814}"/>
          </ac:spMkLst>
        </pc:spChg>
        <pc:spChg chg="add mod">
          <ac:chgData name="Mr P Moore (Staff)" userId="6e5230d0-350d-4b57-a2e4-5ea5222013cc" providerId="ADAL" clId="{E0650391-BC52-4AD1-A784-54F22BF68303}" dt="2021-08-24T10:40:59.484" v="2783" actId="1076"/>
          <ac:spMkLst>
            <pc:docMk/>
            <pc:sldMk cId="1010640716" sldId="263"/>
            <ac:spMk id="17" creationId="{D4CD7C8F-44F6-4E8C-B9EF-A96A300922AD}"/>
          </ac:spMkLst>
        </pc:spChg>
        <pc:spChg chg="add mod">
          <ac:chgData name="Mr P Moore (Staff)" userId="6e5230d0-350d-4b57-a2e4-5ea5222013cc" providerId="ADAL" clId="{E0650391-BC52-4AD1-A784-54F22BF68303}" dt="2021-08-24T10:43:37.355" v="2931" actId="1076"/>
          <ac:spMkLst>
            <pc:docMk/>
            <pc:sldMk cId="1010640716" sldId="263"/>
            <ac:spMk id="18" creationId="{7A7D3870-51C5-40ED-BDAB-5C1957AF29F3}"/>
          </ac:spMkLst>
        </pc:spChg>
        <pc:picChg chg="add del mod">
          <ac:chgData name="Mr P Moore (Staff)" userId="6e5230d0-350d-4b57-a2e4-5ea5222013cc" providerId="ADAL" clId="{E0650391-BC52-4AD1-A784-54F22BF68303}" dt="2021-08-24T10:29:36.501" v="2497" actId="22"/>
          <ac:picMkLst>
            <pc:docMk/>
            <pc:sldMk cId="1010640716" sldId="263"/>
            <ac:picMk id="8" creationId="{70936A81-4BEA-405B-A435-0E15AF0065C9}"/>
          </ac:picMkLst>
        </pc:picChg>
        <pc:picChg chg="add del mod">
          <ac:chgData name="Mr P Moore (Staff)" userId="6e5230d0-350d-4b57-a2e4-5ea5222013cc" providerId="ADAL" clId="{E0650391-BC52-4AD1-A784-54F22BF68303}" dt="2021-08-24T10:30:08.098" v="2503" actId="22"/>
          <ac:picMkLst>
            <pc:docMk/>
            <pc:sldMk cId="1010640716" sldId="263"/>
            <ac:picMk id="10" creationId="{F6B46D1D-0ED5-4DAB-9B8F-E8F8EA18CF9D}"/>
          </ac:picMkLst>
        </pc:picChg>
        <pc:picChg chg="add del mod">
          <ac:chgData name="Mr P Moore (Staff)" userId="6e5230d0-350d-4b57-a2e4-5ea5222013cc" providerId="ADAL" clId="{E0650391-BC52-4AD1-A784-54F22BF68303}" dt="2021-08-24T10:30:18.351" v="2507" actId="22"/>
          <ac:picMkLst>
            <pc:docMk/>
            <pc:sldMk cId="1010640716" sldId="263"/>
            <ac:picMk id="12" creationId="{C8DC9536-78BC-416A-BCF1-8DD7F4DD6B14}"/>
          </ac:picMkLst>
        </pc:picChg>
        <pc:picChg chg="add mod modCrop">
          <ac:chgData name="Mr P Moore (Staff)" userId="6e5230d0-350d-4b57-a2e4-5ea5222013cc" providerId="ADAL" clId="{E0650391-BC52-4AD1-A784-54F22BF68303}" dt="2021-08-24T10:40:59.484" v="2783" actId="1076"/>
          <ac:picMkLst>
            <pc:docMk/>
            <pc:sldMk cId="1010640716" sldId="263"/>
            <ac:picMk id="14" creationId="{98601857-2850-4D8F-971C-9B9D23E7ADF7}"/>
          </ac:picMkLst>
        </pc:picChg>
        <pc:picChg chg="add mod modCrop">
          <ac:chgData name="Mr P Moore (Staff)" userId="6e5230d0-350d-4b57-a2e4-5ea5222013cc" providerId="ADAL" clId="{E0650391-BC52-4AD1-A784-54F22BF68303}" dt="2021-08-24T10:40:59.484" v="2783" actId="1076"/>
          <ac:picMkLst>
            <pc:docMk/>
            <pc:sldMk cId="1010640716" sldId="263"/>
            <ac:picMk id="16" creationId="{7F92DC90-AF77-4D89-BB07-DF334D911BE2}"/>
          </ac:picMkLst>
        </pc:picChg>
      </pc:sldChg>
      <pc:sldChg chg="addSp delSp modSp add mod addAnim delAnim modAnim">
        <pc:chgData name="Mr P Moore (Staff)" userId="6e5230d0-350d-4b57-a2e4-5ea5222013cc" providerId="ADAL" clId="{E0650391-BC52-4AD1-A784-54F22BF68303}" dt="2021-08-24T12:31:17.651" v="3643"/>
        <pc:sldMkLst>
          <pc:docMk/>
          <pc:sldMk cId="523800989" sldId="266"/>
        </pc:sldMkLst>
        <pc:spChg chg="add del mod">
          <ac:chgData name="Mr P Moore (Staff)" userId="6e5230d0-350d-4b57-a2e4-5ea5222013cc" providerId="ADAL" clId="{E0650391-BC52-4AD1-A784-54F22BF68303}" dt="2021-08-24T11:34:57.278" v="3090" actId="255"/>
          <ac:spMkLst>
            <pc:docMk/>
            <pc:sldMk cId="523800989" sldId="266"/>
            <ac:spMk id="2" creationId="{028E9374-91E0-480D-937B-666FAC497C90}"/>
          </ac:spMkLst>
        </pc:spChg>
        <pc:spChg chg="add mod">
          <ac:chgData name="Mr P Moore (Staff)" userId="6e5230d0-350d-4b57-a2e4-5ea5222013cc" providerId="ADAL" clId="{E0650391-BC52-4AD1-A784-54F22BF68303}" dt="2021-08-24T12:28:06.844" v="3622" actId="2085"/>
          <ac:spMkLst>
            <pc:docMk/>
            <pc:sldMk cId="523800989" sldId="266"/>
            <ac:spMk id="7" creationId="{6701817F-50BF-47BA-9773-A98EA9951005}"/>
          </ac:spMkLst>
        </pc:spChg>
        <pc:spChg chg="mod">
          <ac:chgData name="Mr P Moore (Staff)" userId="6e5230d0-350d-4b57-a2e4-5ea5222013cc" providerId="ADAL" clId="{E0650391-BC52-4AD1-A784-54F22BF68303}" dt="2021-08-24T11:33:14.131" v="3073" actId="1076"/>
          <ac:spMkLst>
            <pc:docMk/>
            <pc:sldMk cId="523800989" sldId="266"/>
            <ac:spMk id="11" creationId="{6896BD2C-22BC-4E7A-BF3B-5A071E1557C0}"/>
          </ac:spMkLst>
        </pc:spChg>
        <pc:spChg chg="add mod">
          <ac:chgData name="Mr P Moore (Staff)" userId="6e5230d0-350d-4b57-a2e4-5ea5222013cc" providerId="ADAL" clId="{E0650391-BC52-4AD1-A784-54F22BF68303}" dt="2021-08-24T11:02:41.156" v="2968"/>
          <ac:spMkLst>
            <pc:docMk/>
            <pc:sldMk cId="523800989" sldId="266"/>
            <ac:spMk id="12" creationId="{7F307E03-1BC0-42FE-AD71-648B6A9C19AD}"/>
          </ac:spMkLst>
        </pc:spChg>
        <pc:spChg chg="mod">
          <ac:chgData name="Mr P Moore (Staff)" userId="6e5230d0-350d-4b57-a2e4-5ea5222013cc" providerId="ADAL" clId="{E0650391-BC52-4AD1-A784-54F22BF68303}" dt="2021-08-24T11:33:14.131" v="3073" actId="1076"/>
          <ac:spMkLst>
            <pc:docMk/>
            <pc:sldMk cId="523800989" sldId="266"/>
            <ac:spMk id="13" creationId="{63E5E7D6-2B89-41EA-AC57-2947F2D4C794}"/>
          </ac:spMkLst>
        </pc:spChg>
        <pc:spChg chg="add mod">
          <ac:chgData name="Mr P Moore (Staff)" userId="6e5230d0-350d-4b57-a2e4-5ea5222013cc" providerId="ADAL" clId="{E0650391-BC52-4AD1-A784-54F22BF68303}" dt="2021-08-24T11:02:52.032" v="2989" actId="20577"/>
          <ac:spMkLst>
            <pc:docMk/>
            <pc:sldMk cId="523800989" sldId="266"/>
            <ac:spMk id="14" creationId="{39B2432E-9F4C-404E-B7BB-52E67A8D171B}"/>
          </ac:spMkLst>
        </pc:spChg>
        <pc:spChg chg="mod">
          <ac:chgData name="Mr P Moore (Staff)" userId="6e5230d0-350d-4b57-a2e4-5ea5222013cc" providerId="ADAL" clId="{E0650391-BC52-4AD1-A784-54F22BF68303}" dt="2021-08-24T11:33:14.131" v="3073" actId="1076"/>
          <ac:spMkLst>
            <pc:docMk/>
            <pc:sldMk cId="523800989" sldId="266"/>
            <ac:spMk id="15" creationId="{9F6B45CA-1D4B-46D7-A07E-8B8DE100B603}"/>
          </ac:spMkLst>
        </pc:spChg>
        <pc:spChg chg="add del mod">
          <ac:chgData name="Mr P Moore (Staff)" userId="6e5230d0-350d-4b57-a2e4-5ea5222013cc" providerId="ADAL" clId="{E0650391-BC52-4AD1-A784-54F22BF68303}" dt="2021-08-24T12:27:15.606" v="3614" actId="1076"/>
          <ac:spMkLst>
            <pc:docMk/>
            <pc:sldMk cId="523800989" sldId="266"/>
            <ac:spMk id="16" creationId="{2733C94F-FE69-455D-B29D-55290E432271}"/>
          </ac:spMkLst>
        </pc:spChg>
        <pc:spChg chg="mod">
          <ac:chgData name="Mr P Moore (Staff)" userId="6e5230d0-350d-4b57-a2e4-5ea5222013cc" providerId="ADAL" clId="{E0650391-BC52-4AD1-A784-54F22BF68303}" dt="2021-08-24T11:33:14.131" v="3073" actId="1076"/>
          <ac:spMkLst>
            <pc:docMk/>
            <pc:sldMk cId="523800989" sldId="266"/>
            <ac:spMk id="17" creationId="{434DB0DC-1D6F-4494-82B1-1D8273EA3C20}"/>
          </ac:spMkLst>
        </pc:spChg>
        <pc:spChg chg="mod">
          <ac:chgData name="Mr P Moore (Staff)" userId="6e5230d0-350d-4b57-a2e4-5ea5222013cc" providerId="ADAL" clId="{E0650391-BC52-4AD1-A784-54F22BF68303}" dt="2021-08-24T11:33:14.131" v="3073" actId="1076"/>
          <ac:spMkLst>
            <pc:docMk/>
            <pc:sldMk cId="523800989" sldId="266"/>
            <ac:spMk id="18" creationId="{CA0B8A41-A86B-4640-AFDE-A3CC82C27631}"/>
          </ac:spMkLst>
        </pc:spChg>
        <pc:spChg chg="mod">
          <ac:chgData name="Mr P Moore (Staff)" userId="6e5230d0-350d-4b57-a2e4-5ea5222013cc" providerId="ADAL" clId="{E0650391-BC52-4AD1-A784-54F22BF68303}" dt="2021-08-24T11:33:14.131" v="3073" actId="1076"/>
          <ac:spMkLst>
            <pc:docMk/>
            <pc:sldMk cId="523800989" sldId="266"/>
            <ac:spMk id="19" creationId="{6A942B41-FA19-44F0-965B-A9B950D49764}"/>
          </ac:spMkLst>
        </pc:spChg>
        <pc:spChg chg="mod">
          <ac:chgData name="Mr P Moore (Staff)" userId="6e5230d0-350d-4b57-a2e4-5ea5222013cc" providerId="ADAL" clId="{E0650391-BC52-4AD1-A784-54F22BF68303}" dt="2021-08-24T11:33:14.131" v="3073" actId="1076"/>
          <ac:spMkLst>
            <pc:docMk/>
            <pc:sldMk cId="523800989" sldId="266"/>
            <ac:spMk id="20" creationId="{A57D144D-DF73-4E42-9ACF-A091B11C8A26}"/>
          </ac:spMkLst>
        </pc:spChg>
        <pc:spChg chg="mod">
          <ac:chgData name="Mr P Moore (Staff)" userId="6e5230d0-350d-4b57-a2e4-5ea5222013cc" providerId="ADAL" clId="{E0650391-BC52-4AD1-A784-54F22BF68303}" dt="2021-08-24T11:33:14.131" v="3073" actId="1076"/>
          <ac:spMkLst>
            <pc:docMk/>
            <pc:sldMk cId="523800989" sldId="266"/>
            <ac:spMk id="21" creationId="{87A3227E-47E7-43B9-972B-595B311641F6}"/>
          </ac:spMkLst>
        </pc:spChg>
        <pc:spChg chg="add del mod">
          <ac:chgData name="Mr P Moore (Staff)" userId="6e5230d0-350d-4b57-a2e4-5ea5222013cc" providerId="ADAL" clId="{E0650391-BC52-4AD1-A784-54F22BF68303}" dt="2021-08-24T12:27:46.280" v="3619" actId="553"/>
          <ac:spMkLst>
            <pc:docMk/>
            <pc:sldMk cId="523800989" sldId="266"/>
            <ac:spMk id="22" creationId="{7F98DFB0-7970-4C0B-9338-FCB90E317512}"/>
          </ac:spMkLst>
        </pc:spChg>
        <pc:spChg chg="add del mod">
          <ac:chgData name="Mr P Moore (Staff)" userId="6e5230d0-350d-4b57-a2e4-5ea5222013cc" providerId="ADAL" clId="{E0650391-BC52-4AD1-A784-54F22BF68303}" dt="2021-08-24T12:27:46.280" v="3619" actId="553"/>
          <ac:spMkLst>
            <pc:docMk/>
            <pc:sldMk cId="523800989" sldId="266"/>
            <ac:spMk id="23" creationId="{EEF49880-C820-431C-9C56-5BC501618350}"/>
          </ac:spMkLst>
        </pc:spChg>
        <pc:spChg chg="add mod">
          <ac:chgData name="Mr P Moore (Staff)" userId="6e5230d0-350d-4b57-a2e4-5ea5222013cc" providerId="ADAL" clId="{E0650391-BC52-4AD1-A784-54F22BF68303}" dt="2021-08-24T11:32:37.471" v="3065"/>
          <ac:spMkLst>
            <pc:docMk/>
            <pc:sldMk cId="523800989" sldId="266"/>
            <ac:spMk id="25" creationId="{AD3BC984-71B4-4ACD-B31E-E7C4A7B2F00A}"/>
          </ac:spMkLst>
        </pc:spChg>
        <pc:spChg chg="add mod">
          <ac:chgData name="Mr P Moore (Staff)" userId="6e5230d0-350d-4b57-a2e4-5ea5222013cc" providerId="ADAL" clId="{E0650391-BC52-4AD1-A784-54F22BF68303}" dt="2021-08-24T12:26:06.226" v="3564" actId="1076"/>
          <ac:spMkLst>
            <pc:docMk/>
            <pc:sldMk cId="523800989" sldId="266"/>
            <ac:spMk id="26" creationId="{D7F850F3-BE38-4FBA-B74C-9269D6C964F6}"/>
          </ac:spMkLst>
        </pc:spChg>
        <pc:spChg chg="add mod">
          <ac:chgData name="Mr P Moore (Staff)" userId="6e5230d0-350d-4b57-a2e4-5ea5222013cc" providerId="ADAL" clId="{E0650391-BC52-4AD1-A784-54F22BF68303}" dt="2021-08-24T12:27:46.280" v="3619" actId="553"/>
          <ac:spMkLst>
            <pc:docMk/>
            <pc:sldMk cId="523800989" sldId="266"/>
            <ac:spMk id="27" creationId="{D74EF8B0-680D-4062-9229-A189AB5F5300}"/>
          </ac:spMkLst>
        </pc:spChg>
        <pc:spChg chg="add mod">
          <ac:chgData name="Mr P Moore (Staff)" userId="6e5230d0-350d-4b57-a2e4-5ea5222013cc" providerId="ADAL" clId="{E0650391-BC52-4AD1-A784-54F22BF68303}" dt="2021-08-24T12:28:57.326" v="3629" actId="1076"/>
          <ac:spMkLst>
            <pc:docMk/>
            <pc:sldMk cId="523800989" sldId="266"/>
            <ac:spMk id="28" creationId="{D9986A22-33E1-4C98-9924-03BDD9B06A23}"/>
          </ac:spMkLst>
        </pc:spChg>
        <pc:spChg chg="add mod">
          <ac:chgData name="Mr P Moore (Staff)" userId="6e5230d0-350d-4b57-a2e4-5ea5222013cc" providerId="ADAL" clId="{E0650391-BC52-4AD1-A784-54F22BF68303}" dt="2021-08-24T12:28:49.525" v="3628" actId="1076"/>
          <ac:spMkLst>
            <pc:docMk/>
            <pc:sldMk cId="523800989" sldId="266"/>
            <ac:spMk id="29" creationId="{3A5B2391-97E4-4EC4-9EDF-B40BDF946F89}"/>
          </ac:spMkLst>
        </pc:spChg>
        <pc:cxnChg chg="add del mod">
          <ac:chgData name="Mr P Moore (Staff)" userId="6e5230d0-350d-4b57-a2e4-5ea5222013cc" providerId="ADAL" clId="{E0650391-BC52-4AD1-A784-54F22BF68303}" dt="2021-08-24T11:11:12.166" v="3061" actId="478"/>
          <ac:cxnSpMkLst>
            <pc:docMk/>
            <pc:sldMk cId="523800989" sldId="266"/>
            <ac:cxnSpMk id="4" creationId="{C90AA9A6-3AAD-4DC3-8765-06B980DE2693}"/>
          </ac:cxnSpMkLst>
        </pc:cxnChg>
        <pc:cxnChg chg="add del mod">
          <ac:chgData name="Mr P Moore (Staff)" userId="6e5230d0-350d-4b57-a2e4-5ea5222013cc" providerId="ADAL" clId="{E0650391-BC52-4AD1-A784-54F22BF68303}" dt="2021-08-24T11:11:06.739" v="3060" actId="478"/>
          <ac:cxnSpMkLst>
            <pc:docMk/>
            <pc:sldMk cId="523800989" sldId="266"/>
            <ac:cxnSpMk id="24" creationId="{4E86E80E-8EA8-4EAE-A054-5B72FEE63C9C}"/>
          </ac:cxnSpMkLst>
        </pc:cxnChg>
      </pc:sldChg>
      <pc:sldChg chg="addSp modSp add del">
        <pc:chgData name="Mr P Moore (Staff)" userId="6e5230d0-350d-4b57-a2e4-5ea5222013cc" providerId="ADAL" clId="{E0650391-BC52-4AD1-A784-54F22BF68303}" dt="2021-08-24T11:12:25.720" v="3064" actId="47"/>
        <pc:sldMkLst>
          <pc:docMk/>
          <pc:sldMk cId="3481817063" sldId="267"/>
        </pc:sldMkLst>
        <pc:spChg chg="add mod">
          <ac:chgData name="Mr P Moore (Staff)" userId="6e5230d0-350d-4b57-a2e4-5ea5222013cc" providerId="ADAL" clId="{E0650391-BC52-4AD1-A784-54F22BF68303}" dt="2021-08-24T11:03:39.855" v="2990"/>
          <ac:spMkLst>
            <pc:docMk/>
            <pc:sldMk cId="3481817063" sldId="267"/>
            <ac:spMk id="5" creationId="{C0A70381-81C4-4FAD-A885-888D3A99BC73}"/>
          </ac:spMkLst>
        </pc:spChg>
        <pc:spChg chg="add mod">
          <ac:chgData name="Mr P Moore (Staff)" userId="6e5230d0-350d-4b57-a2e4-5ea5222013cc" providerId="ADAL" clId="{E0650391-BC52-4AD1-A784-54F22BF68303}" dt="2021-08-24T11:03:39.855" v="2990"/>
          <ac:spMkLst>
            <pc:docMk/>
            <pc:sldMk cId="3481817063" sldId="267"/>
            <ac:spMk id="6" creationId="{4EE5AA50-E2F5-44BF-847B-4BA9582A2F32}"/>
          </ac:spMkLst>
        </pc:spChg>
      </pc:sldChg>
      <pc:sldChg chg="addSp delSp modSp add mod delAnim modAnim">
        <pc:chgData name="Mr P Moore (Staff)" userId="6e5230d0-350d-4b57-a2e4-5ea5222013cc" providerId="ADAL" clId="{E0650391-BC52-4AD1-A784-54F22BF68303}" dt="2021-08-24T12:33:38.086" v="3647"/>
        <pc:sldMkLst>
          <pc:docMk/>
          <pc:sldMk cId="454928799" sldId="268"/>
        </pc:sldMkLst>
        <pc:spChg chg="mod">
          <ac:chgData name="Mr P Moore (Staff)" userId="6e5230d0-350d-4b57-a2e4-5ea5222013cc" providerId="ADAL" clId="{E0650391-BC52-4AD1-A784-54F22BF68303}" dt="2021-08-24T11:41:48.071" v="3162" actId="1076"/>
          <ac:spMkLst>
            <pc:docMk/>
            <pc:sldMk cId="454928799" sldId="268"/>
            <ac:spMk id="2" creationId="{028E9374-91E0-480D-937B-666FAC497C90}"/>
          </ac:spMkLst>
        </pc:spChg>
        <pc:spChg chg="add mod">
          <ac:chgData name="Mr P Moore (Staff)" userId="6e5230d0-350d-4b57-a2e4-5ea5222013cc" providerId="ADAL" clId="{E0650391-BC52-4AD1-A784-54F22BF68303}" dt="2021-08-24T11:03:41.509" v="2991"/>
          <ac:spMkLst>
            <pc:docMk/>
            <pc:sldMk cId="454928799" sldId="268"/>
            <ac:spMk id="5" creationId="{EC4E132A-FC80-4CAA-9C6E-08C22DC7205E}"/>
          </ac:spMkLst>
        </pc:spChg>
        <pc:spChg chg="add mod">
          <ac:chgData name="Mr P Moore (Staff)" userId="6e5230d0-350d-4b57-a2e4-5ea5222013cc" providerId="ADAL" clId="{E0650391-BC52-4AD1-A784-54F22BF68303}" dt="2021-08-24T11:34:35.161" v="3085" actId="20577"/>
          <ac:spMkLst>
            <pc:docMk/>
            <pc:sldMk cId="454928799" sldId="268"/>
            <ac:spMk id="6" creationId="{F668E329-788F-4639-8D71-D0A9B0B75644}"/>
          </ac:spMkLst>
        </pc:spChg>
        <pc:spChg chg="add del mod">
          <ac:chgData name="Mr P Moore (Staff)" userId="6e5230d0-350d-4b57-a2e4-5ea5222013cc" providerId="ADAL" clId="{E0650391-BC52-4AD1-A784-54F22BF68303}" dt="2021-08-24T11:34:21.303" v="3082"/>
          <ac:spMkLst>
            <pc:docMk/>
            <pc:sldMk cId="454928799" sldId="268"/>
            <ac:spMk id="7" creationId="{43DC10FE-C259-4D6A-8781-6721A4D08E5E}"/>
          </ac:spMkLst>
        </pc:spChg>
        <pc:spChg chg="add del mod">
          <ac:chgData name="Mr P Moore (Staff)" userId="6e5230d0-350d-4b57-a2e4-5ea5222013cc" providerId="ADAL" clId="{E0650391-BC52-4AD1-A784-54F22BF68303}" dt="2021-08-24T11:35:35.681" v="3095" actId="478"/>
          <ac:spMkLst>
            <pc:docMk/>
            <pc:sldMk cId="454928799" sldId="268"/>
            <ac:spMk id="9" creationId="{BD0E16EB-215B-4736-8077-7DDA71C8A51F}"/>
          </ac:spMkLst>
        </pc:spChg>
        <pc:spChg chg="add mod">
          <ac:chgData name="Mr P Moore (Staff)" userId="6e5230d0-350d-4b57-a2e4-5ea5222013cc" providerId="ADAL" clId="{E0650391-BC52-4AD1-A784-54F22BF68303}" dt="2021-08-24T11:35:41.610" v="3096" actId="1076"/>
          <ac:spMkLst>
            <pc:docMk/>
            <pc:sldMk cId="454928799" sldId="268"/>
            <ac:spMk id="10" creationId="{96C7E028-5411-4738-AD2D-1AFEBC8026FC}"/>
          </ac:spMkLst>
        </pc:spChg>
        <pc:spChg chg="add mod">
          <ac:chgData name="Mr P Moore (Staff)" userId="6e5230d0-350d-4b57-a2e4-5ea5222013cc" providerId="ADAL" clId="{E0650391-BC52-4AD1-A784-54F22BF68303}" dt="2021-08-24T11:38:43.710" v="3128" actId="1076"/>
          <ac:spMkLst>
            <pc:docMk/>
            <pc:sldMk cId="454928799" sldId="268"/>
            <ac:spMk id="11" creationId="{7D75757D-5FC2-43CA-9935-97B24DD9889A}"/>
          </ac:spMkLst>
        </pc:spChg>
        <pc:spChg chg="mod">
          <ac:chgData name="Mr P Moore (Staff)" userId="6e5230d0-350d-4b57-a2e4-5ea5222013cc" providerId="ADAL" clId="{E0650391-BC52-4AD1-A784-54F22BF68303}" dt="2021-08-24T11:40:30.897" v="3147" actId="1076"/>
          <ac:spMkLst>
            <pc:docMk/>
            <pc:sldMk cId="454928799" sldId="268"/>
            <ac:spMk id="12" creationId="{332ECD05-1E2D-4FEF-ADB2-E04EF24DD525}"/>
          </ac:spMkLst>
        </pc:spChg>
        <pc:spChg chg="add mod">
          <ac:chgData name="Mr P Moore (Staff)" userId="6e5230d0-350d-4b57-a2e4-5ea5222013cc" providerId="ADAL" clId="{E0650391-BC52-4AD1-A784-54F22BF68303}" dt="2021-08-24T11:42:30.373" v="3168" actId="1076"/>
          <ac:spMkLst>
            <pc:docMk/>
            <pc:sldMk cId="454928799" sldId="268"/>
            <ac:spMk id="13" creationId="{10A4118B-E2B0-4FC7-B652-EE7BB0B8A4ED}"/>
          </ac:spMkLst>
        </pc:spChg>
        <pc:spChg chg="mod">
          <ac:chgData name="Mr P Moore (Staff)" userId="6e5230d0-350d-4b57-a2e4-5ea5222013cc" providerId="ADAL" clId="{E0650391-BC52-4AD1-A784-54F22BF68303}" dt="2021-08-24T11:40:36.078" v="3148" actId="1076"/>
          <ac:spMkLst>
            <pc:docMk/>
            <pc:sldMk cId="454928799" sldId="268"/>
            <ac:spMk id="14" creationId="{DC6E8B75-E4F5-440D-B513-92C84CAF1E5C}"/>
          </ac:spMkLst>
        </pc:spChg>
        <pc:spChg chg="add mod">
          <ac:chgData name="Mr P Moore (Staff)" userId="6e5230d0-350d-4b57-a2e4-5ea5222013cc" providerId="ADAL" clId="{E0650391-BC52-4AD1-A784-54F22BF68303}" dt="2021-08-24T11:41:35.765" v="3159" actId="1076"/>
          <ac:spMkLst>
            <pc:docMk/>
            <pc:sldMk cId="454928799" sldId="268"/>
            <ac:spMk id="15" creationId="{63F4CAB0-89E0-460C-A76C-1CBDEB93D0B7}"/>
          </ac:spMkLst>
        </pc:spChg>
        <pc:spChg chg="add del mod">
          <ac:chgData name="Mr P Moore (Staff)" userId="6e5230d0-350d-4b57-a2e4-5ea5222013cc" providerId="ADAL" clId="{E0650391-BC52-4AD1-A784-54F22BF68303}" dt="2021-08-24T11:41:51.588" v="3163" actId="21"/>
          <ac:spMkLst>
            <pc:docMk/>
            <pc:sldMk cId="454928799" sldId="268"/>
            <ac:spMk id="17" creationId="{10B67BA0-1D9F-4E42-9ABB-F4887956F99C}"/>
          </ac:spMkLst>
        </pc:spChg>
        <pc:spChg chg="add del mod">
          <ac:chgData name="Mr P Moore (Staff)" userId="6e5230d0-350d-4b57-a2e4-5ea5222013cc" providerId="ADAL" clId="{E0650391-BC52-4AD1-A784-54F22BF68303}" dt="2021-08-24T11:41:51.588" v="3163" actId="21"/>
          <ac:spMkLst>
            <pc:docMk/>
            <pc:sldMk cId="454928799" sldId="268"/>
            <ac:spMk id="19" creationId="{197F8E0D-254C-410A-8909-15BA610CDF8E}"/>
          </ac:spMkLst>
        </pc:spChg>
        <pc:spChg chg="add del mod">
          <ac:chgData name="Mr P Moore (Staff)" userId="6e5230d0-350d-4b57-a2e4-5ea5222013cc" providerId="ADAL" clId="{E0650391-BC52-4AD1-A784-54F22BF68303}" dt="2021-08-24T11:41:51.588" v="3163" actId="21"/>
          <ac:spMkLst>
            <pc:docMk/>
            <pc:sldMk cId="454928799" sldId="268"/>
            <ac:spMk id="21" creationId="{9F9FD384-3866-4DE4-8C4F-0284D3B52234}"/>
          </ac:spMkLst>
        </pc:spChg>
        <pc:spChg chg="add del mod">
          <ac:chgData name="Mr P Moore (Staff)" userId="6e5230d0-350d-4b57-a2e4-5ea5222013cc" providerId="ADAL" clId="{E0650391-BC52-4AD1-A784-54F22BF68303}" dt="2021-08-24T11:41:51.588" v="3163" actId="21"/>
          <ac:spMkLst>
            <pc:docMk/>
            <pc:sldMk cId="454928799" sldId="268"/>
            <ac:spMk id="23" creationId="{DD23659C-C5EA-42B6-8CBC-7E11AA6B2171}"/>
          </ac:spMkLst>
        </pc:spChg>
        <pc:spChg chg="add mod">
          <ac:chgData name="Mr P Moore (Staff)" userId="6e5230d0-350d-4b57-a2e4-5ea5222013cc" providerId="ADAL" clId="{E0650391-BC52-4AD1-A784-54F22BF68303}" dt="2021-08-24T11:42:10.318" v="3166" actId="1076"/>
          <ac:spMkLst>
            <pc:docMk/>
            <pc:sldMk cId="454928799" sldId="268"/>
            <ac:spMk id="25" creationId="{31664667-52A7-469A-B74E-5AE24D6282A2}"/>
          </ac:spMkLst>
        </pc:spChg>
        <pc:spChg chg="add mod">
          <ac:chgData name="Mr P Moore (Staff)" userId="6e5230d0-350d-4b57-a2e4-5ea5222013cc" providerId="ADAL" clId="{E0650391-BC52-4AD1-A784-54F22BF68303}" dt="2021-08-24T11:43:04.679" v="3171" actId="1076"/>
          <ac:spMkLst>
            <pc:docMk/>
            <pc:sldMk cId="454928799" sldId="268"/>
            <ac:spMk id="27" creationId="{51EDB8FD-5B4D-4124-AAD8-1FE2B70A183F}"/>
          </ac:spMkLst>
        </pc:spChg>
        <pc:spChg chg="add mod">
          <ac:chgData name="Mr P Moore (Staff)" userId="6e5230d0-350d-4b57-a2e4-5ea5222013cc" providerId="ADAL" clId="{E0650391-BC52-4AD1-A784-54F22BF68303}" dt="2021-08-24T11:42:39.472" v="3169" actId="1076"/>
          <ac:spMkLst>
            <pc:docMk/>
            <pc:sldMk cId="454928799" sldId="268"/>
            <ac:spMk id="29" creationId="{DA7112A4-8AF3-47F2-86DA-B504FB7D73A7}"/>
          </ac:spMkLst>
        </pc:spChg>
        <pc:spChg chg="add mod">
          <ac:chgData name="Mr P Moore (Staff)" userId="6e5230d0-350d-4b57-a2e4-5ea5222013cc" providerId="ADAL" clId="{E0650391-BC52-4AD1-A784-54F22BF68303}" dt="2021-08-24T11:43:11.835" v="3172" actId="1076"/>
          <ac:spMkLst>
            <pc:docMk/>
            <pc:sldMk cId="454928799" sldId="268"/>
            <ac:spMk id="31" creationId="{F3A2017D-A029-44BF-A34D-41B61D95B059}"/>
          </ac:spMkLst>
        </pc:spChg>
        <pc:spChg chg="add mod">
          <ac:chgData name="Mr P Moore (Staff)" userId="6e5230d0-350d-4b57-a2e4-5ea5222013cc" providerId="ADAL" clId="{E0650391-BC52-4AD1-A784-54F22BF68303}" dt="2021-08-24T11:44:10.952" v="3176"/>
          <ac:spMkLst>
            <pc:docMk/>
            <pc:sldMk cId="454928799" sldId="268"/>
            <ac:spMk id="32" creationId="{1B1D0D7C-7714-4B87-A462-46F46B81F34D}"/>
          </ac:spMkLst>
        </pc:spChg>
        <pc:cxnChg chg="add del mod">
          <ac:chgData name="Mr P Moore (Staff)" userId="6e5230d0-350d-4b57-a2e4-5ea5222013cc" providerId="ADAL" clId="{E0650391-BC52-4AD1-A784-54F22BF68303}" dt="2021-08-24T11:41:51.588" v="3163" actId="21"/>
          <ac:cxnSpMkLst>
            <pc:docMk/>
            <pc:sldMk cId="454928799" sldId="268"/>
            <ac:cxnSpMk id="16" creationId="{B33DB180-F696-433B-BF4B-C17EE16C4D32}"/>
          </ac:cxnSpMkLst>
        </pc:cxnChg>
        <pc:cxnChg chg="add del mod">
          <ac:chgData name="Mr P Moore (Staff)" userId="6e5230d0-350d-4b57-a2e4-5ea5222013cc" providerId="ADAL" clId="{E0650391-BC52-4AD1-A784-54F22BF68303}" dt="2021-08-24T11:41:51.588" v="3163" actId="21"/>
          <ac:cxnSpMkLst>
            <pc:docMk/>
            <pc:sldMk cId="454928799" sldId="268"/>
            <ac:cxnSpMk id="18" creationId="{5612CF71-7159-458A-8876-664163397594}"/>
          </ac:cxnSpMkLst>
        </pc:cxnChg>
        <pc:cxnChg chg="add del mod">
          <ac:chgData name="Mr P Moore (Staff)" userId="6e5230d0-350d-4b57-a2e4-5ea5222013cc" providerId="ADAL" clId="{E0650391-BC52-4AD1-A784-54F22BF68303}" dt="2021-08-24T11:41:51.588" v="3163" actId="21"/>
          <ac:cxnSpMkLst>
            <pc:docMk/>
            <pc:sldMk cId="454928799" sldId="268"/>
            <ac:cxnSpMk id="20" creationId="{DD64778E-A868-432C-8129-D5A6C22E5C44}"/>
          </ac:cxnSpMkLst>
        </pc:cxnChg>
        <pc:cxnChg chg="add del mod">
          <ac:chgData name="Mr P Moore (Staff)" userId="6e5230d0-350d-4b57-a2e4-5ea5222013cc" providerId="ADAL" clId="{E0650391-BC52-4AD1-A784-54F22BF68303}" dt="2021-08-24T11:41:51.588" v="3163" actId="21"/>
          <ac:cxnSpMkLst>
            <pc:docMk/>
            <pc:sldMk cId="454928799" sldId="268"/>
            <ac:cxnSpMk id="22" creationId="{A44511F4-9A39-4509-826F-7B58489C8038}"/>
          </ac:cxnSpMkLst>
        </pc:cxnChg>
        <pc:cxnChg chg="add mod">
          <ac:chgData name="Mr P Moore (Staff)" userId="6e5230d0-350d-4b57-a2e4-5ea5222013cc" providerId="ADAL" clId="{E0650391-BC52-4AD1-A784-54F22BF68303}" dt="2021-08-24T11:42:10.318" v="3166" actId="1076"/>
          <ac:cxnSpMkLst>
            <pc:docMk/>
            <pc:sldMk cId="454928799" sldId="268"/>
            <ac:cxnSpMk id="24" creationId="{0341D953-E1F2-4F4F-84E4-DDE8C60CAA0E}"/>
          </ac:cxnSpMkLst>
        </pc:cxnChg>
        <pc:cxnChg chg="add mod">
          <ac:chgData name="Mr P Moore (Staff)" userId="6e5230d0-350d-4b57-a2e4-5ea5222013cc" providerId="ADAL" clId="{E0650391-BC52-4AD1-A784-54F22BF68303}" dt="2021-08-24T11:42:39.472" v="3169" actId="1076"/>
          <ac:cxnSpMkLst>
            <pc:docMk/>
            <pc:sldMk cId="454928799" sldId="268"/>
            <ac:cxnSpMk id="26" creationId="{FBB8E519-0ACC-4EFC-88AB-481970DE9AF3}"/>
          </ac:cxnSpMkLst>
        </pc:cxnChg>
        <pc:cxnChg chg="add mod">
          <ac:chgData name="Mr P Moore (Staff)" userId="6e5230d0-350d-4b57-a2e4-5ea5222013cc" providerId="ADAL" clId="{E0650391-BC52-4AD1-A784-54F22BF68303}" dt="2021-08-24T11:42:39.472" v="3169" actId="1076"/>
          <ac:cxnSpMkLst>
            <pc:docMk/>
            <pc:sldMk cId="454928799" sldId="268"/>
            <ac:cxnSpMk id="28" creationId="{2A70C576-1303-4438-919F-2122BBE684E5}"/>
          </ac:cxnSpMkLst>
        </pc:cxnChg>
        <pc:cxnChg chg="add mod">
          <ac:chgData name="Mr P Moore (Staff)" userId="6e5230d0-350d-4b57-a2e4-5ea5222013cc" providerId="ADAL" clId="{E0650391-BC52-4AD1-A784-54F22BF68303}" dt="2021-08-24T11:42:49.859" v="3170" actId="1076"/>
          <ac:cxnSpMkLst>
            <pc:docMk/>
            <pc:sldMk cId="454928799" sldId="268"/>
            <ac:cxnSpMk id="30" creationId="{91C65E2B-DB94-426C-9030-3466C49F39BF}"/>
          </ac:cxnSpMkLst>
        </pc:cxnChg>
      </pc:sldChg>
      <pc:sldChg chg="addSp delSp modSp add del mod">
        <pc:chgData name="Mr P Moore (Staff)" userId="6e5230d0-350d-4b57-a2e4-5ea5222013cc" providerId="ADAL" clId="{E0650391-BC52-4AD1-A784-54F22BF68303}" dt="2021-08-24T11:44:32.658" v="3178" actId="47"/>
        <pc:sldMkLst>
          <pc:docMk/>
          <pc:sldMk cId="2224343311" sldId="269"/>
        </pc:sldMkLst>
        <pc:spChg chg="del">
          <ac:chgData name="Mr P Moore (Staff)" userId="6e5230d0-350d-4b57-a2e4-5ea5222013cc" providerId="ADAL" clId="{E0650391-BC52-4AD1-A784-54F22BF68303}" dt="2021-08-24T11:44:29.756" v="3177" actId="478"/>
          <ac:spMkLst>
            <pc:docMk/>
            <pc:sldMk cId="2224343311" sldId="269"/>
            <ac:spMk id="9" creationId="{108566C1-1040-4D3F-AAF1-5392970D51DA}"/>
          </ac:spMkLst>
        </pc:spChg>
        <pc:spChg chg="add mod">
          <ac:chgData name="Mr P Moore (Staff)" userId="6e5230d0-350d-4b57-a2e4-5ea5222013cc" providerId="ADAL" clId="{E0650391-BC52-4AD1-A784-54F22BF68303}" dt="2021-08-24T11:43:49.264" v="3174"/>
          <ac:spMkLst>
            <pc:docMk/>
            <pc:sldMk cId="2224343311" sldId="269"/>
            <ac:spMk id="10" creationId="{DBDF6A25-B4B7-47E0-81BB-853EABC9C556}"/>
          </ac:spMkLst>
        </pc:spChg>
        <pc:spChg chg="add mod">
          <ac:chgData name="Mr P Moore (Staff)" userId="6e5230d0-350d-4b57-a2e4-5ea5222013cc" providerId="ADAL" clId="{E0650391-BC52-4AD1-A784-54F22BF68303}" dt="2021-08-24T11:43:49.264" v="3174"/>
          <ac:spMkLst>
            <pc:docMk/>
            <pc:sldMk cId="2224343311" sldId="269"/>
            <ac:spMk id="12" creationId="{068862CD-C533-44FF-93AF-129CEF42D01D}"/>
          </ac:spMkLst>
        </pc:spChg>
      </pc:sldChg>
      <pc:sldChg chg="addSp modSp add del">
        <pc:chgData name="Mr P Moore (Staff)" userId="6e5230d0-350d-4b57-a2e4-5ea5222013cc" providerId="ADAL" clId="{E0650391-BC52-4AD1-A784-54F22BF68303}" dt="2021-08-24T11:43:20.635" v="3173" actId="47"/>
        <pc:sldMkLst>
          <pc:docMk/>
          <pc:sldMk cId="3608021838" sldId="270"/>
        </pc:sldMkLst>
        <pc:spChg chg="add mod">
          <ac:chgData name="Mr P Moore (Staff)" userId="6e5230d0-350d-4b57-a2e4-5ea5222013cc" providerId="ADAL" clId="{E0650391-BC52-4AD1-A784-54F22BF68303}" dt="2021-08-24T11:03:43.780" v="2992"/>
          <ac:spMkLst>
            <pc:docMk/>
            <pc:sldMk cId="3608021838" sldId="270"/>
            <ac:spMk id="12" creationId="{4EC351A5-355B-4FEE-86ED-259B836FE887}"/>
          </ac:spMkLst>
        </pc:spChg>
        <pc:spChg chg="add mod">
          <ac:chgData name="Mr P Moore (Staff)" userId="6e5230d0-350d-4b57-a2e4-5ea5222013cc" providerId="ADAL" clId="{E0650391-BC52-4AD1-A784-54F22BF68303}" dt="2021-08-24T11:03:43.780" v="2992"/>
          <ac:spMkLst>
            <pc:docMk/>
            <pc:sldMk cId="3608021838" sldId="270"/>
            <ac:spMk id="14" creationId="{D3F1D0FB-1EFC-4D91-AA35-4A1EEF287093}"/>
          </ac:spMkLst>
        </pc:spChg>
      </pc:sldChg>
      <pc:sldChg chg="addSp delSp modSp add mod modAnim">
        <pc:chgData name="Mr P Moore (Staff)" userId="6e5230d0-350d-4b57-a2e4-5ea5222013cc" providerId="ADAL" clId="{E0650391-BC52-4AD1-A784-54F22BF68303}" dt="2021-08-24T12:14:05.880" v="3480" actId="1076"/>
        <pc:sldMkLst>
          <pc:docMk/>
          <pc:sldMk cId="899155528" sldId="271"/>
        </pc:sldMkLst>
        <pc:spChg chg="add mod">
          <ac:chgData name="Mr P Moore (Staff)" userId="6e5230d0-350d-4b57-a2e4-5ea5222013cc" providerId="ADAL" clId="{E0650391-BC52-4AD1-A784-54F22BF68303}" dt="2021-08-24T12:09:59.999" v="3379" actId="20577"/>
          <ac:spMkLst>
            <pc:docMk/>
            <pc:sldMk cId="899155528" sldId="271"/>
            <ac:spMk id="2" creationId="{C355409D-63F7-48C8-8873-C48B7EC2A239}"/>
          </ac:spMkLst>
        </pc:spChg>
        <pc:spChg chg="mod">
          <ac:chgData name="Mr P Moore (Staff)" userId="6e5230d0-350d-4b57-a2e4-5ea5222013cc" providerId="ADAL" clId="{E0650391-BC52-4AD1-A784-54F22BF68303}" dt="2021-08-24T11:47:22.586" v="3255" actId="1076"/>
          <ac:spMkLst>
            <pc:docMk/>
            <pc:sldMk cId="899155528" sldId="271"/>
            <ac:spMk id="3" creationId="{00000000-0000-0000-0000-000000000000}"/>
          </ac:spMkLst>
        </pc:spChg>
        <pc:spChg chg="add mod ord">
          <ac:chgData name="Mr P Moore (Staff)" userId="6e5230d0-350d-4b57-a2e4-5ea5222013cc" providerId="ADAL" clId="{E0650391-BC52-4AD1-A784-54F22BF68303}" dt="2021-08-24T11:47:22.586" v="3255" actId="1076"/>
          <ac:spMkLst>
            <pc:docMk/>
            <pc:sldMk cId="899155528" sldId="271"/>
            <ac:spMk id="4" creationId="{4FEFF2E9-D6F8-4EBF-903B-DA1A18150E14}"/>
          </ac:spMkLst>
        </pc:spChg>
        <pc:spChg chg="mod">
          <ac:chgData name="Mr P Moore (Staff)" userId="6e5230d0-350d-4b57-a2e4-5ea5222013cc" providerId="ADAL" clId="{E0650391-BC52-4AD1-A784-54F22BF68303}" dt="2021-08-24T11:45:03.991" v="3181" actId="1076"/>
          <ac:spMkLst>
            <pc:docMk/>
            <pc:sldMk cId="899155528" sldId="271"/>
            <ac:spMk id="5" creationId="{10372028-D131-460C-9D45-DDCB4CE279AF}"/>
          </ac:spMkLst>
        </pc:spChg>
        <pc:spChg chg="mod">
          <ac:chgData name="Mr P Moore (Staff)" userId="6e5230d0-350d-4b57-a2e4-5ea5222013cc" providerId="ADAL" clId="{E0650391-BC52-4AD1-A784-54F22BF68303}" dt="2021-08-24T11:47:22.586" v="3255" actId="1076"/>
          <ac:spMkLst>
            <pc:docMk/>
            <pc:sldMk cId="899155528" sldId="271"/>
            <ac:spMk id="6" creationId="{00000000-0000-0000-0000-000000000000}"/>
          </ac:spMkLst>
        </pc:spChg>
        <pc:spChg chg="add mod">
          <ac:chgData name="Mr P Moore (Staff)" userId="6e5230d0-350d-4b57-a2e4-5ea5222013cc" providerId="ADAL" clId="{E0650391-BC52-4AD1-A784-54F22BF68303}" dt="2021-08-24T11:48:04.912" v="3259" actId="1076"/>
          <ac:spMkLst>
            <pc:docMk/>
            <pc:sldMk cId="899155528" sldId="271"/>
            <ac:spMk id="7" creationId="{B813F360-732A-4A00-93A8-B98B6B539C50}"/>
          </ac:spMkLst>
        </pc:spChg>
        <pc:spChg chg="mod">
          <ac:chgData name="Mr P Moore (Staff)" userId="6e5230d0-350d-4b57-a2e4-5ea5222013cc" providerId="ADAL" clId="{E0650391-BC52-4AD1-A784-54F22BF68303}" dt="2021-08-24T11:46:06.453" v="3246" actId="1076"/>
          <ac:spMkLst>
            <pc:docMk/>
            <pc:sldMk cId="899155528" sldId="271"/>
            <ac:spMk id="8" creationId="{6E205637-D03D-4E92-A798-C90CF0F356D8}"/>
          </ac:spMkLst>
        </pc:spChg>
        <pc:spChg chg="del">
          <ac:chgData name="Mr P Moore (Staff)" userId="6e5230d0-350d-4b57-a2e4-5ea5222013cc" providerId="ADAL" clId="{E0650391-BC52-4AD1-A784-54F22BF68303}" dt="2021-08-24T11:44:38.419" v="3179" actId="478"/>
          <ac:spMkLst>
            <pc:docMk/>
            <pc:sldMk cId="899155528" sldId="271"/>
            <ac:spMk id="9" creationId="{108566C1-1040-4D3F-AAF1-5392970D51DA}"/>
          </ac:spMkLst>
        </pc:spChg>
        <pc:spChg chg="add mod">
          <ac:chgData name="Mr P Moore (Staff)" userId="6e5230d0-350d-4b57-a2e4-5ea5222013cc" providerId="ADAL" clId="{E0650391-BC52-4AD1-A784-54F22BF68303}" dt="2021-08-24T11:43:52.412" v="3175"/>
          <ac:spMkLst>
            <pc:docMk/>
            <pc:sldMk cId="899155528" sldId="271"/>
            <ac:spMk id="10" creationId="{C493CE83-63B2-415B-B309-5B26AD63F425}"/>
          </ac:spMkLst>
        </pc:spChg>
        <pc:spChg chg="mod">
          <ac:chgData name="Mr P Moore (Staff)" userId="6e5230d0-350d-4b57-a2e4-5ea5222013cc" providerId="ADAL" clId="{E0650391-BC52-4AD1-A784-54F22BF68303}" dt="2021-08-24T11:45:03.991" v="3181" actId="1076"/>
          <ac:spMkLst>
            <pc:docMk/>
            <pc:sldMk cId="899155528" sldId="271"/>
            <ac:spMk id="11" creationId="{D384A6AC-7072-4617-A0F4-B7C76983C8FB}"/>
          </ac:spMkLst>
        </pc:spChg>
        <pc:spChg chg="add mod">
          <ac:chgData name="Mr P Moore (Staff)" userId="6e5230d0-350d-4b57-a2e4-5ea5222013cc" providerId="ADAL" clId="{E0650391-BC52-4AD1-A784-54F22BF68303}" dt="2021-08-24T11:43:52.412" v="3175"/>
          <ac:spMkLst>
            <pc:docMk/>
            <pc:sldMk cId="899155528" sldId="271"/>
            <ac:spMk id="12" creationId="{D2FF0581-0651-4CCB-9B21-0D3543C17BD0}"/>
          </ac:spMkLst>
        </pc:spChg>
        <pc:spChg chg="add mod">
          <ac:chgData name="Mr P Moore (Staff)" userId="6e5230d0-350d-4b57-a2e4-5ea5222013cc" providerId="ADAL" clId="{E0650391-BC52-4AD1-A784-54F22BF68303}" dt="2021-08-24T11:48:23.418" v="3262" actId="1076"/>
          <ac:spMkLst>
            <pc:docMk/>
            <pc:sldMk cId="899155528" sldId="271"/>
            <ac:spMk id="13" creationId="{9CEB8862-1EAE-44A1-B576-A9C68628D8C6}"/>
          </ac:spMkLst>
        </pc:spChg>
        <pc:spChg chg="add mod">
          <ac:chgData name="Mr P Moore (Staff)" userId="6e5230d0-350d-4b57-a2e4-5ea5222013cc" providerId="ADAL" clId="{E0650391-BC52-4AD1-A784-54F22BF68303}" dt="2021-08-24T11:48:30.382" v="3265" actId="14100"/>
          <ac:spMkLst>
            <pc:docMk/>
            <pc:sldMk cId="899155528" sldId="271"/>
            <ac:spMk id="14" creationId="{DA7DC97E-35A1-436A-B323-B64D2CF99E66}"/>
          </ac:spMkLst>
        </pc:spChg>
        <pc:spChg chg="add mod">
          <ac:chgData name="Mr P Moore (Staff)" userId="6e5230d0-350d-4b57-a2e4-5ea5222013cc" providerId="ADAL" clId="{E0650391-BC52-4AD1-A784-54F22BF68303}" dt="2021-08-24T11:48:35.395" v="3267" actId="1076"/>
          <ac:spMkLst>
            <pc:docMk/>
            <pc:sldMk cId="899155528" sldId="271"/>
            <ac:spMk id="15" creationId="{574F4D35-2C83-4AB5-BB09-6D230227DA73}"/>
          </ac:spMkLst>
        </pc:spChg>
        <pc:spChg chg="add mod">
          <ac:chgData name="Mr P Moore (Staff)" userId="6e5230d0-350d-4b57-a2e4-5ea5222013cc" providerId="ADAL" clId="{E0650391-BC52-4AD1-A784-54F22BF68303}" dt="2021-08-24T11:48:38.635" v="3269" actId="1076"/>
          <ac:spMkLst>
            <pc:docMk/>
            <pc:sldMk cId="899155528" sldId="271"/>
            <ac:spMk id="16" creationId="{3715ACC8-C170-4BC2-B107-8832BE3BA9EB}"/>
          </ac:spMkLst>
        </pc:spChg>
        <pc:spChg chg="add mod">
          <ac:chgData name="Mr P Moore (Staff)" userId="6e5230d0-350d-4b57-a2e4-5ea5222013cc" providerId="ADAL" clId="{E0650391-BC52-4AD1-A784-54F22BF68303}" dt="2021-08-24T11:48:44.312" v="3272" actId="1076"/>
          <ac:spMkLst>
            <pc:docMk/>
            <pc:sldMk cId="899155528" sldId="271"/>
            <ac:spMk id="17" creationId="{4DCC9D71-B866-4A96-8CB7-2DB454ACAAFC}"/>
          </ac:spMkLst>
        </pc:spChg>
        <pc:spChg chg="add mod">
          <ac:chgData name="Mr P Moore (Staff)" userId="6e5230d0-350d-4b57-a2e4-5ea5222013cc" providerId="ADAL" clId="{E0650391-BC52-4AD1-A784-54F22BF68303}" dt="2021-08-24T11:48:49.603" v="3274" actId="1076"/>
          <ac:spMkLst>
            <pc:docMk/>
            <pc:sldMk cId="899155528" sldId="271"/>
            <ac:spMk id="18" creationId="{279F02C2-FA07-4AEE-B623-FD461820B410}"/>
          </ac:spMkLst>
        </pc:spChg>
        <pc:spChg chg="add mod">
          <ac:chgData name="Mr P Moore (Staff)" userId="6e5230d0-350d-4b57-a2e4-5ea5222013cc" providerId="ADAL" clId="{E0650391-BC52-4AD1-A784-54F22BF68303}" dt="2021-08-24T11:48:52.962" v="3276" actId="1076"/>
          <ac:spMkLst>
            <pc:docMk/>
            <pc:sldMk cId="899155528" sldId="271"/>
            <ac:spMk id="19" creationId="{AB23D29B-CCBB-42D4-A95F-15B5A8B7639D}"/>
          </ac:spMkLst>
        </pc:spChg>
        <pc:spChg chg="add mod">
          <ac:chgData name="Mr P Moore (Staff)" userId="6e5230d0-350d-4b57-a2e4-5ea5222013cc" providerId="ADAL" clId="{E0650391-BC52-4AD1-A784-54F22BF68303}" dt="2021-08-24T11:48:56.342" v="3278" actId="1076"/>
          <ac:spMkLst>
            <pc:docMk/>
            <pc:sldMk cId="899155528" sldId="271"/>
            <ac:spMk id="20" creationId="{20D00221-B8E9-4817-9FE8-4F837ECF6DC1}"/>
          </ac:spMkLst>
        </pc:spChg>
        <pc:spChg chg="add mod">
          <ac:chgData name="Mr P Moore (Staff)" userId="6e5230d0-350d-4b57-a2e4-5ea5222013cc" providerId="ADAL" clId="{E0650391-BC52-4AD1-A784-54F22BF68303}" dt="2021-08-24T11:49:05.059" v="3282" actId="1076"/>
          <ac:spMkLst>
            <pc:docMk/>
            <pc:sldMk cId="899155528" sldId="271"/>
            <ac:spMk id="21" creationId="{EC0E4C4C-C30C-42C3-A47C-6CE0EED2871D}"/>
          </ac:spMkLst>
        </pc:spChg>
        <pc:spChg chg="add mod">
          <ac:chgData name="Mr P Moore (Staff)" userId="6e5230d0-350d-4b57-a2e4-5ea5222013cc" providerId="ADAL" clId="{E0650391-BC52-4AD1-A784-54F22BF68303}" dt="2021-08-24T11:49:15.379" v="3285" actId="1076"/>
          <ac:spMkLst>
            <pc:docMk/>
            <pc:sldMk cId="899155528" sldId="271"/>
            <ac:spMk id="22" creationId="{6B815795-E043-416E-A950-F5CCBEFDE373}"/>
          </ac:spMkLst>
        </pc:spChg>
        <pc:spChg chg="add mod">
          <ac:chgData name="Mr P Moore (Staff)" userId="6e5230d0-350d-4b57-a2e4-5ea5222013cc" providerId="ADAL" clId="{E0650391-BC52-4AD1-A784-54F22BF68303}" dt="2021-08-24T11:49:09.707" v="3284" actId="1076"/>
          <ac:spMkLst>
            <pc:docMk/>
            <pc:sldMk cId="899155528" sldId="271"/>
            <ac:spMk id="23" creationId="{B4F7BC3C-B17E-437B-8F42-1C2079D8ABCC}"/>
          </ac:spMkLst>
        </pc:spChg>
        <pc:spChg chg="add mod">
          <ac:chgData name="Mr P Moore (Staff)" userId="6e5230d0-350d-4b57-a2e4-5ea5222013cc" providerId="ADAL" clId="{E0650391-BC52-4AD1-A784-54F22BF68303}" dt="2021-08-24T11:49:18.981" v="3287" actId="1076"/>
          <ac:spMkLst>
            <pc:docMk/>
            <pc:sldMk cId="899155528" sldId="271"/>
            <ac:spMk id="24" creationId="{A8258658-E13C-4A0A-A3DC-A7145FF294DE}"/>
          </ac:spMkLst>
        </pc:spChg>
        <pc:spChg chg="add mod">
          <ac:chgData name="Mr P Moore (Staff)" userId="6e5230d0-350d-4b57-a2e4-5ea5222013cc" providerId="ADAL" clId="{E0650391-BC52-4AD1-A784-54F22BF68303}" dt="2021-08-24T11:49:26.195" v="3290" actId="14100"/>
          <ac:spMkLst>
            <pc:docMk/>
            <pc:sldMk cId="899155528" sldId="271"/>
            <ac:spMk id="25" creationId="{737968AE-FA38-4F13-974D-E076D60B3044}"/>
          </ac:spMkLst>
        </pc:spChg>
        <pc:spChg chg="add mod">
          <ac:chgData name="Mr P Moore (Staff)" userId="6e5230d0-350d-4b57-a2e4-5ea5222013cc" providerId="ADAL" clId="{E0650391-BC52-4AD1-A784-54F22BF68303}" dt="2021-08-24T11:49:31.199" v="3292" actId="1076"/>
          <ac:spMkLst>
            <pc:docMk/>
            <pc:sldMk cId="899155528" sldId="271"/>
            <ac:spMk id="26" creationId="{B13C353C-12B1-4E82-A27A-50788BA2E1AE}"/>
          </ac:spMkLst>
        </pc:spChg>
        <pc:spChg chg="add mod">
          <ac:chgData name="Mr P Moore (Staff)" userId="6e5230d0-350d-4b57-a2e4-5ea5222013cc" providerId="ADAL" clId="{E0650391-BC52-4AD1-A784-54F22BF68303}" dt="2021-08-24T11:49:42.285" v="3296" actId="14100"/>
          <ac:spMkLst>
            <pc:docMk/>
            <pc:sldMk cId="899155528" sldId="271"/>
            <ac:spMk id="27" creationId="{5EBFD1FC-2CA0-4E4F-B258-1A025F38702A}"/>
          </ac:spMkLst>
        </pc:spChg>
        <pc:spChg chg="add mod">
          <ac:chgData name="Mr P Moore (Staff)" userId="6e5230d0-350d-4b57-a2e4-5ea5222013cc" providerId="ADAL" clId="{E0650391-BC52-4AD1-A784-54F22BF68303}" dt="2021-08-24T11:49:49.485" v="3300" actId="20577"/>
          <ac:spMkLst>
            <pc:docMk/>
            <pc:sldMk cId="899155528" sldId="271"/>
            <ac:spMk id="28" creationId="{04F71289-5AF2-4213-B93F-EAFE52D53D97}"/>
          </ac:spMkLst>
        </pc:spChg>
        <pc:spChg chg="add mod">
          <ac:chgData name="Mr P Moore (Staff)" userId="6e5230d0-350d-4b57-a2e4-5ea5222013cc" providerId="ADAL" clId="{E0650391-BC52-4AD1-A784-54F22BF68303}" dt="2021-08-24T11:49:59.527" v="3303" actId="14100"/>
          <ac:spMkLst>
            <pc:docMk/>
            <pc:sldMk cId="899155528" sldId="271"/>
            <ac:spMk id="29" creationId="{25A400F5-0BB3-48F8-9598-762D801DE5B4}"/>
          </ac:spMkLst>
        </pc:spChg>
        <pc:spChg chg="add del mod">
          <ac:chgData name="Mr P Moore (Staff)" userId="6e5230d0-350d-4b57-a2e4-5ea5222013cc" providerId="ADAL" clId="{E0650391-BC52-4AD1-A784-54F22BF68303}" dt="2021-08-24T11:54:21.292" v="3328" actId="478"/>
          <ac:spMkLst>
            <pc:docMk/>
            <pc:sldMk cId="899155528" sldId="271"/>
            <ac:spMk id="30" creationId="{A71594EB-D040-4D43-A2CD-F17FDA893AC4}"/>
          </ac:spMkLst>
        </pc:spChg>
        <pc:spChg chg="add mod">
          <ac:chgData name="Mr P Moore (Staff)" userId="6e5230d0-350d-4b57-a2e4-5ea5222013cc" providerId="ADAL" clId="{E0650391-BC52-4AD1-A784-54F22BF68303}" dt="2021-08-24T12:11:59.546" v="3470" actId="1037"/>
          <ac:spMkLst>
            <pc:docMk/>
            <pc:sldMk cId="899155528" sldId="271"/>
            <ac:spMk id="31" creationId="{472D9ED8-2113-4DDF-A137-6570F70BF8D2}"/>
          </ac:spMkLst>
        </pc:spChg>
        <pc:spChg chg="add del mod">
          <ac:chgData name="Mr P Moore (Staff)" userId="6e5230d0-350d-4b57-a2e4-5ea5222013cc" providerId="ADAL" clId="{E0650391-BC52-4AD1-A784-54F22BF68303}" dt="2021-08-24T12:11:18.780" v="3440" actId="478"/>
          <ac:spMkLst>
            <pc:docMk/>
            <pc:sldMk cId="899155528" sldId="271"/>
            <ac:spMk id="32" creationId="{EADE6FC1-EAB4-46F0-8CC6-A12EACB723EA}"/>
          </ac:spMkLst>
        </pc:spChg>
        <pc:spChg chg="add mod">
          <ac:chgData name="Mr P Moore (Staff)" userId="6e5230d0-350d-4b57-a2e4-5ea5222013cc" providerId="ADAL" clId="{E0650391-BC52-4AD1-A784-54F22BF68303}" dt="2021-08-24T12:11:59.546" v="3470" actId="1037"/>
          <ac:spMkLst>
            <pc:docMk/>
            <pc:sldMk cId="899155528" sldId="271"/>
            <ac:spMk id="33" creationId="{119BC189-2DFC-4992-A39C-7390A822FA1A}"/>
          </ac:spMkLst>
        </pc:spChg>
        <pc:spChg chg="add mod">
          <ac:chgData name="Mr P Moore (Staff)" userId="6e5230d0-350d-4b57-a2e4-5ea5222013cc" providerId="ADAL" clId="{E0650391-BC52-4AD1-A784-54F22BF68303}" dt="2021-08-24T12:11:59.546" v="3470" actId="1037"/>
          <ac:spMkLst>
            <pc:docMk/>
            <pc:sldMk cId="899155528" sldId="271"/>
            <ac:spMk id="34" creationId="{B488BE2B-C1F5-4C48-9D4A-78049E76AE23}"/>
          </ac:spMkLst>
        </pc:spChg>
        <pc:spChg chg="add mod">
          <ac:chgData name="Mr P Moore (Staff)" userId="6e5230d0-350d-4b57-a2e4-5ea5222013cc" providerId="ADAL" clId="{E0650391-BC52-4AD1-A784-54F22BF68303}" dt="2021-08-24T12:12:33.123" v="3477" actId="207"/>
          <ac:spMkLst>
            <pc:docMk/>
            <pc:sldMk cId="899155528" sldId="271"/>
            <ac:spMk id="35" creationId="{39885F65-052D-44FC-99A2-25C5BE21CC14}"/>
          </ac:spMkLst>
        </pc:spChg>
        <pc:picChg chg="add mod">
          <ac:chgData name="Mr P Moore (Staff)" userId="6e5230d0-350d-4b57-a2e4-5ea5222013cc" providerId="ADAL" clId="{E0650391-BC52-4AD1-A784-54F22BF68303}" dt="2021-08-24T12:14:05.880" v="3480" actId="1076"/>
          <ac:picMkLst>
            <pc:docMk/>
            <pc:sldMk cId="899155528" sldId="271"/>
            <ac:picMk id="5122" creationId="{29A9CF29-806A-451B-9D9A-72EAF80A2549}"/>
          </ac:picMkLst>
        </pc:picChg>
      </pc:sldChg>
      <pc:sldChg chg="addSp delSp modSp add mod modAnim">
        <pc:chgData name="Mr P Moore (Staff)" userId="6e5230d0-350d-4b57-a2e4-5ea5222013cc" providerId="ADAL" clId="{E0650391-BC52-4AD1-A784-54F22BF68303}" dt="2021-08-24T13:00:36.109" v="4080"/>
        <pc:sldMkLst>
          <pc:docMk/>
          <pc:sldMk cId="1240819939" sldId="272"/>
        </pc:sldMkLst>
        <pc:spChg chg="mod">
          <ac:chgData name="Mr P Moore (Staff)" userId="6e5230d0-350d-4b57-a2e4-5ea5222013cc" providerId="ADAL" clId="{E0650391-BC52-4AD1-A784-54F22BF68303}" dt="2021-08-24T12:51:47.397" v="4010" actId="1076"/>
          <ac:spMkLst>
            <pc:docMk/>
            <pc:sldMk cId="1240819939" sldId="272"/>
            <ac:spMk id="2" creationId="{028E9374-91E0-480D-937B-666FAC497C90}"/>
          </ac:spMkLst>
        </pc:spChg>
        <pc:spChg chg="mod">
          <ac:chgData name="Mr P Moore (Staff)" userId="6e5230d0-350d-4b57-a2e4-5ea5222013cc" providerId="ADAL" clId="{E0650391-BC52-4AD1-A784-54F22BF68303}" dt="2021-08-24T12:53:16.586" v="4016" actId="555"/>
          <ac:spMkLst>
            <pc:docMk/>
            <pc:sldMk cId="1240819939" sldId="272"/>
            <ac:spMk id="3" creationId="{45F04E97-7F5A-4E0B-8DE0-AFD4B122E3C7}"/>
          </ac:spMkLst>
        </pc:spChg>
        <pc:spChg chg="mod">
          <ac:chgData name="Mr P Moore (Staff)" userId="6e5230d0-350d-4b57-a2e4-5ea5222013cc" providerId="ADAL" clId="{E0650391-BC52-4AD1-A784-54F22BF68303}" dt="2021-08-24T12:52:52.111" v="4013" actId="207"/>
          <ac:spMkLst>
            <pc:docMk/>
            <pc:sldMk cId="1240819939" sldId="272"/>
            <ac:spMk id="12" creationId="{8AA56AD1-C9C7-4FCA-BD7B-8C06D7D53795}"/>
          </ac:spMkLst>
        </pc:spChg>
        <pc:spChg chg="add mod">
          <ac:chgData name="Mr P Moore (Staff)" userId="6e5230d0-350d-4b57-a2e4-5ea5222013cc" providerId="ADAL" clId="{E0650391-BC52-4AD1-A784-54F22BF68303}" dt="2021-08-24T12:51:13.967" v="3987"/>
          <ac:spMkLst>
            <pc:docMk/>
            <pc:sldMk cId="1240819939" sldId="272"/>
            <ac:spMk id="13" creationId="{DBA9EDC3-5D45-4A77-9097-AC9F4F695709}"/>
          </ac:spMkLst>
        </pc:spChg>
        <pc:spChg chg="add mod">
          <ac:chgData name="Mr P Moore (Staff)" userId="6e5230d0-350d-4b57-a2e4-5ea5222013cc" providerId="ADAL" clId="{E0650391-BC52-4AD1-A784-54F22BF68303}" dt="2021-08-24T12:51:23.780" v="4005" actId="20577"/>
          <ac:spMkLst>
            <pc:docMk/>
            <pc:sldMk cId="1240819939" sldId="272"/>
            <ac:spMk id="14" creationId="{DE2C8590-AE71-4E8D-A4DA-F6D891E460E9}"/>
          </ac:spMkLst>
        </pc:spChg>
        <pc:spChg chg="add del mod">
          <ac:chgData name="Mr P Moore (Staff)" userId="6e5230d0-350d-4b57-a2e4-5ea5222013cc" providerId="ADAL" clId="{E0650391-BC52-4AD1-A784-54F22BF68303}" dt="2021-08-24T12:54:22.703" v="4022"/>
          <ac:spMkLst>
            <pc:docMk/>
            <pc:sldMk cId="1240819939" sldId="272"/>
            <ac:spMk id="15" creationId="{7884D2AB-F36B-4D80-8AAE-5A511F99544E}"/>
          </ac:spMkLst>
        </pc:spChg>
        <pc:spChg chg="mod">
          <ac:chgData name="Mr P Moore (Staff)" userId="6e5230d0-350d-4b57-a2e4-5ea5222013cc" providerId="ADAL" clId="{E0650391-BC52-4AD1-A784-54F22BF68303}" dt="2021-08-24T12:53:16.586" v="4016" actId="555"/>
          <ac:spMkLst>
            <pc:docMk/>
            <pc:sldMk cId="1240819939" sldId="272"/>
            <ac:spMk id="16" creationId="{240271DA-5EA5-4401-8DF2-4CBF40766F68}"/>
          </ac:spMkLst>
        </pc:spChg>
        <pc:spChg chg="add del mod">
          <ac:chgData name="Mr P Moore (Staff)" userId="6e5230d0-350d-4b57-a2e4-5ea5222013cc" providerId="ADAL" clId="{E0650391-BC52-4AD1-A784-54F22BF68303}" dt="2021-08-24T12:54:22.703" v="4022"/>
          <ac:spMkLst>
            <pc:docMk/>
            <pc:sldMk cId="1240819939" sldId="272"/>
            <ac:spMk id="17" creationId="{34B92F9C-BD4F-4D77-ADDE-12FC1609FFEF}"/>
          </ac:spMkLst>
        </pc:spChg>
        <pc:spChg chg="mod">
          <ac:chgData name="Mr P Moore (Staff)" userId="6e5230d0-350d-4b57-a2e4-5ea5222013cc" providerId="ADAL" clId="{E0650391-BC52-4AD1-A784-54F22BF68303}" dt="2021-08-24T12:51:56.768" v="4011" actId="1076"/>
          <ac:spMkLst>
            <pc:docMk/>
            <pc:sldMk cId="1240819939" sldId="272"/>
            <ac:spMk id="18" creationId="{CA0B8A41-A86B-4640-AFDE-A3CC82C27631}"/>
          </ac:spMkLst>
        </pc:spChg>
        <pc:spChg chg="add del mod">
          <ac:chgData name="Mr P Moore (Staff)" userId="6e5230d0-350d-4b57-a2e4-5ea5222013cc" providerId="ADAL" clId="{E0650391-BC52-4AD1-A784-54F22BF68303}" dt="2021-08-24T12:54:22.703" v="4022"/>
          <ac:spMkLst>
            <pc:docMk/>
            <pc:sldMk cId="1240819939" sldId="272"/>
            <ac:spMk id="19" creationId="{4B93EEE3-CCBE-4CC4-9B22-A1C3734151BE}"/>
          </ac:spMkLst>
        </pc:spChg>
        <pc:spChg chg="add del mod">
          <ac:chgData name="Mr P Moore (Staff)" userId="6e5230d0-350d-4b57-a2e4-5ea5222013cc" providerId="ADAL" clId="{E0650391-BC52-4AD1-A784-54F22BF68303}" dt="2021-08-24T12:54:22.703" v="4022"/>
          <ac:spMkLst>
            <pc:docMk/>
            <pc:sldMk cId="1240819939" sldId="272"/>
            <ac:spMk id="20" creationId="{6D9015C9-ADAD-4703-A01E-3B22110312B0}"/>
          </ac:spMkLst>
        </pc:spChg>
        <pc:spChg chg="mod">
          <ac:chgData name="Mr P Moore (Staff)" userId="6e5230d0-350d-4b57-a2e4-5ea5222013cc" providerId="ADAL" clId="{E0650391-BC52-4AD1-A784-54F22BF68303}" dt="2021-08-24T12:53:25.543" v="4017" actId="554"/>
          <ac:spMkLst>
            <pc:docMk/>
            <pc:sldMk cId="1240819939" sldId="272"/>
            <ac:spMk id="21" creationId="{87A3227E-47E7-43B9-972B-595B311641F6}"/>
          </ac:spMkLst>
        </pc:spChg>
        <pc:spChg chg="mod">
          <ac:chgData name="Mr P Moore (Staff)" userId="6e5230d0-350d-4b57-a2e4-5ea5222013cc" providerId="ADAL" clId="{E0650391-BC52-4AD1-A784-54F22BF68303}" dt="2021-08-24T12:53:25.543" v="4017" actId="554"/>
          <ac:spMkLst>
            <pc:docMk/>
            <pc:sldMk cId="1240819939" sldId="272"/>
            <ac:spMk id="22" creationId="{7144AC64-2D22-4234-AF09-51885D96F12E}"/>
          </ac:spMkLst>
        </pc:spChg>
        <pc:spChg chg="mod">
          <ac:chgData name="Mr P Moore (Staff)" userId="6e5230d0-350d-4b57-a2e4-5ea5222013cc" providerId="ADAL" clId="{E0650391-BC52-4AD1-A784-54F22BF68303}" dt="2021-08-24T12:53:16.586" v="4016" actId="555"/>
          <ac:spMkLst>
            <pc:docMk/>
            <pc:sldMk cId="1240819939" sldId="272"/>
            <ac:spMk id="23" creationId="{9CDC42AA-ACED-4422-BDFA-403A4B974025}"/>
          </ac:spMkLst>
        </pc:spChg>
        <pc:spChg chg="mod">
          <ac:chgData name="Mr P Moore (Staff)" userId="6e5230d0-350d-4b57-a2e4-5ea5222013cc" providerId="ADAL" clId="{E0650391-BC52-4AD1-A784-54F22BF68303}" dt="2021-08-24T12:53:25.543" v="4017" actId="554"/>
          <ac:spMkLst>
            <pc:docMk/>
            <pc:sldMk cId="1240819939" sldId="272"/>
            <ac:spMk id="24" creationId="{55D94663-7478-4457-B671-A7176E3D3923}"/>
          </ac:spMkLst>
        </pc:spChg>
        <pc:spChg chg="mod">
          <ac:chgData name="Mr P Moore (Staff)" userId="6e5230d0-350d-4b57-a2e4-5ea5222013cc" providerId="ADAL" clId="{E0650391-BC52-4AD1-A784-54F22BF68303}" dt="2021-08-24T12:53:16.586" v="4016" actId="555"/>
          <ac:spMkLst>
            <pc:docMk/>
            <pc:sldMk cId="1240819939" sldId="272"/>
            <ac:spMk id="25" creationId="{1C4DB692-3C20-4389-B88B-917853A6E46B}"/>
          </ac:spMkLst>
        </pc:spChg>
        <pc:spChg chg="mod">
          <ac:chgData name="Mr P Moore (Staff)" userId="6e5230d0-350d-4b57-a2e4-5ea5222013cc" providerId="ADAL" clId="{E0650391-BC52-4AD1-A784-54F22BF68303}" dt="2021-08-24T12:53:25.543" v="4017" actId="554"/>
          <ac:spMkLst>
            <pc:docMk/>
            <pc:sldMk cId="1240819939" sldId="272"/>
            <ac:spMk id="26" creationId="{3E6B1ABE-0B0E-47FB-9170-128B2780DB74}"/>
          </ac:spMkLst>
        </pc:spChg>
        <pc:spChg chg="add del mod">
          <ac:chgData name="Mr P Moore (Staff)" userId="6e5230d0-350d-4b57-a2e4-5ea5222013cc" providerId="ADAL" clId="{E0650391-BC52-4AD1-A784-54F22BF68303}" dt="2021-08-24T12:54:22.703" v="4022"/>
          <ac:spMkLst>
            <pc:docMk/>
            <pc:sldMk cId="1240819939" sldId="272"/>
            <ac:spMk id="27" creationId="{BB2AB23B-4149-4121-803A-BD263E5BE69A}"/>
          </ac:spMkLst>
        </pc:spChg>
        <pc:spChg chg="add del mod">
          <ac:chgData name="Mr P Moore (Staff)" userId="6e5230d0-350d-4b57-a2e4-5ea5222013cc" providerId="ADAL" clId="{E0650391-BC52-4AD1-A784-54F22BF68303}" dt="2021-08-24T12:54:22.703" v="4022"/>
          <ac:spMkLst>
            <pc:docMk/>
            <pc:sldMk cId="1240819939" sldId="272"/>
            <ac:spMk id="28" creationId="{EC236D62-9B7A-4B9B-A5EE-CA6281B026FE}"/>
          </ac:spMkLst>
        </pc:spChg>
        <pc:spChg chg="add del mod">
          <ac:chgData name="Mr P Moore (Staff)" userId="6e5230d0-350d-4b57-a2e4-5ea5222013cc" providerId="ADAL" clId="{E0650391-BC52-4AD1-A784-54F22BF68303}" dt="2021-08-24T12:54:22.703" v="4022"/>
          <ac:spMkLst>
            <pc:docMk/>
            <pc:sldMk cId="1240819939" sldId="272"/>
            <ac:spMk id="29" creationId="{E9C1049E-0B3D-49A3-8321-25349D540508}"/>
          </ac:spMkLst>
        </pc:spChg>
        <pc:spChg chg="add del mod">
          <ac:chgData name="Mr P Moore (Staff)" userId="6e5230d0-350d-4b57-a2e4-5ea5222013cc" providerId="ADAL" clId="{E0650391-BC52-4AD1-A784-54F22BF68303}" dt="2021-08-24T12:54:22.703" v="4022"/>
          <ac:spMkLst>
            <pc:docMk/>
            <pc:sldMk cId="1240819939" sldId="272"/>
            <ac:spMk id="30" creationId="{647AEA33-10BE-495A-8B5E-622F1DC3A908}"/>
          </ac:spMkLst>
        </pc:spChg>
        <pc:spChg chg="add del mod">
          <ac:chgData name="Mr P Moore (Staff)" userId="6e5230d0-350d-4b57-a2e4-5ea5222013cc" providerId="ADAL" clId="{E0650391-BC52-4AD1-A784-54F22BF68303}" dt="2021-08-24T12:54:22.703" v="4022"/>
          <ac:spMkLst>
            <pc:docMk/>
            <pc:sldMk cId="1240819939" sldId="272"/>
            <ac:spMk id="31" creationId="{7958927C-59FA-4043-B3DA-324A98C6F356}"/>
          </ac:spMkLst>
        </pc:spChg>
        <pc:spChg chg="add del mod">
          <ac:chgData name="Mr P Moore (Staff)" userId="6e5230d0-350d-4b57-a2e4-5ea5222013cc" providerId="ADAL" clId="{E0650391-BC52-4AD1-A784-54F22BF68303}" dt="2021-08-24T12:54:22.703" v="4022"/>
          <ac:spMkLst>
            <pc:docMk/>
            <pc:sldMk cId="1240819939" sldId="272"/>
            <ac:spMk id="32" creationId="{6AF3E1EC-AD25-4656-B3A4-008580F880E8}"/>
          </ac:spMkLst>
        </pc:spChg>
        <pc:spChg chg="add mod">
          <ac:chgData name="Mr P Moore (Staff)" userId="6e5230d0-350d-4b57-a2e4-5ea5222013cc" providerId="ADAL" clId="{E0650391-BC52-4AD1-A784-54F22BF68303}" dt="2021-08-24T12:57:28.112" v="4065"/>
          <ac:spMkLst>
            <pc:docMk/>
            <pc:sldMk cId="1240819939" sldId="272"/>
            <ac:spMk id="33" creationId="{895A0812-06A3-4967-A0D3-3C08193CE30D}"/>
          </ac:spMkLst>
        </pc:spChg>
        <pc:spChg chg="add mod">
          <ac:chgData name="Mr P Moore (Staff)" userId="6e5230d0-350d-4b57-a2e4-5ea5222013cc" providerId="ADAL" clId="{E0650391-BC52-4AD1-A784-54F22BF68303}" dt="2021-08-24T12:55:21.522" v="4030" actId="14100"/>
          <ac:spMkLst>
            <pc:docMk/>
            <pc:sldMk cId="1240819939" sldId="272"/>
            <ac:spMk id="34" creationId="{F7F414DA-018F-4D90-86C2-D2D5B5D28F79}"/>
          </ac:spMkLst>
        </pc:spChg>
        <pc:spChg chg="add mod">
          <ac:chgData name="Mr P Moore (Staff)" userId="6e5230d0-350d-4b57-a2e4-5ea5222013cc" providerId="ADAL" clId="{E0650391-BC52-4AD1-A784-54F22BF68303}" dt="2021-08-24T12:54:48.064" v="4024" actId="1076"/>
          <ac:spMkLst>
            <pc:docMk/>
            <pc:sldMk cId="1240819939" sldId="272"/>
            <ac:spMk id="35" creationId="{D730FA36-3243-4977-BD25-1429159C8CE9}"/>
          </ac:spMkLst>
        </pc:spChg>
        <pc:spChg chg="add mod">
          <ac:chgData name="Mr P Moore (Staff)" userId="6e5230d0-350d-4b57-a2e4-5ea5222013cc" providerId="ADAL" clId="{E0650391-BC52-4AD1-A784-54F22BF68303}" dt="2021-08-24T12:54:48.064" v="4024" actId="1076"/>
          <ac:spMkLst>
            <pc:docMk/>
            <pc:sldMk cId="1240819939" sldId="272"/>
            <ac:spMk id="36" creationId="{C50DB141-49DA-4099-8EC1-DAB13ACD044F}"/>
          </ac:spMkLst>
        </pc:spChg>
        <pc:spChg chg="add del mod">
          <ac:chgData name="Mr P Moore (Staff)" userId="6e5230d0-350d-4b57-a2e4-5ea5222013cc" providerId="ADAL" clId="{E0650391-BC52-4AD1-A784-54F22BF68303}" dt="2021-08-24T12:58:24.989" v="4069"/>
          <ac:spMkLst>
            <pc:docMk/>
            <pc:sldMk cId="1240819939" sldId="272"/>
            <ac:spMk id="38" creationId="{30C71B62-6890-46BB-B5E2-94E8A08B72A0}"/>
          </ac:spMkLst>
        </pc:spChg>
        <pc:spChg chg="add del mod">
          <ac:chgData name="Mr P Moore (Staff)" userId="6e5230d0-350d-4b57-a2e4-5ea5222013cc" providerId="ADAL" clId="{E0650391-BC52-4AD1-A784-54F22BF68303}" dt="2021-08-24T12:58:24.989" v="4069"/>
          <ac:spMkLst>
            <pc:docMk/>
            <pc:sldMk cId="1240819939" sldId="272"/>
            <ac:spMk id="40" creationId="{0EA54243-B944-4EA7-95C9-950840316963}"/>
          </ac:spMkLst>
        </pc:spChg>
        <pc:spChg chg="add mod">
          <ac:chgData name="Mr P Moore (Staff)" userId="6e5230d0-350d-4b57-a2e4-5ea5222013cc" providerId="ADAL" clId="{E0650391-BC52-4AD1-A784-54F22BF68303}" dt="2021-08-24T12:59:47.250" v="4077" actId="1076"/>
          <ac:spMkLst>
            <pc:docMk/>
            <pc:sldMk cId="1240819939" sldId="272"/>
            <ac:spMk id="42" creationId="{B25FFF20-440D-4CDA-987F-70649CD687CF}"/>
          </ac:spMkLst>
        </pc:spChg>
        <pc:spChg chg="add mod">
          <ac:chgData name="Mr P Moore (Staff)" userId="6e5230d0-350d-4b57-a2e4-5ea5222013cc" providerId="ADAL" clId="{E0650391-BC52-4AD1-A784-54F22BF68303}" dt="2021-08-24T12:59:39.509" v="4076" actId="1076"/>
          <ac:spMkLst>
            <pc:docMk/>
            <pc:sldMk cId="1240819939" sldId="272"/>
            <ac:spMk id="44" creationId="{F906EB5A-55AF-46C5-B43A-E9F695AEB39C}"/>
          </ac:spMkLst>
        </pc:spChg>
        <pc:cxnChg chg="add del mod">
          <ac:chgData name="Mr P Moore (Staff)" userId="6e5230d0-350d-4b57-a2e4-5ea5222013cc" providerId="ADAL" clId="{E0650391-BC52-4AD1-A784-54F22BF68303}" dt="2021-08-24T12:58:24.989" v="4069"/>
          <ac:cxnSpMkLst>
            <pc:docMk/>
            <pc:sldMk cId="1240819939" sldId="272"/>
            <ac:cxnSpMk id="37" creationId="{538A7022-EBC2-49E9-9FD2-133A3915776C}"/>
          </ac:cxnSpMkLst>
        </pc:cxnChg>
        <pc:cxnChg chg="add del mod">
          <ac:chgData name="Mr P Moore (Staff)" userId="6e5230d0-350d-4b57-a2e4-5ea5222013cc" providerId="ADAL" clId="{E0650391-BC52-4AD1-A784-54F22BF68303}" dt="2021-08-24T12:58:24.989" v="4069"/>
          <ac:cxnSpMkLst>
            <pc:docMk/>
            <pc:sldMk cId="1240819939" sldId="272"/>
            <ac:cxnSpMk id="39" creationId="{D89E0CA5-B997-433D-9268-D791917C1A4F}"/>
          </ac:cxnSpMkLst>
        </pc:cxnChg>
        <pc:cxnChg chg="add mod">
          <ac:chgData name="Mr P Moore (Staff)" userId="6e5230d0-350d-4b57-a2e4-5ea5222013cc" providerId="ADAL" clId="{E0650391-BC52-4AD1-A784-54F22BF68303}" dt="2021-08-24T12:59:47.250" v="4077" actId="1076"/>
          <ac:cxnSpMkLst>
            <pc:docMk/>
            <pc:sldMk cId="1240819939" sldId="272"/>
            <ac:cxnSpMk id="41" creationId="{C8F43BDD-FB88-4F60-835A-66E9E965FAA9}"/>
          </ac:cxnSpMkLst>
        </pc:cxnChg>
        <pc:cxnChg chg="add mod">
          <ac:chgData name="Mr P Moore (Staff)" userId="6e5230d0-350d-4b57-a2e4-5ea5222013cc" providerId="ADAL" clId="{E0650391-BC52-4AD1-A784-54F22BF68303}" dt="2021-08-24T12:59:39.509" v="4076" actId="1076"/>
          <ac:cxnSpMkLst>
            <pc:docMk/>
            <pc:sldMk cId="1240819939" sldId="272"/>
            <ac:cxnSpMk id="43" creationId="{EF87CBF5-A682-4946-A6AA-61685D1E059E}"/>
          </ac:cxnSpMkLst>
        </pc:cxnChg>
      </pc:sldChg>
      <pc:sldChg chg="add del">
        <pc:chgData name="Mr P Moore (Staff)" userId="6e5230d0-350d-4b57-a2e4-5ea5222013cc" providerId="ADAL" clId="{E0650391-BC52-4AD1-A784-54F22BF68303}" dt="2021-08-24T21:45:59.493" v="4090" actId="47"/>
        <pc:sldMkLst>
          <pc:docMk/>
          <pc:sldMk cId="3239481317" sldId="273"/>
        </pc:sldMkLst>
      </pc:sldChg>
      <pc:sldChg chg="addSp delSp modSp add mod addAnim delAnim modAnim">
        <pc:chgData name="Mr P Moore (Staff)" userId="6e5230d0-350d-4b57-a2e4-5ea5222013cc" providerId="ADAL" clId="{E0650391-BC52-4AD1-A784-54F22BF68303}" dt="2021-08-24T22:01:57.762" v="4328" actId="1076"/>
        <pc:sldMkLst>
          <pc:docMk/>
          <pc:sldMk cId="3934482830" sldId="274"/>
        </pc:sldMkLst>
        <pc:spChg chg="mod">
          <ac:chgData name="Mr P Moore (Staff)" userId="6e5230d0-350d-4b57-a2e4-5ea5222013cc" providerId="ADAL" clId="{E0650391-BC52-4AD1-A784-54F22BF68303}" dt="2021-08-24T21:48:09.972" v="4121" actId="20577"/>
          <ac:spMkLst>
            <pc:docMk/>
            <pc:sldMk cId="3934482830" sldId="274"/>
            <ac:spMk id="2" creationId="{028E9374-91E0-480D-937B-666FAC497C90}"/>
          </ac:spMkLst>
        </pc:spChg>
        <pc:spChg chg="add del">
          <ac:chgData name="Mr P Moore (Staff)" userId="6e5230d0-350d-4b57-a2e4-5ea5222013cc" providerId="ADAL" clId="{E0650391-BC52-4AD1-A784-54F22BF68303}" dt="2021-08-24T21:48:48.182" v="4130" actId="478"/>
          <ac:spMkLst>
            <pc:docMk/>
            <pc:sldMk cId="3934482830" sldId="274"/>
            <ac:spMk id="3" creationId="{09B3D3BA-0084-4559-AD0E-546934CEF907}"/>
          </ac:spMkLst>
        </pc:spChg>
        <pc:spChg chg="add mod">
          <ac:chgData name="Mr P Moore (Staff)" userId="6e5230d0-350d-4b57-a2e4-5ea5222013cc" providerId="ADAL" clId="{E0650391-BC52-4AD1-A784-54F22BF68303}" dt="2021-08-24T21:46:31.204" v="4093"/>
          <ac:spMkLst>
            <pc:docMk/>
            <pc:sldMk cId="3934482830" sldId="274"/>
            <ac:spMk id="4" creationId="{B106BEAC-1632-4FEA-97AB-C001164D0B86}"/>
          </ac:spMkLst>
        </pc:spChg>
        <pc:spChg chg="add mod">
          <ac:chgData name="Mr P Moore (Staff)" userId="6e5230d0-350d-4b57-a2e4-5ea5222013cc" providerId="ADAL" clId="{E0650391-BC52-4AD1-A784-54F22BF68303}" dt="2021-08-24T21:46:31.204" v="4093"/>
          <ac:spMkLst>
            <pc:docMk/>
            <pc:sldMk cId="3934482830" sldId="274"/>
            <ac:spMk id="5" creationId="{00CAD884-7066-4786-8C17-748675B32672}"/>
          </ac:spMkLst>
        </pc:spChg>
        <pc:spChg chg="add mod">
          <ac:chgData name="Mr P Moore (Staff)" userId="6e5230d0-350d-4b57-a2e4-5ea5222013cc" providerId="ADAL" clId="{E0650391-BC52-4AD1-A784-54F22BF68303}" dt="2021-08-24T21:46:43.750" v="4095" actId="1076"/>
          <ac:spMkLst>
            <pc:docMk/>
            <pc:sldMk cId="3934482830" sldId="274"/>
            <ac:spMk id="6" creationId="{AF5B6E23-0B88-454E-B8A9-373CF3D393CE}"/>
          </ac:spMkLst>
        </pc:spChg>
        <pc:spChg chg="add mod">
          <ac:chgData name="Mr P Moore (Staff)" userId="6e5230d0-350d-4b57-a2e4-5ea5222013cc" providerId="ADAL" clId="{E0650391-BC52-4AD1-A784-54F22BF68303}" dt="2021-08-24T21:57:54.587" v="4229" actId="1076"/>
          <ac:spMkLst>
            <pc:docMk/>
            <pc:sldMk cId="3934482830" sldId="274"/>
            <ac:spMk id="7" creationId="{14B992BF-0518-4166-BC8D-E28675E41DED}"/>
          </ac:spMkLst>
        </pc:spChg>
        <pc:spChg chg="add mod">
          <ac:chgData name="Mr P Moore (Staff)" userId="6e5230d0-350d-4b57-a2e4-5ea5222013cc" providerId="ADAL" clId="{E0650391-BC52-4AD1-A784-54F22BF68303}" dt="2021-08-24T21:57:54.587" v="4229" actId="1076"/>
          <ac:spMkLst>
            <pc:docMk/>
            <pc:sldMk cId="3934482830" sldId="274"/>
            <ac:spMk id="8" creationId="{15DC602B-16BC-49C8-800D-68DE31F5EFE9}"/>
          </ac:spMkLst>
        </pc:spChg>
        <pc:spChg chg="add mod">
          <ac:chgData name="Mr P Moore (Staff)" userId="6e5230d0-350d-4b57-a2e4-5ea5222013cc" providerId="ADAL" clId="{E0650391-BC52-4AD1-A784-54F22BF68303}" dt="2021-08-24T21:57:54.587" v="4229" actId="1076"/>
          <ac:spMkLst>
            <pc:docMk/>
            <pc:sldMk cId="3934482830" sldId="274"/>
            <ac:spMk id="10" creationId="{12D63600-9BE1-47A0-A26B-7BD3FB6AE2B9}"/>
          </ac:spMkLst>
        </pc:spChg>
        <pc:spChg chg="add mod">
          <ac:chgData name="Mr P Moore (Staff)" userId="6e5230d0-350d-4b57-a2e4-5ea5222013cc" providerId="ADAL" clId="{E0650391-BC52-4AD1-A784-54F22BF68303}" dt="2021-08-24T21:57:54.587" v="4229" actId="1076"/>
          <ac:spMkLst>
            <pc:docMk/>
            <pc:sldMk cId="3934482830" sldId="274"/>
            <ac:spMk id="12" creationId="{308ED18A-0AFE-4027-92A3-F9E1B743C526}"/>
          </ac:spMkLst>
        </pc:spChg>
        <pc:spChg chg="add mod">
          <ac:chgData name="Mr P Moore (Staff)" userId="6e5230d0-350d-4b57-a2e4-5ea5222013cc" providerId="ADAL" clId="{E0650391-BC52-4AD1-A784-54F22BF68303}" dt="2021-08-24T21:57:54.587" v="4229" actId="1076"/>
          <ac:spMkLst>
            <pc:docMk/>
            <pc:sldMk cId="3934482830" sldId="274"/>
            <ac:spMk id="13" creationId="{5CC28E58-D61C-4DCA-AB8B-0F88F85F93A7}"/>
          </ac:spMkLst>
        </pc:spChg>
        <pc:spChg chg="add mod">
          <ac:chgData name="Mr P Moore (Staff)" userId="6e5230d0-350d-4b57-a2e4-5ea5222013cc" providerId="ADAL" clId="{E0650391-BC52-4AD1-A784-54F22BF68303}" dt="2021-08-24T21:57:54.587" v="4229" actId="1076"/>
          <ac:spMkLst>
            <pc:docMk/>
            <pc:sldMk cId="3934482830" sldId="274"/>
            <ac:spMk id="14" creationId="{86DFCC52-4D9A-4736-8F69-3FB410C1B233}"/>
          </ac:spMkLst>
        </pc:spChg>
        <pc:spChg chg="add mod">
          <ac:chgData name="Mr P Moore (Staff)" userId="6e5230d0-350d-4b57-a2e4-5ea5222013cc" providerId="ADAL" clId="{E0650391-BC52-4AD1-A784-54F22BF68303}" dt="2021-08-24T22:01:57.762" v="4328" actId="1076"/>
          <ac:spMkLst>
            <pc:docMk/>
            <pc:sldMk cId="3934482830" sldId="274"/>
            <ac:spMk id="15" creationId="{151D0881-C67D-4AC5-8944-A9442DD6B725}"/>
          </ac:spMkLst>
        </pc:spChg>
        <pc:cxnChg chg="add mod">
          <ac:chgData name="Mr P Moore (Staff)" userId="6e5230d0-350d-4b57-a2e4-5ea5222013cc" providerId="ADAL" clId="{E0650391-BC52-4AD1-A784-54F22BF68303}" dt="2021-08-24T21:57:54.587" v="4229" actId="1076"/>
          <ac:cxnSpMkLst>
            <pc:docMk/>
            <pc:sldMk cId="3934482830" sldId="274"/>
            <ac:cxnSpMk id="9" creationId="{6FD9FEAB-83F6-4160-AF4D-D8364B6AF87D}"/>
          </ac:cxnSpMkLst>
        </pc:cxnChg>
        <pc:cxnChg chg="add mod">
          <ac:chgData name="Mr P Moore (Staff)" userId="6e5230d0-350d-4b57-a2e4-5ea5222013cc" providerId="ADAL" clId="{E0650391-BC52-4AD1-A784-54F22BF68303}" dt="2021-08-24T21:57:54.587" v="4229" actId="1076"/>
          <ac:cxnSpMkLst>
            <pc:docMk/>
            <pc:sldMk cId="3934482830" sldId="274"/>
            <ac:cxnSpMk id="11" creationId="{CC850EF8-52DA-496C-8CFD-A32011489EB5}"/>
          </ac:cxnSpMkLst>
        </pc:cxnChg>
      </pc:sldChg>
      <pc:sldChg chg="addSp delSp modSp add mod modAnim">
        <pc:chgData name="Mr P Moore (Staff)" userId="6e5230d0-350d-4b57-a2e4-5ea5222013cc" providerId="ADAL" clId="{E0650391-BC52-4AD1-A784-54F22BF68303}" dt="2021-08-24T12:50:53.839" v="3986" actId="6549"/>
        <pc:sldMkLst>
          <pc:docMk/>
          <pc:sldMk cId="1948220691" sldId="320"/>
        </pc:sldMkLst>
        <pc:spChg chg="mod">
          <ac:chgData name="Mr P Moore (Staff)" userId="6e5230d0-350d-4b57-a2e4-5ea5222013cc" providerId="ADAL" clId="{E0650391-BC52-4AD1-A784-54F22BF68303}" dt="2021-08-24T12:47:24.181" v="3939" actId="5793"/>
          <ac:spMkLst>
            <pc:docMk/>
            <pc:sldMk cId="1948220691" sldId="320"/>
            <ac:spMk id="2" creationId="{00000000-0000-0000-0000-000000000000}"/>
          </ac:spMkLst>
        </pc:spChg>
        <pc:spChg chg="mod">
          <ac:chgData name="Mr P Moore (Staff)" userId="6e5230d0-350d-4b57-a2e4-5ea5222013cc" providerId="ADAL" clId="{E0650391-BC52-4AD1-A784-54F22BF68303}" dt="2021-08-24T12:46:40.385" v="3934" actId="1076"/>
          <ac:spMkLst>
            <pc:docMk/>
            <pc:sldMk cId="1948220691" sldId="320"/>
            <ac:spMk id="6" creationId="{00000000-0000-0000-0000-000000000000}"/>
          </ac:spMkLst>
        </pc:spChg>
        <pc:spChg chg="mod">
          <ac:chgData name="Mr P Moore (Staff)" userId="6e5230d0-350d-4b57-a2e4-5ea5222013cc" providerId="ADAL" clId="{E0650391-BC52-4AD1-A784-54F22BF68303}" dt="2021-08-24T12:46:40.385" v="3934" actId="1076"/>
          <ac:spMkLst>
            <pc:docMk/>
            <pc:sldMk cId="1948220691" sldId="320"/>
            <ac:spMk id="7" creationId="{00000000-0000-0000-0000-000000000000}"/>
          </ac:spMkLst>
        </pc:spChg>
        <pc:spChg chg="mod">
          <ac:chgData name="Mr P Moore (Staff)" userId="6e5230d0-350d-4b57-a2e4-5ea5222013cc" providerId="ADAL" clId="{E0650391-BC52-4AD1-A784-54F22BF68303}" dt="2021-08-24T12:46:40.385" v="3934" actId="1076"/>
          <ac:spMkLst>
            <pc:docMk/>
            <pc:sldMk cId="1948220691" sldId="320"/>
            <ac:spMk id="8" creationId="{00000000-0000-0000-0000-000000000000}"/>
          </ac:spMkLst>
        </pc:spChg>
        <pc:spChg chg="mod">
          <ac:chgData name="Mr P Moore (Staff)" userId="6e5230d0-350d-4b57-a2e4-5ea5222013cc" providerId="ADAL" clId="{E0650391-BC52-4AD1-A784-54F22BF68303}" dt="2021-08-24T12:46:40.385" v="3934" actId="1076"/>
          <ac:spMkLst>
            <pc:docMk/>
            <pc:sldMk cId="1948220691" sldId="320"/>
            <ac:spMk id="9" creationId="{00000000-0000-0000-0000-000000000000}"/>
          </ac:spMkLst>
        </pc:spChg>
        <pc:spChg chg="mod">
          <ac:chgData name="Mr P Moore (Staff)" userId="6e5230d0-350d-4b57-a2e4-5ea5222013cc" providerId="ADAL" clId="{E0650391-BC52-4AD1-A784-54F22BF68303}" dt="2021-08-24T12:46:40.385" v="3934" actId="1076"/>
          <ac:spMkLst>
            <pc:docMk/>
            <pc:sldMk cId="1948220691" sldId="320"/>
            <ac:spMk id="10" creationId="{00000000-0000-0000-0000-000000000000}"/>
          </ac:spMkLst>
        </pc:spChg>
        <pc:spChg chg="mod">
          <ac:chgData name="Mr P Moore (Staff)" userId="6e5230d0-350d-4b57-a2e4-5ea5222013cc" providerId="ADAL" clId="{E0650391-BC52-4AD1-A784-54F22BF68303}" dt="2021-08-24T12:46:40.385" v="3934" actId="1076"/>
          <ac:spMkLst>
            <pc:docMk/>
            <pc:sldMk cId="1948220691" sldId="320"/>
            <ac:spMk id="11" creationId="{00000000-0000-0000-0000-000000000000}"/>
          </ac:spMkLst>
        </pc:spChg>
        <pc:spChg chg="add mod">
          <ac:chgData name="Mr P Moore (Staff)" userId="6e5230d0-350d-4b57-a2e4-5ea5222013cc" providerId="ADAL" clId="{E0650391-BC52-4AD1-A784-54F22BF68303}" dt="2021-08-24T12:14:28.964" v="3481"/>
          <ac:spMkLst>
            <pc:docMk/>
            <pc:sldMk cId="1948220691" sldId="320"/>
            <ac:spMk id="12" creationId="{C80E4353-94C5-46B1-806C-2ADDD0A510BA}"/>
          </ac:spMkLst>
        </pc:spChg>
        <pc:spChg chg="add mod">
          <ac:chgData name="Mr P Moore (Staff)" userId="6e5230d0-350d-4b57-a2e4-5ea5222013cc" providerId="ADAL" clId="{E0650391-BC52-4AD1-A784-54F22BF68303}" dt="2021-08-24T12:47:41.468" v="3951" actId="20577"/>
          <ac:spMkLst>
            <pc:docMk/>
            <pc:sldMk cId="1948220691" sldId="320"/>
            <ac:spMk id="13" creationId="{46991274-1FEE-410C-B964-9C2D8F2A5B86}"/>
          </ac:spMkLst>
        </pc:spChg>
        <pc:spChg chg="add mod">
          <ac:chgData name="Mr P Moore (Staff)" userId="6e5230d0-350d-4b57-a2e4-5ea5222013cc" providerId="ADAL" clId="{E0650391-BC52-4AD1-A784-54F22BF68303}" dt="2021-08-24T12:17:11.747" v="3512" actId="571"/>
          <ac:spMkLst>
            <pc:docMk/>
            <pc:sldMk cId="1948220691" sldId="320"/>
            <ac:spMk id="14" creationId="{254BF816-C384-4E25-B31C-400805411B12}"/>
          </ac:spMkLst>
        </pc:spChg>
        <pc:spChg chg="add mod">
          <ac:chgData name="Mr P Moore (Staff)" userId="6e5230d0-350d-4b57-a2e4-5ea5222013cc" providerId="ADAL" clId="{E0650391-BC52-4AD1-A784-54F22BF68303}" dt="2021-08-24T12:50:53.839" v="3986" actId="6549"/>
          <ac:spMkLst>
            <pc:docMk/>
            <pc:sldMk cId="1948220691" sldId="320"/>
            <ac:spMk id="16" creationId="{7B4D67D3-7FE5-4C24-B297-C06339E03EB8}"/>
          </ac:spMkLst>
        </pc:spChg>
        <pc:spChg chg="add del mod">
          <ac:chgData name="Mr P Moore (Staff)" userId="6e5230d0-350d-4b57-a2e4-5ea5222013cc" providerId="ADAL" clId="{E0650391-BC52-4AD1-A784-54F22BF68303}" dt="2021-08-24T12:48:27.996" v="3954" actId="478"/>
          <ac:spMkLst>
            <pc:docMk/>
            <pc:sldMk cId="1948220691" sldId="320"/>
            <ac:spMk id="18" creationId="{850C26DF-2E6B-4815-88D6-990DD9596091}"/>
          </ac:spMkLst>
        </pc:spChg>
        <pc:spChg chg="add del mod">
          <ac:chgData name="Mr P Moore (Staff)" userId="6e5230d0-350d-4b57-a2e4-5ea5222013cc" providerId="ADAL" clId="{E0650391-BC52-4AD1-A784-54F22BF68303}" dt="2021-08-24T12:49:29.943" v="3966" actId="478"/>
          <ac:spMkLst>
            <pc:docMk/>
            <pc:sldMk cId="1948220691" sldId="320"/>
            <ac:spMk id="20" creationId="{06D608FD-EBF3-4398-B2E8-60902B8AEBED}"/>
          </ac:spMkLst>
        </pc:spChg>
        <pc:spChg chg="add mod">
          <ac:chgData name="Mr P Moore (Staff)" userId="6e5230d0-350d-4b57-a2e4-5ea5222013cc" providerId="ADAL" clId="{E0650391-BC52-4AD1-A784-54F22BF68303}" dt="2021-08-24T12:50:03.325" v="3975" actId="20577"/>
          <ac:spMkLst>
            <pc:docMk/>
            <pc:sldMk cId="1948220691" sldId="320"/>
            <ac:spMk id="22" creationId="{C469A842-061E-4F3C-969A-08685D995BA6}"/>
          </ac:spMkLst>
        </pc:spChg>
        <pc:spChg chg="add mod">
          <ac:chgData name="Mr P Moore (Staff)" userId="6e5230d0-350d-4b57-a2e4-5ea5222013cc" providerId="ADAL" clId="{E0650391-BC52-4AD1-A784-54F22BF68303}" dt="2021-08-24T12:49:15.728" v="3964" actId="14100"/>
          <ac:spMkLst>
            <pc:docMk/>
            <pc:sldMk cId="1948220691" sldId="320"/>
            <ac:spMk id="24" creationId="{E7B70EB6-6FB7-472D-B009-1EC35440AAE8}"/>
          </ac:spMkLst>
        </pc:spChg>
        <pc:grpChg chg="del mod">
          <ac:chgData name="Mr P Moore (Staff)" userId="6e5230d0-350d-4b57-a2e4-5ea5222013cc" providerId="ADAL" clId="{E0650391-BC52-4AD1-A784-54F22BF68303}" dt="2021-08-24T12:37:48.585" v="3761" actId="478"/>
          <ac:grpSpMkLst>
            <pc:docMk/>
            <pc:sldMk cId="1948220691" sldId="320"/>
            <ac:grpSpMk id="5" creationId="{00000000-0000-0000-0000-000000000000}"/>
          </ac:grpSpMkLst>
        </pc:grpChg>
      </pc:sldChg>
      <pc:sldChg chg="addSp delSp modSp add mod delAnim modAnim">
        <pc:chgData name="Mr P Moore (Staff)" userId="6e5230d0-350d-4b57-a2e4-5ea5222013cc" providerId="ADAL" clId="{E0650391-BC52-4AD1-A784-54F22BF68303}" dt="2021-08-24T22:16:35.032" v="4439"/>
        <pc:sldMkLst>
          <pc:docMk/>
          <pc:sldMk cId="1672938783" sldId="431"/>
        </pc:sldMkLst>
        <pc:spChg chg="del mod">
          <ac:chgData name="Mr P Moore (Staff)" userId="6e5230d0-350d-4b57-a2e4-5ea5222013cc" providerId="ADAL" clId="{E0650391-BC52-4AD1-A784-54F22BF68303}" dt="2021-08-24T22:08:42.293" v="4408" actId="478"/>
          <ac:spMkLst>
            <pc:docMk/>
            <pc:sldMk cId="1672938783" sldId="431"/>
            <ac:spMk id="2" creationId="{C6421B8A-9799-4545-8AEF-137C59C2BE00}"/>
          </ac:spMkLst>
        </pc:spChg>
        <pc:spChg chg="del">
          <ac:chgData name="Mr P Moore (Staff)" userId="6e5230d0-350d-4b57-a2e4-5ea5222013cc" providerId="ADAL" clId="{E0650391-BC52-4AD1-A784-54F22BF68303}" dt="2021-08-24T22:06:17.891" v="4387" actId="478"/>
          <ac:spMkLst>
            <pc:docMk/>
            <pc:sldMk cId="1672938783" sldId="431"/>
            <ac:spMk id="4" creationId="{00000000-0000-0000-0000-000000000000}"/>
          </ac:spMkLst>
        </pc:spChg>
        <pc:spChg chg="del">
          <ac:chgData name="Mr P Moore (Staff)" userId="6e5230d0-350d-4b57-a2e4-5ea5222013cc" providerId="ADAL" clId="{E0650391-BC52-4AD1-A784-54F22BF68303}" dt="2021-08-24T22:06:17.891" v="4387" actId="478"/>
          <ac:spMkLst>
            <pc:docMk/>
            <pc:sldMk cId="1672938783" sldId="431"/>
            <ac:spMk id="5" creationId="{00000000-0000-0000-0000-000000000000}"/>
          </ac:spMkLst>
        </pc:spChg>
        <pc:spChg chg="mod">
          <ac:chgData name="Mr P Moore (Staff)" userId="6e5230d0-350d-4b57-a2e4-5ea5222013cc" providerId="ADAL" clId="{E0650391-BC52-4AD1-A784-54F22BF68303}" dt="2021-08-24T22:10:21.710" v="4419" actId="1076"/>
          <ac:spMkLst>
            <pc:docMk/>
            <pc:sldMk cId="1672938783" sldId="431"/>
            <ac:spMk id="10" creationId="{CE3C4DAA-D1FA-4F7C-B98C-4BF9E62288F2}"/>
          </ac:spMkLst>
        </pc:spChg>
        <pc:spChg chg="mod">
          <ac:chgData name="Mr P Moore (Staff)" userId="6e5230d0-350d-4b57-a2e4-5ea5222013cc" providerId="ADAL" clId="{E0650391-BC52-4AD1-A784-54F22BF68303}" dt="2021-08-24T22:10:21.710" v="4419" actId="1076"/>
          <ac:spMkLst>
            <pc:docMk/>
            <pc:sldMk cId="1672938783" sldId="431"/>
            <ac:spMk id="11" creationId="{4A235C77-77B3-4847-B358-9365F78F23A9}"/>
          </ac:spMkLst>
        </pc:spChg>
        <pc:spChg chg="mod">
          <ac:chgData name="Mr P Moore (Staff)" userId="6e5230d0-350d-4b57-a2e4-5ea5222013cc" providerId="ADAL" clId="{E0650391-BC52-4AD1-A784-54F22BF68303}" dt="2021-08-24T22:10:21.710" v="4419" actId="1076"/>
          <ac:spMkLst>
            <pc:docMk/>
            <pc:sldMk cId="1672938783" sldId="431"/>
            <ac:spMk id="12" creationId="{DB75B10F-5EAA-4ECC-AE8F-AE27E18AF013}"/>
          </ac:spMkLst>
        </pc:spChg>
        <pc:spChg chg="mod">
          <ac:chgData name="Mr P Moore (Staff)" userId="6e5230d0-350d-4b57-a2e4-5ea5222013cc" providerId="ADAL" clId="{E0650391-BC52-4AD1-A784-54F22BF68303}" dt="2021-08-24T22:10:21.710" v="4419" actId="1076"/>
          <ac:spMkLst>
            <pc:docMk/>
            <pc:sldMk cId="1672938783" sldId="431"/>
            <ac:spMk id="13" creationId="{8F8CE0AE-8984-4314-88E4-7E2CB83B9B3B}"/>
          </ac:spMkLst>
        </pc:spChg>
        <pc:spChg chg="mod">
          <ac:chgData name="Mr P Moore (Staff)" userId="6e5230d0-350d-4b57-a2e4-5ea5222013cc" providerId="ADAL" clId="{E0650391-BC52-4AD1-A784-54F22BF68303}" dt="2021-08-24T22:10:21.710" v="4419" actId="1076"/>
          <ac:spMkLst>
            <pc:docMk/>
            <pc:sldMk cId="1672938783" sldId="431"/>
            <ac:spMk id="14" creationId="{6CCA8611-8CE4-4B95-A17E-A46A9D768200}"/>
          </ac:spMkLst>
        </pc:spChg>
        <pc:spChg chg="mod">
          <ac:chgData name="Mr P Moore (Staff)" userId="6e5230d0-350d-4b57-a2e4-5ea5222013cc" providerId="ADAL" clId="{E0650391-BC52-4AD1-A784-54F22BF68303}" dt="2021-08-24T22:10:21.710" v="4419" actId="1076"/>
          <ac:spMkLst>
            <pc:docMk/>
            <pc:sldMk cId="1672938783" sldId="431"/>
            <ac:spMk id="15" creationId="{FF19BF9C-D48F-4B8C-BE7A-0B22C06E064A}"/>
          </ac:spMkLst>
        </pc:spChg>
        <pc:spChg chg="mod">
          <ac:chgData name="Mr P Moore (Staff)" userId="6e5230d0-350d-4b57-a2e4-5ea5222013cc" providerId="ADAL" clId="{E0650391-BC52-4AD1-A784-54F22BF68303}" dt="2021-08-24T22:10:21.710" v="4419" actId="1076"/>
          <ac:spMkLst>
            <pc:docMk/>
            <pc:sldMk cId="1672938783" sldId="431"/>
            <ac:spMk id="16" creationId="{D9DBBFC5-EDD5-4FAB-93F1-3C2C245E87BE}"/>
          </ac:spMkLst>
        </pc:spChg>
        <pc:spChg chg="add mod">
          <ac:chgData name="Mr P Moore (Staff)" userId="6e5230d0-350d-4b57-a2e4-5ea5222013cc" providerId="ADAL" clId="{E0650391-BC52-4AD1-A784-54F22BF68303}" dt="2021-08-24T22:06:09.478" v="4386"/>
          <ac:spMkLst>
            <pc:docMk/>
            <pc:sldMk cId="1672938783" sldId="431"/>
            <ac:spMk id="17" creationId="{DE241900-C3B7-4056-AB45-8901430F5AC6}"/>
          </ac:spMkLst>
        </pc:spChg>
        <pc:spChg chg="mod">
          <ac:chgData name="Mr P Moore (Staff)" userId="6e5230d0-350d-4b57-a2e4-5ea5222013cc" providerId="ADAL" clId="{E0650391-BC52-4AD1-A784-54F22BF68303}" dt="2021-08-24T22:10:21.710" v="4419" actId="1076"/>
          <ac:spMkLst>
            <pc:docMk/>
            <pc:sldMk cId="1672938783" sldId="431"/>
            <ac:spMk id="18" creationId="{00000000-0000-0000-0000-000000000000}"/>
          </ac:spMkLst>
        </pc:spChg>
        <pc:spChg chg="mod">
          <ac:chgData name="Mr P Moore (Staff)" userId="6e5230d0-350d-4b57-a2e4-5ea5222013cc" providerId="ADAL" clId="{E0650391-BC52-4AD1-A784-54F22BF68303}" dt="2021-08-24T22:10:21.710" v="4419" actId="1076"/>
          <ac:spMkLst>
            <pc:docMk/>
            <pc:sldMk cId="1672938783" sldId="431"/>
            <ac:spMk id="19" creationId="{4A235C77-77B3-4847-B358-9365F78F23A9}"/>
          </ac:spMkLst>
        </pc:spChg>
        <pc:spChg chg="mod">
          <ac:chgData name="Mr P Moore (Staff)" userId="6e5230d0-350d-4b57-a2e4-5ea5222013cc" providerId="ADAL" clId="{E0650391-BC52-4AD1-A784-54F22BF68303}" dt="2021-08-24T22:10:21.710" v="4419" actId="1076"/>
          <ac:spMkLst>
            <pc:docMk/>
            <pc:sldMk cId="1672938783" sldId="431"/>
            <ac:spMk id="20" creationId="{DB75B10F-5EAA-4ECC-AE8F-AE27E18AF013}"/>
          </ac:spMkLst>
        </pc:spChg>
        <pc:spChg chg="mod">
          <ac:chgData name="Mr P Moore (Staff)" userId="6e5230d0-350d-4b57-a2e4-5ea5222013cc" providerId="ADAL" clId="{E0650391-BC52-4AD1-A784-54F22BF68303}" dt="2021-08-24T22:10:21.710" v="4419" actId="1076"/>
          <ac:spMkLst>
            <pc:docMk/>
            <pc:sldMk cId="1672938783" sldId="431"/>
            <ac:spMk id="21" creationId="{8F8CE0AE-8984-4314-88E4-7E2CB83B9B3B}"/>
          </ac:spMkLst>
        </pc:spChg>
        <pc:spChg chg="add mod">
          <ac:chgData name="Mr P Moore (Staff)" userId="6e5230d0-350d-4b57-a2e4-5ea5222013cc" providerId="ADAL" clId="{E0650391-BC52-4AD1-A784-54F22BF68303}" dt="2021-08-24T22:06:09.478" v="4386"/>
          <ac:spMkLst>
            <pc:docMk/>
            <pc:sldMk cId="1672938783" sldId="431"/>
            <ac:spMk id="22" creationId="{D258B7C2-A139-4CFE-8331-4302A99283EC}"/>
          </ac:spMkLst>
        </pc:spChg>
        <pc:spChg chg="mod">
          <ac:chgData name="Mr P Moore (Staff)" userId="6e5230d0-350d-4b57-a2e4-5ea5222013cc" providerId="ADAL" clId="{E0650391-BC52-4AD1-A784-54F22BF68303}" dt="2021-08-24T22:10:21.710" v="4419" actId="1076"/>
          <ac:spMkLst>
            <pc:docMk/>
            <pc:sldMk cId="1672938783" sldId="431"/>
            <ac:spMk id="23" creationId="{8F8CE0AE-8984-4314-88E4-7E2CB83B9B3B}"/>
          </ac:spMkLst>
        </pc:spChg>
        <pc:spChg chg="add del mod">
          <ac:chgData name="Mr P Moore (Staff)" userId="6e5230d0-350d-4b57-a2e4-5ea5222013cc" providerId="ADAL" clId="{E0650391-BC52-4AD1-A784-54F22BF68303}" dt="2021-08-24T22:07:07.019" v="4393"/>
          <ac:spMkLst>
            <pc:docMk/>
            <pc:sldMk cId="1672938783" sldId="431"/>
            <ac:spMk id="24" creationId="{F23C6B96-F399-4AD3-9718-96EBF1364381}"/>
          </ac:spMkLst>
        </pc:spChg>
        <pc:spChg chg="add mod">
          <ac:chgData name="Mr P Moore (Staff)" userId="6e5230d0-350d-4b57-a2e4-5ea5222013cc" providerId="ADAL" clId="{E0650391-BC52-4AD1-A784-54F22BF68303}" dt="2021-08-24T22:10:21.710" v="4419" actId="1076"/>
          <ac:spMkLst>
            <pc:docMk/>
            <pc:sldMk cId="1672938783" sldId="431"/>
            <ac:spMk id="25" creationId="{C6990F2A-FF2F-47EC-B732-BBAF237904AD}"/>
          </ac:spMkLst>
        </pc:spChg>
        <pc:spChg chg="add mod">
          <ac:chgData name="Mr P Moore (Staff)" userId="6e5230d0-350d-4b57-a2e4-5ea5222013cc" providerId="ADAL" clId="{E0650391-BC52-4AD1-A784-54F22BF68303}" dt="2021-08-24T22:11:10.194" v="4426" actId="20577"/>
          <ac:spMkLst>
            <pc:docMk/>
            <pc:sldMk cId="1672938783" sldId="431"/>
            <ac:spMk id="26" creationId="{1EF492BA-E5CF-419C-A260-C71C29045B91}"/>
          </ac:spMkLst>
        </pc:spChg>
        <pc:spChg chg="add mod">
          <ac:chgData name="Mr P Moore (Staff)" userId="6e5230d0-350d-4b57-a2e4-5ea5222013cc" providerId="ADAL" clId="{E0650391-BC52-4AD1-A784-54F22BF68303}" dt="2021-08-24T22:10:33.599" v="4420" actId="1076"/>
          <ac:spMkLst>
            <pc:docMk/>
            <pc:sldMk cId="1672938783" sldId="431"/>
            <ac:spMk id="27" creationId="{29152935-79F8-4DD9-B16D-4D00E1A29863}"/>
          </ac:spMkLst>
        </pc:spChg>
        <pc:spChg chg="add mod">
          <ac:chgData name="Mr P Moore (Staff)" userId="6e5230d0-350d-4b57-a2e4-5ea5222013cc" providerId="ADAL" clId="{E0650391-BC52-4AD1-A784-54F22BF68303}" dt="2021-08-24T22:10:33.599" v="4420" actId="1076"/>
          <ac:spMkLst>
            <pc:docMk/>
            <pc:sldMk cId="1672938783" sldId="431"/>
            <ac:spMk id="28" creationId="{4E104DA6-C0F5-4BFA-A0E6-93404410FE9F}"/>
          </ac:spMkLst>
        </pc:spChg>
        <pc:spChg chg="add mod">
          <ac:chgData name="Mr P Moore (Staff)" userId="6e5230d0-350d-4b57-a2e4-5ea5222013cc" providerId="ADAL" clId="{E0650391-BC52-4AD1-A784-54F22BF68303}" dt="2021-08-24T22:10:33.599" v="4420" actId="1076"/>
          <ac:spMkLst>
            <pc:docMk/>
            <pc:sldMk cId="1672938783" sldId="431"/>
            <ac:spMk id="29" creationId="{77574919-5FA1-4060-8E96-9D379CEAAEA6}"/>
          </ac:spMkLst>
        </pc:spChg>
        <pc:spChg chg="add mod">
          <ac:chgData name="Mr P Moore (Staff)" userId="6e5230d0-350d-4b57-a2e4-5ea5222013cc" providerId="ADAL" clId="{E0650391-BC52-4AD1-A784-54F22BF68303}" dt="2021-08-24T22:10:33.599" v="4420" actId="1076"/>
          <ac:spMkLst>
            <pc:docMk/>
            <pc:sldMk cId="1672938783" sldId="431"/>
            <ac:spMk id="30" creationId="{7FF1EB96-AA40-416E-8639-7F115238D7A6}"/>
          </ac:spMkLst>
        </pc:spChg>
        <pc:spChg chg="add mod">
          <ac:chgData name="Mr P Moore (Staff)" userId="6e5230d0-350d-4b57-a2e4-5ea5222013cc" providerId="ADAL" clId="{E0650391-BC52-4AD1-A784-54F22BF68303}" dt="2021-08-24T22:10:44.282" v="4421" actId="1076"/>
          <ac:spMkLst>
            <pc:docMk/>
            <pc:sldMk cId="1672938783" sldId="431"/>
            <ac:spMk id="31" creationId="{B8758136-5337-46A2-919E-96BFF2546B2A}"/>
          </ac:spMkLst>
        </pc:spChg>
        <pc:spChg chg="add mod">
          <ac:chgData name="Mr P Moore (Staff)" userId="6e5230d0-350d-4b57-a2e4-5ea5222013cc" providerId="ADAL" clId="{E0650391-BC52-4AD1-A784-54F22BF68303}" dt="2021-08-24T22:10:44.282" v="4421" actId="1076"/>
          <ac:spMkLst>
            <pc:docMk/>
            <pc:sldMk cId="1672938783" sldId="431"/>
            <ac:spMk id="32" creationId="{C344E2F3-0344-47B7-9D4D-0F6B89E215AC}"/>
          </ac:spMkLst>
        </pc:spChg>
        <pc:spChg chg="add mod">
          <ac:chgData name="Mr P Moore (Staff)" userId="6e5230d0-350d-4b57-a2e4-5ea5222013cc" providerId="ADAL" clId="{E0650391-BC52-4AD1-A784-54F22BF68303}" dt="2021-08-24T22:10:44.282" v="4421" actId="1076"/>
          <ac:spMkLst>
            <pc:docMk/>
            <pc:sldMk cId="1672938783" sldId="431"/>
            <ac:spMk id="33" creationId="{AE40CDD3-98BF-4F68-AF2A-5AA1D0D46C01}"/>
          </ac:spMkLst>
        </pc:spChg>
        <pc:spChg chg="add mod">
          <ac:chgData name="Mr P Moore (Staff)" userId="6e5230d0-350d-4b57-a2e4-5ea5222013cc" providerId="ADAL" clId="{E0650391-BC52-4AD1-A784-54F22BF68303}" dt="2021-08-24T22:10:44.282" v="4421" actId="1076"/>
          <ac:spMkLst>
            <pc:docMk/>
            <pc:sldMk cId="1672938783" sldId="431"/>
            <ac:spMk id="34" creationId="{BAC96AF9-DB01-449E-AEEC-EAC1117F4E7D}"/>
          </ac:spMkLst>
        </pc:spChg>
        <pc:spChg chg="add mod">
          <ac:chgData name="Mr P Moore (Staff)" userId="6e5230d0-350d-4b57-a2e4-5ea5222013cc" providerId="ADAL" clId="{E0650391-BC52-4AD1-A784-54F22BF68303}" dt="2021-08-24T22:10:44.282" v="4421" actId="1076"/>
          <ac:spMkLst>
            <pc:docMk/>
            <pc:sldMk cId="1672938783" sldId="431"/>
            <ac:spMk id="35" creationId="{9A63B684-1441-4369-90D4-4247FE27B5CE}"/>
          </ac:spMkLst>
        </pc:spChg>
        <pc:spChg chg="add mod">
          <ac:chgData name="Mr P Moore (Staff)" userId="6e5230d0-350d-4b57-a2e4-5ea5222013cc" providerId="ADAL" clId="{E0650391-BC52-4AD1-A784-54F22BF68303}" dt="2021-08-24T22:10:44.282" v="4421" actId="1076"/>
          <ac:spMkLst>
            <pc:docMk/>
            <pc:sldMk cId="1672938783" sldId="431"/>
            <ac:spMk id="36" creationId="{0FC6379C-A881-418F-A8BF-B69788985A31}"/>
          </ac:spMkLst>
        </pc:spChg>
        <pc:spChg chg="add mod">
          <ac:chgData name="Mr P Moore (Staff)" userId="6e5230d0-350d-4b57-a2e4-5ea5222013cc" providerId="ADAL" clId="{E0650391-BC52-4AD1-A784-54F22BF68303}" dt="2021-08-24T22:10:44.282" v="4421" actId="1076"/>
          <ac:spMkLst>
            <pc:docMk/>
            <pc:sldMk cId="1672938783" sldId="431"/>
            <ac:spMk id="37" creationId="{5BCA49FE-9391-4694-9DA2-D52360046839}"/>
          </ac:spMkLst>
        </pc:spChg>
      </pc:sldChg>
      <pc:sldChg chg="addSp delSp modSp add del mod delAnim">
        <pc:chgData name="Mr P Moore (Staff)" userId="6e5230d0-350d-4b57-a2e4-5ea5222013cc" providerId="ADAL" clId="{E0650391-BC52-4AD1-A784-54F22BF68303}" dt="2021-08-24T22:17:07.502" v="4441" actId="47"/>
        <pc:sldMkLst>
          <pc:docMk/>
          <pc:sldMk cId="2270002213" sldId="432"/>
        </pc:sldMkLst>
        <pc:spChg chg="del mod">
          <ac:chgData name="Mr P Moore (Staff)" userId="6e5230d0-350d-4b57-a2e4-5ea5222013cc" providerId="ADAL" clId="{E0650391-BC52-4AD1-A784-54F22BF68303}" dt="2021-08-24T22:08:53.278" v="4409" actId="21"/>
          <ac:spMkLst>
            <pc:docMk/>
            <pc:sldMk cId="2270002213" sldId="432"/>
            <ac:spMk id="4" creationId="{CE3C4DAA-D1FA-4F7C-B98C-4BF9E62288F2}"/>
          </ac:spMkLst>
        </pc:spChg>
        <pc:spChg chg="del">
          <ac:chgData name="Mr P Moore (Staff)" userId="6e5230d0-350d-4b57-a2e4-5ea5222013cc" providerId="ADAL" clId="{E0650391-BC52-4AD1-A784-54F22BF68303}" dt="2021-08-24T22:08:53.278" v="4409" actId="21"/>
          <ac:spMkLst>
            <pc:docMk/>
            <pc:sldMk cId="2270002213" sldId="432"/>
            <ac:spMk id="7" creationId="{B058A9B7-123C-46F3-AF83-F38DE1B04F5F}"/>
          </ac:spMkLst>
        </pc:spChg>
        <pc:spChg chg="del">
          <ac:chgData name="Mr P Moore (Staff)" userId="6e5230d0-350d-4b57-a2e4-5ea5222013cc" providerId="ADAL" clId="{E0650391-BC52-4AD1-A784-54F22BF68303}" dt="2021-08-24T22:08:53.278" v="4409" actId="21"/>
          <ac:spMkLst>
            <pc:docMk/>
            <pc:sldMk cId="2270002213" sldId="432"/>
            <ac:spMk id="8" creationId="{7C884CBE-94BD-4875-A896-82A1C3D81CE5}"/>
          </ac:spMkLst>
        </pc:spChg>
        <pc:spChg chg="del">
          <ac:chgData name="Mr P Moore (Staff)" userId="6e5230d0-350d-4b57-a2e4-5ea5222013cc" providerId="ADAL" clId="{E0650391-BC52-4AD1-A784-54F22BF68303}" dt="2021-08-24T22:08:53.278" v="4409" actId="21"/>
          <ac:spMkLst>
            <pc:docMk/>
            <pc:sldMk cId="2270002213" sldId="432"/>
            <ac:spMk id="9" creationId="{F0B92B58-8628-46A0-8FDF-39302908FD2A}"/>
          </ac:spMkLst>
        </pc:spChg>
        <pc:spChg chg="del">
          <ac:chgData name="Mr P Moore (Staff)" userId="6e5230d0-350d-4b57-a2e4-5ea5222013cc" providerId="ADAL" clId="{E0650391-BC52-4AD1-A784-54F22BF68303}" dt="2021-08-24T22:08:53.278" v="4409" actId="21"/>
          <ac:spMkLst>
            <pc:docMk/>
            <pc:sldMk cId="2270002213" sldId="432"/>
            <ac:spMk id="10" creationId="{059AC19A-C8C9-43AB-9018-0E8EC7BF065A}"/>
          </ac:spMkLst>
        </pc:spChg>
        <pc:spChg chg="del">
          <ac:chgData name="Mr P Moore (Staff)" userId="6e5230d0-350d-4b57-a2e4-5ea5222013cc" providerId="ADAL" clId="{E0650391-BC52-4AD1-A784-54F22BF68303}" dt="2021-08-24T22:08:53.278" v="4409" actId="21"/>
          <ac:spMkLst>
            <pc:docMk/>
            <pc:sldMk cId="2270002213" sldId="432"/>
            <ac:spMk id="11" creationId="{4A235C77-77B3-4847-B358-9365F78F23A9}"/>
          </ac:spMkLst>
        </pc:spChg>
        <pc:spChg chg="del">
          <ac:chgData name="Mr P Moore (Staff)" userId="6e5230d0-350d-4b57-a2e4-5ea5222013cc" providerId="ADAL" clId="{E0650391-BC52-4AD1-A784-54F22BF68303}" dt="2021-08-24T22:08:53.278" v="4409" actId="21"/>
          <ac:spMkLst>
            <pc:docMk/>
            <pc:sldMk cId="2270002213" sldId="432"/>
            <ac:spMk id="13" creationId="{DB75B10F-5EAA-4ECC-AE8F-AE27E18AF013}"/>
          </ac:spMkLst>
        </pc:spChg>
        <pc:spChg chg="del">
          <ac:chgData name="Mr P Moore (Staff)" userId="6e5230d0-350d-4b57-a2e4-5ea5222013cc" providerId="ADAL" clId="{E0650391-BC52-4AD1-A784-54F22BF68303}" dt="2021-08-24T22:08:53.278" v="4409" actId="21"/>
          <ac:spMkLst>
            <pc:docMk/>
            <pc:sldMk cId="2270002213" sldId="432"/>
            <ac:spMk id="14" creationId="{8F8CE0AE-8984-4314-88E4-7E2CB83B9B3B}"/>
          </ac:spMkLst>
        </pc:spChg>
        <pc:spChg chg="add del mod">
          <ac:chgData name="Mr P Moore (Staff)" userId="6e5230d0-350d-4b57-a2e4-5ea5222013cc" providerId="ADAL" clId="{E0650391-BC52-4AD1-A784-54F22BF68303}" dt="2021-08-24T22:08:15.984" v="4402"/>
          <ac:spMkLst>
            <pc:docMk/>
            <pc:sldMk cId="2270002213" sldId="432"/>
            <ac:spMk id="15" creationId="{DD1E9999-22C7-450B-867A-6859579AC392}"/>
          </ac:spMkLst>
        </pc:spChg>
        <pc:spChg chg="del">
          <ac:chgData name="Mr P Moore (Staff)" userId="6e5230d0-350d-4b57-a2e4-5ea5222013cc" providerId="ADAL" clId="{E0650391-BC52-4AD1-A784-54F22BF68303}" dt="2021-08-24T22:08:53.278" v="4409" actId="21"/>
          <ac:spMkLst>
            <pc:docMk/>
            <pc:sldMk cId="2270002213" sldId="432"/>
            <ac:spMk id="16" creationId="{6CCA8611-8CE4-4B95-A17E-A46A9D768200}"/>
          </ac:spMkLst>
        </pc:spChg>
        <pc:spChg chg="add del mod">
          <ac:chgData name="Mr P Moore (Staff)" userId="6e5230d0-350d-4b57-a2e4-5ea5222013cc" providerId="ADAL" clId="{E0650391-BC52-4AD1-A784-54F22BF68303}" dt="2021-08-24T22:08:53.278" v="4409" actId="21"/>
          <ac:spMkLst>
            <pc:docMk/>
            <pc:sldMk cId="2270002213" sldId="432"/>
            <ac:spMk id="17" creationId="{47540319-D7F4-4FFC-A0AF-536EE5CCEAFB}"/>
          </ac:spMkLst>
        </pc:spChg>
        <pc:spChg chg="del">
          <ac:chgData name="Mr P Moore (Staff)" userId="6e5230d0-350d-4b57-a2e4-5ea5222013cc" providerId="ADAL" clId="{E0650391-BC52-4AD1-A784-54F22BF68303}" dt="2021-08-24T22:08:53.278" v="4409" actId="21"/>
          <ac:spMkLst>
            <pc:docMk/>
            <pc:sldMk cId="2270002213" sldId="432"/>
            <ac:spMk id="18" creationId="{FF19BF9C-D48F-4B8C-BE7A-0B22C06E064A}"/>
          </ac:spMkLst>
        </pc:spChg>
        <pc:spChg chg="del">
          <ac:chgData name="Mr P Moore (Staff)" userId="6e5230d0-350d-4b57-a2e4-5ea5222013cc" providerId="ADAL" clId="{E0650391-BC52-4AD1-A784-54F22BF68303}" dt="2021-08-24T22:08:53.278" v="4409" actId="21"/>
          <ac:spMkLst>
            <pc:docMk/>
            <pc:sldMk cId="2270002213" sldId="432"/>
            <ac:spMk id="20" creationId="{D9DBBFC5-EDD5-4FAB-93F1-3C2C245E87BE}"/>
          </ac:spMkLst>
        </pc:spChg>
        <pc:spChg chg="del">
          <ac:chgData name="Mr P Moore (Staff)" userId="6e5230d0-350d-4b57-a2e4-5ea5222013cc" providerId="ADAL" clId="{E0650391-BC52-4AD1-A784-54F22BF68303}" dt="2021-08-24T22:07:55.955" v="4400" actId="478"/>
          <ac:spMkLst>
            <pc:docMk/>
            <pc:sldMk cId="2270002213" sldId="432"/>
            <ac:spMk id="22" creationId="{00000000-0000-0000-0000-000000000000}"/>
          </ac:spMkLst>
        </pc:spChg>
        <pc:spChg chg="del">
          <ac:chgData name="Mr P Moore (Staff)" userId="6e5230d0-350d-4b57-a2e4-5ea5222013cc" providerId="ADAL" clId="{E0650391-BC52-4AD1-A784-54F22BF68303}" dt="2021-08-24T22:07:55.955" v="4400" actId="478"/>
          <ac:spMkLst>
            <pc:docMk/>
            <pc:sldMk cId="2270002213" sldId="432"/>
            <ac:spMk id="23" creationId="{00000000-0000-0000-0000-000000000000}"/>
          </ac:spMkLst>
        </pc:spChg>
      </pc:sldChg>
      <pc:sldChg chg="add del">
        <pc:chgData name="Mr P Moore (Staff)" userId="6e5230d0-350d-4b57-a2e4-5ea5222013cc" providerId="ADAL" clId="{E0650391-BC52-4AD1-A784-54F22BF68303}" dt="2021-08-24T22:17:03.927" v="4440" actId="47"/>
        <pc:sldMkLst>
          <pc:docMk/>
          <pc:sldMk cId="3837766696" sldId="433"/>
        </pc:sldMkLst>
      </pc:sldChg>
      <pc:sldChg chg="addSp delSp modSp add mod modClrScheme delAnim modAnim chgLayout">
        <pc:chgData name="Mr P Moore (Staff)" userId="6e5230d0-350d-4b57-a2e4-5ea5222013cc" providerId="ADAL" clId="{E0650391-BC52-4AD1-A784-54F22BF68303}" dt="2021-08-24T10:24:50.518" v="2254" actId="20577"/>
        <pc:sldMkLst>
          <pc:docMk/>
          <pc:sldMk cId="2486633375" sldId="437"/>
        </pc:sldMkLst>
        <pc:spChg chg="del mod">
          <ac:chgData name="Mr P Moore (Staff)" userId="6e5230d0-350d-4b57-a2e4-5ea5222013cc" providerId="ADAL" clId="{E0650391-BC52-4AD1-A784-54F22BF68303}" dt="2021-08-24T09:51:11.300" v="1913" actId="478"/>
          <ac:spMkLst>
            <pc:docMk/>
            <pc:sldMk cId="2486633375" sldId="437"/>
            <ac:spMk id="2" creationId="{00000000-0000-0000-0000-000000000000}"/>
          </ac:spMkLst>
        </pc:spChg>
        <pc:spChg chg="mod">
          <ac:chgData name="Mr P Moore (Staff)" userId="6e5230d0-350d-4b57-a2e4-5ea5222013cc" providerId="ADAL" clId="{E0650391-BC52-4AD1-A784-54F22BF68303}" dt="2021-08-24T09:51:44.412" v="1918" actId="207"/>
          <ac:spMkLst>
            <pc:docMk/>
            <pc:sldMk cId="2486633375" sldId="437"/>
            <ac:spMk id="3" creationId="{00000000-0000-0000-0000-000000000000}"/>
          </ac:spMkLst>
        </pc:spChg>
        <pc:spChg chg="add mod">
          <ac:chgData name="Mr P Moore (Staff)" userId="6e5230d0-350d-4b57-a2e4-5ea5222013cc" providerId="ADAL" clId="{E0650391-BC52-4AD1-A784-54F22BF68303}" dt="2021-08-24T10:20:33.760" v="2052" actId="14100"/>
          <ac:spMkLst>
            <pc:docMk/>
            <pc:sldMk cId="2486633375" sldId="437"/>
            <ac:spMk id="4" creationId="{5E00F1ED-7F54-4ABC-8035-08C793418611}"/>
          </ac:spMkLst>
        </pc:spChg>
        <pc:spChg chg="mod">
          <ac:chgData name="Mr P Moore (Staff)" userId="6e5230d0-350d-4b57-a2e4-5ea5222013cc" providerId="ADAL" clId="{E0650391-BC52-4AD1-A784-54F22BF68303}" dt="2021-08-24T09:52:04.903" v="1947" actId="1037"/>
          <ac:spMkLst>
            <pc:docMk/>
            <pc:sldMk cId="2486633375" sldId="437"/>
            <ac:spMk id="17" creationId="{00000000-0000-0000-0000-000000000000}"/>
          </ac:spMkLst>
        </pc:spChg>
        <pc:spChg chg="mod">
          <ac:chgData name="Mr P Moore (Staff)" userId="6e5230d0-350d-4b57-a2e4-5ea5222013cc" providerId="ADAL" clId="{E0650391-BC52-4AD1-A784-54F22BF68303}" dt="2021-08-24T09:53:59.091" v="1953" actId="1076"/>
          <ac:spMkLst>
            <pc:docMk/>
            <pc:sldMk cId="2486633375" sldId="437"/>
            <ac:spMk id="25" creationId="{00000000-0000-0000-0000-000000000000}"/>
          </ac:spMkLst>
        </pc:spChg>
        <pc:spChg chg="mod">
          <ac:chgData name="Mr P Moore (Staff)" userId="6e5230d0-350d-4b57-a2e4-5ea5222013cc" providerId="ADAL" clId="{E0650391-BC52-4AD1-A784-54F22BF68303}" dt="2021-08-24T09:53:59.091" v="1953" actId="1076"/>
          <ac:spMkLst>
            <pc:docMk/>
            <pc:sldMk cId="2486633375" sldId="437"/>
            <ac:spMk id="26" creationId="{00000000-0000-0000-0000-000000000000}"/>
          </ac:spMkLst>
        </pc:spChg>
        <pc:spChg chg="mod">
          <ac:chgData name="Mr P Moore (Staff)" userId="6e5230d0-350d-4b57-a2e4-5ea5222013cc" providerId="ADAL" clId="{E0650391-BC52-4AD1-A784-54F22BF68303}" dt="2021-08-24T10:02:04.428" v="2051" actId="408"/>
          <ac:spMkLst>
            <pc:docMk/>
            <pc:sldMk cId="2486633375" sldId="437"/>
            <ac:spMk id="27" creationId="{00000000-0000-0000-0000-000000000000}"/>
          </ac:spMkLst>
        </pc:spChg>
        <pc:spChg chg="mod">
          <ac:chgData name="Mr P Moore (Staff)" userId="6e5230d0-350d-4b57-a2e4-5ea5222013cc" providerId="ADAL" clId="{E0650391-BC52-4AD1-A784-54F22BF68303}" dt="2021-08-24T10:02:04.428" v="2051" actId="408"/>
          <ac:spMkLst>
            <pc:docMk/>
            <pc:sldMk cId="2486633375" sldId="437"/>
            <ac:spMk id="29" creationId="{00000000-0000-0000-0000-000000000000}"/>
          </ac:spMkLst>
        </pc:spChg>
        <pc:spChg chg="mod">
          <ac:chgData name="Mr P Moore (Staff)" userId="6e5230d0-350d-4b57-a2e4-5ea5222013cc" providerId="ADAL" clId="{E0650391-BC52-4AD1-A784-54F22BF68303}" dt="2021-08-24T10:02:04.428" v="2051" actId="408"/>
          <ac:spMkLst>
            <pc:docMk/>
            <pc:sldMk cId="2486633375" sldId="437"/>
            <ac:spMk id="30" creationId="{00000000-0000-0000-0000-000000000000}"/>
          </ac:spMkLst>
        </pc:spChg>
        <pc:spChg chg="mod">
          <ac:chgData name="Mr P Moore (Staff)" userId="6e5230d0-350d-4b57-a2e4-5ea5222013cc" providerId="ADAL" clId="{E0650391-BC52-4AD1-A784-54F22BF68303}" dt="2021-08-24T09:53:59.091" v="1953" actId="1076"/>
          <ac:spMkLst>
            <pc:docMk/>
            <pc:sldMk cId="2486633375" sldId="437"/>
            <ac:spMk id="31" creationId="{00000000-0000-0000-0000-000000000000}"/>
          </ac:spMkLst>
        </pc:spChg>
        <pc:spChg chg="add mod">
          <ac:chgData name="Mr P Moore (Staff)" userId="6e5230d0-350d-4b57-a2e4-5ea5222013cc" providerId="ADAL" clId="{E0650391-BC52-4AD1-A784-54F22BF68303}" dt="2021-08-24T09:50:57.283" v="1911"/>
          <ac:spMkLst>
            <pc:docMk/>
            <pc:sldMk cId="2486633375" sldId="437"/>
            <ac:spMk id="32" creationId="{7BB11D3D-B5EB-4DF5-A729-74C7DBDE6E46}"/>
          </ac:spMkLst>
        </pc:spChg>
        <pc:spChg chg="add mod">
          <ac:chgData name="Mr P Moore (Staff)" userId="6e5230d0-350d-4b57-a2e4-5ea5222013cc" providerId="ADAL" clId="{E0650391-BC52-4AD1-A784-54F22BF68303}" dt="2021-08-24T09:50:57.283" v="1911"/>
          <ac:spMkLst>
            <pc:docMk/>
            <pc:sldMk cId="2486633375" sldId="437"/>
            <ac:spMk id="33" creationId="{819A457B-F28C-4EB0-9390-CF419220D4B0}"/>
          </ac:spMkLst>
        </pc:spChg>
        <pc:spChg chg="add mod">
          <ac:chgData name="Mr P Moore (Staff)" userId="6e5230d0-350d-4b57-a2e4-5ea5222013cc" providerId="ADAL" clId="{E0650391-BC52-4AD1-A784-54F22BF68303}" dt="2021-08-24T10:20:33.760" v="2052" actId="14100"/>
          <ac:spMkLst>
            <pc:docMk/>
            <pc:sldMk cId="2486633375" sldId="437"/>
            <ac:spMk id="34" creationId="{69E720E4-E688-4418-B538-8CB425B6CC43}"/>
          </ac:spMkLst>
        </pc:spChg>
        <pc:spChg chg="add mod">
          <ac:chgData name="Mr P Moore (Staff)" userId="6e5230d0-350d-4b57-a2e4-5ea5222013cc" providerId="ADAL" clId="{E0650391-BC52-4AD1-A784-54F22BF68303}" dt="2021-08-24T09:59:53.537" v="2017" actId="207"/>
          <ac:spMkLst>
            <pc:docMk/>
            <pc:sldMk cId="2486633375" sldId="437"/>
            <ac:spMk id="35" creationId="{2B213B08-E32D-48C2-8F78-D97AC1E1F3C1}"/>
          </ac:spMkLst>
        </pc:spChg>
        <pc:spChg chg="add mod">
          <ac:chgData name="Mr P Moore (Staff)" userId="6e5230d0-350d-4b57-a2e4-5ea5222013cc" providerId="ADAL" clId="{E0650391-BC52-4AD1-A784-54F22BF68303}" dt="2021-08-24T10:00:56.247" v="2046" actId="207"/>
          <ac:spMkLst>
            <pc:docMk/>
            <pc:sldMk cId="2486633375" sldId="437"/>
            <ac:spMk id="36" creationId="{93884371-51B0-4CE1-B573-2BE9318B9B9E}"/>
          </ac:spMkLst>
        </pc:spChg>
        <pc:spChg chg="add del mod">
          <ac:chgData name="Mr P Moore (Staff)" userId="6e5230d0-350d-4b57-a2e4-5ea5222013cc" providerId="ADAL" clId="{E0650391-BC52-4AD1-A784-54F22BF68303}" dt="2021-08-24T10:23:12.067" v="2184" actId="478"/>
          <ac:spMkLst>
            <pc:docMk/>
            <pc:sldMk cId="2486633375" sldId="437"/>
            <ac:spMk id="37" creationId="{883AAD28-FDCC-462D-91ED-2A58CAED307A}"/>
          </ac:spMkLst>
        </pc:spChg>
        <pc:spChg chg="mod">
          <ac:chgData name="Mr P Moore (Staff)" userId="6e5230d0-350d-4b57-a2e4-5ea5222013cc" providerId="ADAL" clId="{E0650391-BC52-4AD1-A784-54F22BF68303}" dt="2021-08-24T09:53:59.091" v="1953" actId="1076"/>
          <ac:spMkLst>
            <pc:docMk/>
            <pc:sldMk cId="2486633375" sldId="437"/>
            <ac:spMk id="43" creationId="{00000000-0000-0000-0000-000000000000}"/>
          </ac:spMkLst>
        </pc:spChg>
        <pc:spChg chg="mod">
          <ac:chgData name="Mr P Moore (Staff)" userId="6e5230d0-350d-4b57-a2e4-5ea5222013cc" providerId="ADAL" clId="{E0650391-BC52-4AD1-A784-54F22BF68303}" dt="2021-08-24T09:54:27.506" v="1955" actId="1036"/>
          <ac:spMkLst>
            <pc:docMk/>
            <pc:sldMk cId="2486633375" sldId="437"/>
            <ac:spMk id="44" creationId="{00000000-0000-0000-0000-000000000000}"/>
          </ac:spMkLst>
        </pc:spChg>
        <pc:spChg chg="mod">
          <ac:chgData name="Mr P Moore (Staff)" userId="6e5230d0-350d-4b57-a2e4-5ea5222013cc" providerId="ADAL" clId="{E0650391-BC52-4AD1-A784-54F22BF68303}" dt="2021-08-24T09:53:59.091" v="1953" actId="1076"/>
          <ac:spMkLst>
            <pc:docMk/>
            <pc:sldMk cId="2486633375" sldId="437"/>
            <ac:spMk id="45" creationId="{00000000-0000-0000-0000-000000000000}"/>
          </ac:spMkLst>
        </pc:spChg>
        <pc:spChg chg="mod">
          <ac:chgData name="Mr P Moore (Staff)" userId="6e5230d0-350d-4b57-a2e4-5ea5222013cc" providerId="ADAL" clId="{E0650391-BC52-4AD1-A784-54F22BF68303}" dt="2021-08-24T09:53:59.091" v="1953" actId="1076"/>
          <ac:spMkLst>
            <pc:docMk/>
            <pc:sldMk cId="2486633375" sldId="437"/>
            <ac:spMk id="46" creationId="{00000000-0000-0000-0000-000000000000}"/>
          </ac:spMkLst>
        </pc:spChg>
        <pc:spChg chg="mod">
          <ac:chgData name="Mr P Moore (Staff)" userId="6e5230d0-350d-4b57-a2e4-5ea5222013cc" providerId="ADAL" clId="{E0650391-BC52-4AD1-A784-54F22BF68303}" dt="2021-08-24T10:01:56.157" v="2050" actId="408"/>
          <ac:spMkLst>
            <pc:docMk/>
            <pc:sldMk cId="2486633375" sldId="437"/>
            <ac:spMk id="47" creationId="{00000000-0000-0000-0000-000000000000}"/>
          </ac:spMkLst>
        </pc:spChg>
        <pc:spChg chg="mod">
          <ac:chgData name="Mr P Moore (Staff)" userId="6e5230d0-350d-4b57-a2e4-5ea5222013cc" providerId="ADAL" clId="{E0650391-BC52-4AD1-A784-54F22BF68303}" dt="2021-08-24T10:01:56.157" v="2050" actId="408"/>
          <ac:spMkLst>
            <pc:docMk/>
            <pc:sldMk cId="2486633375" sldId="437"/>
            <ac:spMk id="48" creationId="{00000000-0000-0000-0000-000000000000}"/>
          </ac:spMkLst>
        </pc:spChg>
        <pc:spChg chg="mod">
          <ac:chgData name="Mr P Moore (Staff)" userId="6e5230d0-350d-4b57-a2e4-5ea5222013cc" providerId="ADAL" clId="{E0650391-BC52-4AD1-A784-54F22BF68303}" dt="2021-08-24T10:01:56.157" v="2050" actId="408"/>
          <ac:spMkLst>
            <pc:docMk/>
            <pc:sldMk cId="2486633375" sldId="437"/>
            <ac:spMk id="49" creationId="{00000000-0000-0000-0000-000000000000}"/>
          </ac:spMkLst>
        </pc:spChg>
        <pc:spChg chg="mod">
          <ac:chgData name="Mr P Moore (Staff)" userId="6e5230d0-350d-4b57-a2e4-5ea5222013cc" providerId="ADAL" clId="{E0650391-BC52-4AD1-A784-54F22BF68303}" dt="2021-08-24T09:53:59.091" v="1953" actId="1076"/>
          <ac:spMkLst>
            <pc:docMk/>
            <pc:sldMk cId="2486633375" sldId="437"/>
            <ac:spMk id="50" creationId="{00000000-0000-0000-0000-000000000000}"/>
          </ac:spMkLst>
        </pc:spChg>
        <pc:spChg chg="add mod">
          <ac:chgData name="Mr P Moore (Staff)" userId="6e5230d0-350d-4b57-a2e4-5ea5222013cc" providerId="ADAL" clId="{E0650391-BC52-4AD1-A784-54F22BF68303}" dt="2021-08-24T10:22:24.301" v="2172" actId="571"/>
          <ac:spMkLst>
            <pc:docMk/>
            <pc:sldMk cId="2486633375" sldId="437"/>
            <ac:spMk id="51" creationId="{993E7263-7540-4B27-8C5D-977F848C2EA2}"/>
          </ac:spMkLst>
        </pc:spChg>
        <pc:spChg chg="add del mod">
          <ac:chgData name="Mr P Moore (Staff)" userId="6e5230d0-350d-4b57-a2e4-5ea5222013cc" providerId="ADAL" clId="{E0650391-BC52-4AD1-A784-54F22BF68303}" dt="2021-08-24T10:24:43.343" v="2251" actId="21"/>
          <ac:spMkLst>
            <pc:docMk/>
            <pc:sldMk cId="2486633375" sldId="437"/>
            <ac:spMk id="52" creationId="{2630880D-62B8-40E4-8F3D-1215E6831C37}"/>
          </ac:spMkLst>
        </pc:spChg>
        <pc:spChg chg="mod">
          <ac:chgData name="Mr P Moore (Staff)" userId="6e5230d0-350d-4b57-a2e4-5ea5222013cc" providerId="ADAL" clId="{E0650391-BC52-4AD1-A784-54F22BF68303}" dt="2021-08-24T09:53:59.091" v="1953" actId="1076"/>
          <ac:spMkLst>
            <pc:docMk/>
            <pc:sldMk cId="2486633375" sldId="437"/>
            <ac:spMk id="56" creationId="{00000000-0000-0000-0000-000000000000}"/>
          </ac:spMkLst>
        </pc:spChg>
        <pc:spChg chg="mod">
          <ac:chgData name="Mr P Moore (Staff)" userId="6e5230d0-350d-4b57-a2e4-5ea5222013cc" providerId="ADAL" clId="{E0650391-BC52-4AD1-A784-54F22BF68303}" dt="2021-08-24T09:54:27.506" v="1955" actId="1036"/>
          <ac:spMkLst>
            <pc:docMk/>
            <pc:sldMk cId="2486633375" sldId="437"/>
            <ac:spMk id="57" creationId="{00000000-0000-0000-0000-000000000000}"/>
          </ac:spMkLst>
        </pc:spChg>
        <pc:spChg chg="mod">
          <ac:chgData name="Mr P Moore (Staff)" userId="6e5230d0-350d-4b57-a2e4-5ea5222013cc" providerId="ADAL" clId="{E0650391-BC52-4AD1-A784-54F22BF68303}" dt="2021-08-24T10:01:56.157" v="2050" actId="408"/>
          <ac:spMkLst>
            <pc:docMk/>
            <pc:sldMk cId="2486633375" sldId="437"/>
            <ac:spMk id="58" creationId="{00000000-0000-0000-0000-000000000000}"/>
          </ac:spMkLst>
        </pc:spChg>
        <pc:spChg chg="mod">
          <ac:chgData name="Mr P Moore (Staff)" userId="6e5230d0-350d-4b57-a2e4-5ea5222013cc" providerId="ADAL" clId="{E0650391-BC52-4AD1-A784-54F22BF68303}" dt="2021-08-24T10:24:50.518" v="2254" actId="20577"/>
          <ac:spMkLst>
            <pc:docMk/>
            <pc:sldMk cId="2486633375" sldId="437"/>
            <ac:spMk id="59" creationId="{00000000-0000-0000-0000-000000000000}"/>
          </ac:spMkLst>
        </pc:spChg>
        <pc:grpChg chg="mod">
          <ac:chgData name="Mr P Moore (Staff)" userId="6e5230d0-350d-4b57-a2e4-5ea5222013cc" providerId="ADAL" clId="{E0650391-BC52-4AD1-A784-54F22BF68303}" dt="2021-08-24T10:02:04.428" v="2051" actId="408"/>
          <ac:grpSpMkLst>
            <pc:docMk/>
            <pc:sldMk cId="2486633375" sldId="437"/>
            <ac:grpSpMk id="38" creationId="{00000000-0000-0000-0000-000000000000}"/>
          </ac:grpSpMkLst>
        </pc:grpChg>
        <pc:picChg chg="del mod">
          <ac:chgData name="Mr P Moore (Staff)" userId="6e5230d0-350d-4b57-a2e4-5ea5222013cc" providerId="ADAL" clId="{E0650391-BC52-4AD1-A784-54F22BF68303}" dt="2021-08-24T09:55:11.012" v="1958" actId="478"/>
          <ac:picMkLst>
            <pc:docMk/>
            <pc:sldMk cId="2486633375" sldId="437"/>
            <ac:picMk id="24" creationId="{00000000-0000-0000-0000-000000000000}"/>
          </ac:picMkLst>
        </pc:picChg>
        <pc:picChg chg="add del mod">
          <ac:chgData name="Mr P Moore (Staff)" userId="6e5230d0-350d-4b57-a2e4-5ea5222013cc" providerId="ADAL" clId="{E0650391-BC52-4AD1-A784-54F22BF68303}" dt="2021-08-24T09:55:11.012" v="1958" actId="478"/>
          <ac:picMkLst>
            <pc:docMk/>
            <pc:sldMk cId="2486633375" sldId="437"/>
            <ac:picMk id="2050" creationId="{86F0B8D8-5130-4166-8B71-1C193287698F}"/>
          </ac:picMkLst>
        </pc:picChg>
        <pc:picChg chg="add mod">
          <ac:chgData name="Mr P Moore (Staff)" userId="6e5230d0-350d-4b57-a2e4-5ea5222013cc" providerId="ADAL" clId="{E0650391-BC52-4AD1-A784-54F22BF68303}" dt="2021-08-24T09:56:05.452" v="1964" actId="1076"/>
          <ac:picMkLst>
            <pc:docMk/>
            <pc:sldMk cId="2486633375" sldId="437"/>
            <ac:picMk id="2052" creationId="{D2F1773A-E240-4CDB-8048-EC6C0049C5A1}"/>
          </ac:picMkLst>
        </pc:picChg>
      </pc:sldChg>
      <pc:sldChg chg="addSp modSp new del mod">
        <pc:chgData name="Mr P Moore (Staff)" userId="6e5230d0-350d-4b57-a2e4-5ea5222013cc" providerId="ADAL" clId="{E0650391-BC52-4AD1-A784-54F22BF68303}" dt="2021-08-24T22:17:29.488" v="4442" actId="47"/>
        <pc:sldMkLst>
          <pc:docMk/>
          <pc:sldMk cId="2724658509" sldId="438"/>
        </pc:sldMkLst>
        <pc:spChg chg="add mod">
          <ac:chgData name="Mr P Moore (Staff)" userId="6e5230d0-350d-4b57-a2e4-5ea5222013cc" providerId="ADAL" clId="{E0650391-BC52-4AD1-A784-54F22BF68303}" dt="2021-08-24T10:57:54.703" v="2944"/>
          <ac:spMkLst>
            <pc:docMk/>
            <pc:sldMk cId="2724658509" sldId="438"/>
            <ac:spMk id="2" creationId="{27DC3309-7DAF-444F-8360-AD136DA8CB57}"/>
          </ac:spMkLst>
        </pc:spChg>
        <pc:spChg chg="add mod">
          <ac:chgData name="Mr P Moore (Staff)" userId="6e5230d0-350d-4b57-a2e4-5ea5222013cc" providerId="ADAL" clId="{E0650391-BC52-4AD1-A784-54F22BF68303}" dt="2021-08-24T22:03:56.761" v="4384" actId="6549"/>
          <ac:spMkLst>
            <pc:docMk/>
            <pc:sldMk cId="2724658509" sldId="438"/>
            <ac:spMk id="3" creationId="{D569A4F8-332B-443A-AC7C-DE34FF06B2DE}"/>
          </ac:spMkLst>
        </pc:spChg>
      </pc:sldChg>
      <pc:sldChg chg="new del">
        <pc:chgData name="Mr P Moore (Staff)" userId="6e5230d0-350d-4b57-a2e4-5ea5222013cc" providerId="ADAL" clId="{E0650391-BC52-4AD1-A784-54F22BF68303}" dt="2021-08-24T10:56:25.061" v="2935" actId="680"/>
        <pc:sldMkLst>
          <pc:docMk/>
          <pc:sldMk cId="2236282537" sldId="439"/>
        </pc:sldMkLst>
      </pc:sldChg>
      <pc:sldChg chg="addSp modSp new mod modAnim">
        <pc:chgData name="Mr P Moore (Staff)" userId="6e5230d0-350d-4b57-a2e4-5ea5222013cc" providerId="ADAL" clId="{E0650391-BC52-4AD1-A784-54F22BF68303}" dt="2021-08-24T22:19:44.040" v="4458"/>
        <pc:sldMkLst>
          <pc:docMk/>
          <pc:sldMk cId="2236434489" sldId="439"/>
        </pc:sldMkLst>
        <pc:spChg chg="add mod">
          <ac:chgData name="Mr P Moore (Staff)" userId="6e5230d0-350d-4b57-a2e4-5ea5222013cc" providerId="ADAL" clId="{E0650391-BC52-4AD1-A784-54F22BF68303}" dt="2021-08-24T10:56:46.523" v="2937"/>
          <ac:spMkLst>
            <pc:docMk/>
            <pc:sldMk cId="2236434489" sldId="439"/>
            <ac:spMk id="2" creationId="{9E951E20-89FE-40E0-A283-490265BEF90D}"/>
          </ac:spMkLst>
        </pc:spChg>
        <pc:spChg chg="add mod">
          <ac:chgData name="Mr P Moore (Staff)" userId="6e5230d0-350d-4b57-a2e4-5ea5222013cc" providerId="ADAL" clId="{E0650391-BC52-4AD1-A784-54F22BF68303}" dt="2021-08-24T10:56:46.523" v="2937"/>
          <ac:spMkLst>
            <pc:docMk/>
            <pc:sldMk cId="2236434489" sldId="439"/>
            <ac:spMk id="3" creationId="{CFE55F1A-FC63-4860-ADC1-A708F8FFF6CC}"/>
          </ac:spMkLst>
        </pc:spChg>
        <pc:spChg chg="add mod">
          <ac:chgData name="Mr P Moore (Staff)" userId="6e5230d0-350d-4b57-a2e4-5ea5222013cc" providerId="ADAL" clId="{E0650391-BC52-4AD1-A784-54F22BF68303}" dt="2021-08-24T12:19:39.405" v="3520" actId="20577"/>
          <ac:spMkLst>
            <pc:docMk/>
            <pc:sldMk cId="2236434489" sldId="439"/>
            <ac:spMk id="4" creationId="{3AD388E4-3B17-42D8-AF67-E935249B7FA2}"/>
          </ac:spMkLst>
        </pc:spChg>
        <pc:spChg chg="add mod">
          <ac:chgData name="Mr P Moore (Staff)" userId="6e5230d0-350d-4b57-a2e4-5ea5222013cc" providerId="ADAL" clId="{E0650391-BC52-4AD1-A784-54F22BF68303}" dt="2021-08-24T10:56:46.523" v="2937"/>
          <ac:spMkLst>
            <pc:docMk/>
            <pc:sldMk cId="2236434489" sldId="439"/>
            <ac:spMk id="5" creationId="{82124FCC-B8FC-4EE7-879E-DE0D2B8D7A73}"/>
          </ac:spMkLst>
        </pc:spChg>
        <pc:spChg chg="add mod">
          <ac:chgData name="Mr P Moore (Staff)" userId="6e5230d0-350d-4b57-a2e4-5ea5222013cc" providerId="ADAL" clId="{E0650391-BC52-4AD1-A784-54F22BF68303}" dt="2021-08-24T10:57:12.033" v="2940" actId="207"/>
          <ac:spMkLst>
            <pc:docMk/>
            <pc:sldMk cId="2236434489" sldId="439"/>
            <ac:spMk id="8" creationId="{E4486953-5F6B-4B1D-87B4-38AE87C90FCE}"/>
          </ac:spMkLst>
        </pc:spChg>
        <pc:spChg chg="add mod">
          <ac:chgData name="Mr P Moore (Staff)" userId="6e5230d0-350d-4b57-a2e4-5ea5222013cc" providerId="ADAL" clId="{E0650391-BC52-4AD1-A784-54F22BF68303}" dt="2021-08-24T10:56:46.523" v="2937"/>
          <ac:spMkLst>
            <pc:docMk/>
            <pc:sldMk cId="2236434489" sldId="439"/>
            <ac:spMk id="9" creationId="{FB428783-8C24-40E2-B9B6-03561A8399AB}"/>
          </ac:spMkLst>
        </pc:spChg>
        <pc:picChg chg="add mod">
          <ac:chgData name="Mr P Moore (Staff)" userId="6e5230d0-350d-4b57-a2e4-5ea5222013cc" providerId="ADAL" clId="{E0650391-BC52-4AD1-A784-54F22BF68303}" dt="2021-08-24T10:57:31.079" v="2942" actId="208"/>
          <ac:picMkLst>
            <pc:docMk/>
            <pc:sldMk cId="2236434489" sldId="439"/>
            <ac:picMk id="6" creationId="{90759A20-6F6F-481E-9C68-1EB13326B0B0}"/>
          </ac:picMkLst>
        </pc:picChg>
        <pc:picChg chg="add mod">
          <ac:chgData name="Mr P Moore (Staff)" userId="6e5230d0-350d-4b57-a2e4-5ea5222013cc" providerId="ADAL" clId="{E0650391-BC52-4AD1-A784-54F22BF68303}" dt="2021-08-24T10:57:31.079" v="2942" actId="208"/>
          <ac:picMkLst>
            <pc:docMk/>
            <pc:sldMk cId="2236434489" sldId="439"/>
            <ac:picMk id="7" creationId="{D4BC461A-F6DF-4429-B0D0-80C74C506A1A}"/>
          </ac:picMkLst>
        </pc:picChg>
      </pc:sldChg>
      <pc:sldChg chg="addSp delSp modSp add mod delAnim modAnim">
        <pc:chgData name="Mr P Moore (Staff)" userId="6e5230d0-350d-4b57-a2e4-5ea5222013cc" providerId="ADAL" clId="{E0650391-BC52-4AD1-A784-54F22BF68303}" dt="2021-08-24T22:20:30.582" v="4462"/>
        <pc:sldMkLst>
          <pc:docMk/>
          <pc:sldMk cId="1576064413" sldId="440"/>
        </pc:sldMkLst>
        <pc:spChg chg="del mod">
          <ac:chgData name="Mr P Moore (Staff)" userId="6e5230d0-350d-4b57-a2e4-5ea5222013cc" providerId="ADAL" clId="{E0650391-BC52-4AD1-A784-54F22BF68303}" dt="2021-08-24T12:23:24.839" v="3522" actId="478"/>
          <ac:spMkLst>
            <pc:docMk/>
            <pc:sldMk cId="1576064413" sldId="440"/>
            <ac:spMk id="3" creationId="{CFE55F1A-FC63-4860-ADC1-A708F8FFF6CC}"/>
          </ac:spMkLst>
        </pc:spChg>
        <pc:spChg chg="mod">
          <ac:chgData name="Mr P Moore (Staff)" userId="6e5230d0-350d-4b57-a2e4-5ea5222013cc" providerId="ADAL" clId="{E0650391-BC52-4AD1-A784-54F22BF68303}" dt="2021-08-24T22:00:13.306" v="4322" actId="20577"/>
          <ac:spMkLst>
            <pc:docMk/>
            <pc:sldMk cId="1576064413" sldId="440"/>
            <ac:spMk id="4" creationId="{3AD388E4-3B17-42D8-AF67-E935249B7FA2}"/>
          </ac:spMkLst>
        </pc:spChg>
        <pc:spChg chg="mod">
          <ac:chgData name="Mr P Moore (Staff)" userId="6e5230d0-350d-4b57-a2e4-5ea5222013cc" providerId="ADAL" clId="{E0650391-BC52-4AD1-A784-54F22BF68303}" dt="2021-08-24T12:33:54.875" v="3648" actId="1076"/>
          <ac:spMkLst>
            <pc:docMk/>
            <pc:sldMk cId="1576064413" sldId="440"/>
            <ac:spMk id="8" creationId="{E4486953-5F6B-4B1D-87B4-38AE87C90FCE}"/>
          </ac:spMkLst>
        </pc:spChg>
        <pc:spChg chg="mod">
          <ac:chgData name="Mr P Moore (Staff)" userId="6e5230d0-350d-4b57-a2e4-5ea5222013cc" providerId="ADAL" clId="{E0650391-BC52-4AD1-A784-54F22BF68303}" dt="2021-08-24T12:37:36.315" v="3759" actId="1076"/>
          <ac:spMkLst>
            <pc:docMk/>
            <pc:sldMk cId="1576064413" sldId="440"/>
            <ac:spMk id="9" creationId="{FB428783-8C24-40E2-B9B6-03561A8399AB}"/>
          </ac:spMkLst>
        </pc:spChg>
        <pc:picChg chg="del mod">
          <ac:chgData name="Mr P Moore (Staff)" userId="6e5230d0-350d-4b57-a2e4-5ea5222013cc" providerId="ADAL" clId="{E0650391-BC52-4AD1-A784-54F22BF68303}" dt="2021-08-24T12:34:55.525" v="3655" actId="478"/>
          <ac:picMkLst>
            <pc:docMk/>
            <pc:sldMk cId="1576064413" sldId="440"/>
            <ac:picMk id="6" creationId="{90759A20-6F6F-481E-9C68-1EB13326B0B0}"/>
          </ac:picMkLst>
        </pc:picChg>
        <pc:picChg chg="del mod">
          <ac:chgData name="Mr P Moore (Staff)" userId="6e5230d0-350d-4b57-a2e4-5ea5222013cc" providerId="ADAL" clId="{E0650391-BC52-4AD1-A784-54F22BF68303}" dt="2021-08-24T12:34:55.525" v="3655" actId="478"/>
          <ac:picMkLst>
            <pc:docMk/>
            <pc:sldMk cId="1576064413" sldId="440"/>
            <ac:picMk id="7" creationId="{D4BC461A-F6DF-4429-B0D0-80C74C506A1A}"/>
          </ac:picMkLst>
        </pc:picChg>
        <pc:picChg chg="add del mod">
          <ac:chgData name="Mr P Moore (Staff)" userId="6e5230d0-350d-4b57-a2e4-5ea5222013cc" providerId="ADAL" clId="{E0650391-BC52-4AD1-A784-54F22BF68303}" dt="2021-08-24T21:44:24.309" v="4081" actId="478"/>
          <ac:picMkLst>
            <pc:docMk/>
            <pc:sldMk cId="1576064413" sldId="440"/>
            <ac:picMk id="11" creationId="{9A64DE5D-C0C9-4AE0-8FD2-33320169122D}"/>
          </ac:picMkLst>
        </pc:picChg>
        <pc:picChg chg="add mod">
          <ac:chgData name="Mr P Moore (Staff)" userId="6e5230d0-350d-4b57-a2e4-5ea5222013cc" providerId="ADAL" clId="{E0650391-BC52-4AD1-A784-54F22BF68303}" dt="2021-08-24T21:45:48.690" v="4089" actId="1076"/>
          <ac:picMkLst>
            <pc:docMk/>
            <pc:sldMk cId="1576064413" sldId="440"/>
            <ac:picMk id="13" creationId="{DB8B58FB-397E-400F-8DE0-49746C227056}"/>
          </ac:picMkLst>
        </pc:picChg>
      </pc:sldChg>
      <pc:sldChg chg="add del">
        <pc:chgData name="Mr P Moore (Staff)" userId="6e5230d0-350d-4b57-a2e4-5ea5222013cc" providerId="ADAL" clId="{E0650391-BC52-4AD1-A784-54F22BF68303}" dt="2021-08-24T21:46:24.841" v="4092"/>
        <pc:sldMkLst>
          <pc:docMk/>
          <pc:sldMk cId="515277613" sldId="441"/>
        </pc:sldMkLst>
      </pc:sldChg>
      <pc:sldChg chg="addSp delSp modSp add mod delAnim modAnim">
        <pc:chgData name="Mr P Moore (Staff)" userId="6e5230d0-350d-4b57-a2e4-5ea5222013cc" providerId="ADAL" clId="{E0650391-BC52-4AD1-A784-54F22BF68303}" dt="2021-08-24T22:20:42.901" v="4464"/>
        <pc:sldMkLst>
          <pc:docMk/>
          <pc:sldMk cId="2990840053" sldId="441"/>
        </pc:sldMkLst>
        <pc:spChg chg="mod">
          <ac:chgData name="Mr P Moore (Staff)" userId="6e5230d0-350d-4b57-a2e4-5ea5222013cc" providerId="ADAL" clId="{E0650391-BC52-4AD1-A784-54F22BF68303}" dt="2021-08-24T22:01:44.264" v="4326" actId="20577"/>
          <ac:spMkLst>
            <pc:docMk/>
            <pc:sldMk cId="2990840053" sldId="441"/>
            <ac:spMk id="4" creationId="{3AD388E4-3B17-42D8-AF67-E935249B7FA2}"/>
          </ac:spMkLst>
        </pc:spChg>
        <pc:spChg chg="del mod">
          <ac:chgData name="Mr P Moore (Staff)" userId="6e5230d0-350d-4b57-a2e4-5ea5222013cc" providerId="ADAL" clId="{E0650391-BC52-4AD1-A784-54F22BF68303}" dt="2021-08-24T22:02:08.591" v="4332" actId="478"/>
          <ac:spMkLst>
            <pc:docMk/>
            <pc:sldMk cId="2990840053" sldId="441"/>
            <ac:spMk id="9" creationId="{FB428783-8C24-40E2-B9B6-03561A8399AB}"/>
          </ac:spMkLst>
        </pc:spChg>
        <pc:spChg chg="add mod">
          <ac:chgData name="Mr P Moore (Staff)" userId="6e5230d0-350d-4b57-a2e4-5ea5222013cc" providerId="ADAL" clId="{E0650391-BC52-4AD1-A784-54F22BF68303}" dt="2021-08-24T22:02:13.733" v="4333" actId="1076"/>
          <ac:spMkLst>
            <pc:docMk/>
            <pc:sldMk cId="2990840053" sldId="441"/>
            <ac:spMk id="10" creationId="{2A0A3F69-5F9E-4EA9-BC6A-50C7B4A83BE4}"/>
          </ac:spMkLst>
        </pc:spChg>
        <pc:picChg chg="add mod">
          <ac:chgData name="Mr P Moore (Staff)" userId="6e5230d0-350d-4b57-a2e4-5ea5222013cc" providerId="ADAL" clId="{E0650391-BC52-4AD1-A784-54F22BF68303}" dt="2021-08-24T22:03:09.264" v="4340" actId="1582"/>
          <ac:picMkLst>
            <pc:docMk/>
            <pc:sldMk cId="2990840053" sldId="441"/>
            <ac:picMk id="6" creationId="{AC805BAE-57B9-47BF-9A8B-F7FC61D247E7}"/>
          </ac:picMkLst>
        </pc:picChg>
        <pc:picChg chg="del">
          <ac:chgData name="Mr P Moore (Staff)" userId="6e5230d0-350d-4b57-a2e4-5ea5222013cc" providerId="ADAL" clId="{E0650391-BC52-4AD1-A784-54F22BF68303}" dt="2021-08-24T22:02:16.837" v="4334" actId="478"/>
          <ac:picMkLst>
            <pc:docMk/>
            <pc:sldMk cId="2990840053" sldId="441"/>
            <ac:picMk id="13" creationId="{DB8B58FB-397E-400F-8DE0-49746C227056}"/>
          </ac:picMkLst>
        </pc:picChg>
      </pc:sldChg>
      <pc:sldChg chg="addSp delSp modSp add mod modAnim">
        <pc:chgData name="Mr P Moore (Staff)" userId="6e5230d0-350d-4b57-a2e4-5ea5222013cc" providerId="ADAL" clId="{E0650391-BC52-4AD1-A784-54F22BF68303}" dt="2021-08-24T22:24:44.531" v="4574"/>
        <pc:sldMkLst>
          <pc:docMk/>
          <pc:sldMk cId="1745501401" sldId="442"/>
        </pc:sldMkLst>
        <pc:spChg chg="mod">
          <ac:chgData name="Mr P Moore (Staff)" userId="6e5230d0-350d-4b57-a2e4-5ea5222013cc" providerId="ADAL" clId="{E0650391-BC52-4AD1-A784-54F22BF68303}" dt="2021-08-24T22:19:06.638" v="4455" actId="20577"/>
          <ac:spMkLst>
            <pc:docMk/>
            <pc:sldMk cId="1745501401" sldId="442"/>
            <ac:spMk id="4" creationId="{3AD388E4-3B17-42D8-AF67-E935249B7FA2}"/>
          </ac:spMkLst>
        </pc:spChg>
        <pc:spChg chg="mod">
          <ac:chgData name="Mr P Moore (Staff)" userId="6e5230d0-350d-4b57-a2e4-5ea5222013cc" providerId="ADAL" clId="{E0650391-BC52-4AD1-A784-54F22BF68303}" dt="2021-08-24T22:24:15.443" v="4569" actId="1076"/>
          <ac:spMkLst>
            <pc:docMk/>
            <pc:sldMk cId="1745501401" sldId="442"/>
            <ac:spMk id="10" creationId="{2A0A3F69-5F9E-4EA9-BC6A-50C7B4A83BE4}"/>
          </ac:spMkLst>
        </pc:spChg>
        <pc:picChg chg="del">
          <ac:chgData name="Mr P Moore (Staff)" userId="6e5230d0-350d-4b57-a2e4-5ea5222013cc" providerId="ADAL" clId="{E0650391-BC52-4AD1-A784-54F22BF68303}" dt="2021-08-24T22:21:04.184" v="4465" actId="478"/>
          <ac:picMkLst>
            <pc:docMk/>
            <pc:sldMk cId="1745501401" sldId="442"/>
            <ac:picMk id="6" creationId="{AC805BAE-57B9-47BF-9A8B-F7FC61D247E7}"/>
          </ac:picMkLst>
        </pc:picChg>
        <pc:picChg chg="add mod">
          <ac:chgData name="Mr P Moore (Staff)" userId="6e5230d0-350d-4b57-a2e4-5ea5222013cc" providerId="ADAL" clId="{E0650391-BC52-4AD1-A784-54F22BF68303}" dt="2021-08-24T22:21:33.667" v="4470" actId="1076"/>
          <ac:picMkLst>
            <pc:docMk/>
            <pc:sldMk cId="1745501401" sldId="442"/>
            <ac:picMk id="7" creationId="{7E6AD6E7-C891-4005-A655-42D47C86FA3E}"/>
          </ac:picMkLst>
        </pc:picChg>
        <pc:picChg chg="add mod modCrop">
          <ac:chgData name="Mr P Moore (Staff)" userId="6e5230d0-350d-4b57-a2e4-5ea5222013cc" providerId="ADAL" clId="{E0650391-BC52-4AD1-A784-54F22BF68303}" dt="2021-08-24T22:22:55.350" v="4478" actId="1076"/>
          <ac:picMkLst>
            <pc:docMk/>
            <pc:sldMk cId="1745501401" sldId="442"/>
            <ac:picMk id="11" creationId="{D08161F1-29FC-4603-8E62-D41B1BEA672D}"/>
          </ac:picMkLst>
        </pc:picChg>
        <pc:picChg chg="add mod modCrop">
          <ac:chgData name="Mr P Moore (Staff)" userId="6e5230d0-350d-4b57-a2e4-5ea5222013cc" providerId="ADAL" clId="{E0650391-BC52-4AD1-A784-54F22BF68303}" dt="2021-08-24T22:22:34.018" v="4476" actId="732"/>
          <ac:picMkLst>
            <pc:docMk/>
            <pc:sldMk cId="1745501401" sldId="442"/>
            <ac:picMk id="12" creationId="{B57CF8FD-6A99-4B1B-85FF-A0BFA8AFDC82}"/>
          </ac:picMkLst>
        </pc:picChg>
      </pc:sldChg>
      <pc:sldMasterChg chg="delSldLayout modSldLayout">
        <pc:chgData name="Mr P Moore (Staff)" userId="6e5230d0-350d-4b57-a2e4-5ea5222013cc" providerId="ADAL" clId="{E0650391-BC52-4AD1-A784-54F22BF68303}" dt="2021-08-24T09:53:42.822" v="1952" actId="2696"/>
        <pc:sldMasterMkLst>
          <pc:docMk/>
          <pc:sldMasterMk cId="747089262" sldId="2147483648"/>
        </pc:sldMasterMkLst>
        <pc:sldLayoutChg chg="delSp del mod">
          <pc:chgData name="Mr P Moore (Staff)" userId="6e5230d0-350d-4b57-a2e4-5ea5222013cc" providerId="ADAL" clId="{E0650391-BC52-4AD1-A784-54F22BF68303}" dt="2021-08-24T09:53:42.822" v="1952" actId="2696"/>
          <pc:sldLayoutMkLst>
            <pc:docMk/>
            <pc:sldMasterMk cId="747089262" sldId="2147483648"/>
            <pc:sldLayoutMk cId="1201471994" sldId="2147483654"/>
          </pc:sldLayoutMkLst>
          <pc:cxnChg chg="del">
            <ac:chgData name="Mr P Moore (Staff)" userId="6e5230d0-350d-4b57-a2e4-5ea5222013cc" providerId="ADAL" clId="{E0650391-BC52-4AD1-A784-54F22BF68303}" dt="2021-08-24T09:53:20.121" v="1950" actId="478"/>
            <ac:cxnSpMkLst>
              <pc:docMk/>
              <pc:sldMasterMk cId="747089262" sldId="2147483648"/>
              <pc:sldLayoutMk cId="1201471994" sldId="2147483654"/>
              <ac:cxnSpMk id="9" creationId="{00000000-0000-0000-0000-000000000000}"/>
            </ac:cxnSpMkLst>
          </pc:cxnChg>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797B653-0FF2-40E6-8691-706FEB581CD2}"/>
              </a:ext>
            </a:extLst>
          </p:cNvPr>
          <p:cNvSpPr/>
          <p:nvPr userDrawn="1"/>
        </p:nvSpPr>
        <p:spPr>
          <a:xfrm>
            <a:off x="33338" y="42863"/>
            <a:ext cx="12115800" cy="64389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solidFill>
                <a:srgbClr val="FFFFFF"/>
              </a:solidFill>
              <a:effectLst/>
              <a:latin typeface="+mn-lt"/>
              <a:cs typeface="Times New Roman" panose="02020603050405020304" pitchFamily="18" charset="0"/>
            </a:endParaRPr>
          </a:p>
        </p:txBody>
      </p:sp>
      <p:pic>
        <p:nvPicPr>
          <p:cNvPr id="14" name="Picture 13" descr="Logo&#10;&#10;Description automatically generated">
            <a:extLst>
              <a:ext uri="{FF2B5EF4-FFF2-40B4-BE49-F238E27FC236}">
                <a16:creationId xmlns:a16="http://schemas.microsoft.com/office/drawing/2014/main" id="{C9F73F6B-A84B-4591-8B8E-A804FC7838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8978" y="1845425"/>
            <a:ext cx="4287047" cy="1396538"/>
          </a:xfrm>
          <a:prstGeom prst="rect">
            <a:avLst/>
          </a:prstGeom>
        </p:spPr>
      </p:pic>
      <p:sp>
        <p:nvSpPr>
          <p:cNvPr id="16" name="TextBox 15">
            <a:extLst>
              <a:ext uri="{FF2B5EF4-FFF2-40B4-BE49-F238E27FC236}">
                <a16:creationId xmlns:a16="http://schemas.microsoft.com/office/drawing/2014/main" id="{B1AC1760-CF3E-4EDE-8E34-C3083FF0E14F}"/>
              </a:ext>
            </a:extLst>
          </p:cNvPr>
          <p:cNvSpPr txBox="1"/>
          <p:nvPr userDrawn="1"/>
        </p:nvSpPr>
        <p:spPr>
          <a:xfrm>
            <a:off x="1" y="3514499"/>
            <a:ext cx="12191999" cy="646331"/>
          </a:xfrm>
          <a:prstGeom prst="rect">
            <a:avLst/>
          </a:prstGeom>
          <a:noFill/>
        </p:spPr>
        <p:txBody>
          <a:bodyPr wrap="square" rtlCol="0">
            <a:spAutoFit/>
          </a:bodyPr>
          <a:lstStyle/>
          <a:p>
            <a:pPr algn="ctr"/>
            <a:r>
              <a:rPr lang="en-GB" dirty="0">
                <a:solidFill>
                  <a:schemeClr val="bg1"/>
                </a:solidFill>
              </a:rPr>
              <a:t>Year 10</a:t>
            </a:r>
          </a:p>
          <a:p>
            <a:pPr algn="ctr"/>
            <a:r>
              <a:rPr lang="en-GB" dirty="0">
                <a:solidFill>
                  <a:schemeClr val="bg1"/>
                </a:solidFill>
              </a:rPr>
              <a:t>Mathematics</a:t>
            </a:r>
          </a:p>
        </p:txBody>
      </p:sp>
    </p:spTree>
    <p:extLst>
      <p:ext uri="{BB962C8B-B14F-4D97-AF65-F5344CB8AC3E}">
        <p14:creationId xmlns:p14="http://schemas.microsoft.com/office/powerpoint/2010/main" val="437009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909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tr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B82F43-BEBD-4634-A58C-D70C2020D771}"/>
              </a:ext>
            </a:extLst>
          </p:cNvPr>
          <p:cNvSpPr/>
          <p:nvPr userDrawn="1"/>
        </p:nvSpPr>
        <p:spPr>
          <a:xfrm>
            <a:off x="33338" y="42863"/>
            <a:ext cx="12115800" cy="64389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solidFill>
                <a:srgbClr val="FFFFFF"/>
              </a:solidFill>
              <a:effectLst/>
              <a:latin typeface="+mn-lt"/>
              <a:cs typeface="Times New Roman" panose="02020603050405020304" pitchFamily="18" charset="0"/>
            </a:endParaRPr>
          </a:p>
        </p:txBody>
      </p:sp>
    </p:spTree>
    <p:extLst>
      <p:ext uri="{BB962C8B-B14F-4D97-AF65-F5344CB8AC3E}">
        <p14:creationId xmlns:p14="http://schemas.microsoft.com/office/powerpoint/2010/main" val="3343154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redi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A5B511-5B3A-415B-9D72-CF61260B8F38}"/>
              </a:ext>
            </a:extLst>
          </p:cNvPr>
          <p:cNvSpPr/>
          <p:nvPr userDrawn="1"/>
        </p:nvSpPr>
        <p:spPr>
          <a:xfrm>
            <a:off x="33338" y="42863"/>
            <a:ext cx="12115800" cy="64389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solidFill>
                <a:srgbClr val="FFFFFF"/>
              </a:solidFill>
              <a:effectLst/>
              <a:latin typeface="+mn-lt"/>
              <a:cs typeface="Times New Roman" panose="02020603050405020304" pitchFamily="18" charset="0"/>
            </a:endParaRPr>
          </a:p>
        </p:txBody>
      </p:sp>
      <p:pic>
        <p:nvPicPr>
          <p:cNvPr id="4" name="Picture 3" descr="Logo&#10;&#10;Description automatically generated">
            <a:extLst>
              <a:ext uri="{FF2B5EF4-FFF2-40B4-BE49-F238E27FC236}">
                <a16:creationId xmlns:a16="http://schemas.microsoft.com/office/drawing/2014/main" id="{9FA7F9D2-0DCE-4D90-8622-359F57BDC6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8978" y="1845425"/>
            <a:ext cx="4287047" cy="1396538"/>
          </a:xfrm>
          <a:prstGeom prst="rect">
            <a:avLst/>
          </a:prstGeom>
        </p:spPr>
      </p:pic>
      <p:sp>
        <p:nvSpPr>
          <p:cNvPr id="6" name="TextBox 5">
            <a:extLst>
              <a:ext uri="{FF2B5EF4-FFF2-40B4-BE49-F238E27FC236}">
                <a16:creationId xmlns:a16="http://schemas.microsoft.com/office/drawing/2014/main" id="{1A59170A-E9E5-4E03-9DD7-9FB603C30889}"/>
              </a:ext>
            </a:extLst>
          </p:cNvPr>
          <p:cNvSpPr txBox="1"/>
          <p:nvPr userDrawn="1"/>
        </p:nvSpPr>
        <p:spPr>
          <a:xfrm>
            <a:off x="0" y="3333403"/>
            <a:ext cx="12192000" cy="738664"/>
          </a:xfrm>
          <a:prstGeom prst="rect">
            <a:avLst/>
          </a:prstGeom>
          <a:noFill/>
        </p:spPr>
        <p:txBody>
          <a:bodyPr wrap="square">
            <a:spAutoFit/>
          </a:bodyPr>
          <a:lstStyle/>
          <a:p>
            <a:pPr algn="ctr"/>
            <a:r>
              <a:rPr lang="en-US" sz="1400" dirty="0">
                <a:solidFill>
                  <a:schemeClr val="bg1"/>
                </a:solidFill>
              </a:rPr>
              <a:t>This work is licensed under the Creative Commons Attribution-</a:t>
            </a:r>
            <a:r>
              <a:rPr lang="en-US" sz="1400" dirty="0" err="1">
                <a:solidFill>
                  <a:schemeClr val="bg1"/>
                </a:solidFill>
              </a:rPr>
              <a:t>ShareAlike</a:t>
            </a:r>
            <a:r>
              <a:rPr lang="en-US" sz="1400" dirty="0">
                <a:solidFill>
                  <a:schemeClr val="bg1"/>
                </a:solidFill>
              </a:rPr>
              <a:t> 4.0 International License. To view a copy of this license, visit http://creativecommons.org/licenses/by-sa/4.0/ </a:t>
            </a:r>
          </a:p>
          <a:p>
            <a:pPr algn="ctr"/>
            <a:r>
              <a:rPr lang="en-US" sz="1400" dirty="0">
                <a:solidFill>
                  <a:schemeClr val="bg1"/>
                </a:solidFill>
              </a:rPr>
              <a:t>or send a letter to Creative Commons, PO Box 1866, Mountain View, CA 94042, USA.</a:t>
            </a:r>
            <a:endParaRPr lang="en-GB" sz="1400" dirty="0">
              <a:solidFill>
                <a:schemeClr val="bg1"/>
              </a:solidFill>
            </a:endParaRPr>
          </a:p>
        </p:txBody>
      </p:sp>
      <p:pic>
        <p:nvPicPr>
          <p:cNvPr id="7" name="Picture 6">
            <a:extLst>
              <a:ext uri="{FF2B5EF4-FFF2-40B4-BE49-F238E27FC236}">
                <a16:creationId xmlns:a16="http://schemas.microsoft.com/office/drawing/2014/main" id="{A4367085-0D80-4039-9A03-4C0F60695482}"/>
              </a:ext>
            </a:extLst>
          </p:cNvPr>
          <p:cNvPicPr>
            <a:picLocks noChangeAspect="1"/>
          </p:cNvPicPr>
          <p:nvPr userDrawn="1"/>
        </p:nvPicPr>
        <p:blipFill>
          <a:blip r:embed="rId3"/>
          <a:stretch>
            <a:fillRect/>
          </a:stretch>
        </p:blipFill>
        <p:spPr>
          <a:xfrm>
            <a:off x="5743401" y="4180132"/>
            <a:ext cx="838200" cy="295275"/>
          </a:xfrm>
          <a:prstGeom prst="rect">
            <a:avLst/>
          </a:prstGeom>
        </p:spPr>
      </p:pic>
    </p:spTree>
    <p:extLst>
      <p:ext uri="{BB962C8B-B14F-4D97-AF65-F5344CB8AC3E}">
        <p14:creationId xmlns:p14="http://schemas.microsoft.com/office/powerpoint/2010/main" val="1421108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929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9334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970ED99F-3F22-457B-9B9A-9A1B48A0EC14}"/>
              </a:ext>
            </a:extLst>
          </p:cNvPr>
          <p:cNvSpPr txBox="1">
            <a:spLocks/>
          </p:cNvSpPr>
          <p:nvPr userDrawn="1"/>
        </p:nvSpPr>
        <p:spPr>
          <a:xfrm>
            <a:off x="-1" y="6481045"/>
            <a:ext cx="12192000" cy="365125"/>
          </a:xfrm>
          <a:prstGeom prst="rect">
            <a:avLst/>
          </a:prstGeom>
          <a:solidFill>
            <a:srgbClr val="002060"/>
          </a:solidFill>
        </p:spPr>
        <p:txBody>
          <a:bodyPr/>
          <a:lstStyle>
            <a:defPPr>
              <a:defRPr lang="en-US"/>
            </a:defPPr>
            <a:lvl1pPr marL="0" algn="l" defTabSz="914400" rtl="0" eaLnBrk="1" latinLnBrk="0" hangingPunct="1">
              <a:defRPr sz="1800" kern="1200">
                <a:solidFill>
                  <a:srgbClr val="FFFF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Tuesday, 24 August 2021</a:t>
            </a:r>
          </a:p>
        </p:txBody>
      </p:sp>
      <p:sp>
        <p:nvSpPr>
          <p:cNvPr id="11" name="Rectangle 10">
            <a:extLst>
              <a:ext uri="{FF2B5EF4-FFF2-40B4-BE49-F238E27FC236}">
                <a16:creationId xmlns:a16="http://schemas.microsoft.com/office/drawing/2014/main" id="{361862AB-31B5-4AB9-BB06-F06A5337BABC}"/>
              </a:ext>
            </a:extLst>
          </p:cNvPr>
          <p:cNvSpPr/>
          <p:nvPr userDrawn="1"/>
        </p:nvSpPr>
        <p:spPr>
          <a:xfrm>
            <a:off x="0" y="0"/>
            <a:ext cx="12192000" cy="6858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7089262"/>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3" r:id="rId3"/>
    <p:sldLayoutId id="2147483651"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 Id="rId5" Type="http://schemas.openxmlformats.org/officeDocument/2006/relationships/image" Target="../media/image72.png"/><Relationship Id="rId4" Type="http://schemas.openxmlformats.org/officeDocument/2006/relationships/image" Target="../media/image71.png"/></Relationships>
</file>

<file path=ppt/slides/_rels/slide1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5.xml"/><Relationship Id="rId6" Type="http://schemas.openxmlformats.org/officeDocument/2006/relationships/image" Target="../media/image76.png"/><Relationship Id="rId5" Type="http://schemas.openxmlformats.org/officeDocument/2006/relationships/image" Target="../media/image72.png"/><Relationship Id="rId4" Type="http://schemas.openxmlformats.org/officeDocument/2006/relationships/image" Target="../media/image75.png"/></Relationships>
</file>

<file path=ppt/slides/_rels/slide1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6.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1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3.xml"/><Relationship Id="rId4" Type="http://schemas.openxmlformats.org/officeDocument/2006/relationships/image" Target="../media/image91.png"/></Relationships>
</file>

<file path=ppt/slides/_rels/slide1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661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EFF2E9-D6F8-4EBF-903B-DA1A18150E14}"/>
              </a:ext>
            </a:extLst>
          </p:cNvPr>
          <p:cNvSpPr/>
          <p:nvPr/>
        </p:nvSpPr>
        <p:spPr>
          <a:xfrm>
            <a:off x="9941860" y="4769224"/>
            <a:ext cx="2044837" cy="155089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6" name="TextBox 5"/>
              <p:cNvSpPr txBox="1"/>
              <p:nvPr/>
            </p:nvSpPr>
            <p:spPr>
              <a:xfrm>
                <a:off x="10024300" y="5330134"/>
                <a:ext cx="1962397" cy="786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i="1"/>
                        <m:t>2</m:t>
                      </m:r>
                      <m:f>
                        <m:fPr>
                          <m:ctrlPr>
                            <a:rPr lang="en-GB" sz="2400" i="1"/>
                          </m:ctrlPr>
                        </m:fPr>
                        <m:num>
                          <m:r>
                            <a:rPr lang="en-GB" sz="2400" i="1"/>
                            <m:t>1</m:t>
                          </m:r>
                        </m:num>
                        <m:den>
                          <m:r>
                            <a:rPr lang="en-GB" sz="2400" i="1"/>
                            <m:t>7</m:t>
                          </m:r>
                        </m:den>
                      </m:f>
                      <m:r>
                        <a:rPr lang="en-GB" sz="2400" dirty="0">
                          <a:ea typeface="Cambria Math" panose="02040503050406030204" pitchFamily="18" charset="0"/>
                        </a:rPr>
                        <m:t>×</m:t>
                      </m:r>
                      <m:r>
                        <a:rPr lang="en-GB" sz="2400"/>
                        <m:t>1</m:t>
                      </m:r>
                      <m:f>
                        <m:fPr>
                          <m:ctrlPr>
                            <a:rPr lang="en-GB" sz="2400" i="1"/>
                          </m:ctrlPr>
                        </m:fPr>
                        <m:num>
                          <m:r>
                            <a:rPr lang="en-GB" sz="2400" i="1"/>
                            <m:t>2</m:t>
                          </m:r>
                        </m:num>
                        <m:den>
                          <m:r>
                            <a:rPr lang="en-GB" sz="2400" i="1"/>
                            <m:t>5</m:t>
                          </m:r>
                        </m:den>
                      </m:f>
                      <m:r>
                        <a:rPr lang="en-GB" sz="2400" b="1" i="1">
                          <a:solidFill>
                            <a:srgbClr val="FF0000"/>
                          </a:solidFill>
                        </a:rPr>
                        <m:t>=</m:t>
                      </m:r>
                      <m:r>
                        <a:rPr lang="en-GB" sz="2400" b="1" i="1">
                          <a:solidFill>
                            <a:srgbClr val="FF0000"/>
                          </a:solidFill>
                        </a:rPr>
                        <m:t>𝟑</m:t>
                      </m:r>
                    </m:oMath>
                  </m:oMathPara>
                </a14:m>
                <a:endParaRPr lang="en-GB" sz="2400" b="1" dirty="0"/>
              </a:p>
            </p:txBody>
          </p:sp>
        </mc:Choice>
        <mc:Fallback>
          <p:sp>
            <p:nvSpPr>
              <p:cNvPr id="6" name="TextBox 5"/>
              <p:cNvSpPr txBox="1">
                <a:spLocks noRot="1" noChangeAspect="1" noMove="1" noResize="1" noEditPoints="1" noAdjustHandles="1" noChangeArrowheads="1" noChangeShapeType="1" noTextEdit="1"/>
              </p:cNvSpPr>
              <p:nvPr/>
            </p:nvSpPr>
            <p:spPr>
              <a:xfrm>
                <a:off x="10024300" y="5330134"/>
                <a:ext cx="1962397" cy="786177"/>
              </a:xfrm>
              <a:prstGeom prst="rect">
                <a:avLst/>
              </a:prstGeom>
              <a:blipFill>
                <a:blip r:embed="rId2"/>
                <a:stretch>
                  <a:fillRect/>
                </a:stretch>
              </a:blipFill>
            </p:spPr>
            <p:txBody>
              <a:bodyPr/>
              <a:lstStyle/>
              <a:p>
                <a:r>
                  <a:rPr lang="en-GB">
                    <a:noFill/>
                  </a:rPr>
                  <a:t> </a:t>
                </a:r>
              </a:p>
            </p:txBody>
          </p:sp>
        </mc:Fallback>
      </mc:AlternateContent>
      <p:sp>
        <p:nvSpPr>
          <p:cNvPr id="3" name="Rectangle 2"/>
          <p:cNvSpPr/>
          <p:nvPr/>
        </p:nvSpPr>
        <p:spPr>
          <a:xfrm>
            <a:off x="10024299" y="4848013"/>
            <a:ext cx="1113190" cy="369332"/>
          </a:xfrm>
          <a:prstGeom prst="rect">
            <a:avLst/>
          </a:prstGeom>
        </p:spPr>
        <p:txBody>
          <a:bodyPr wrap="none">
            <a:spAutoFit/>
          </a:bodyPr>
          <a:lstStyle/>
          <a:p>
            <a:r>
              <a:rPr lang="en-GB" b="1" u="sng" dirty="0">
                <a:cs typeface="Arial" panose="020B0604020202020204" pitchFamily="34" charset="0"/>
              </a:rPr>
              <a:t>Extension</a:t>
            </a:r>
            <a:endParaRPr lang="en-GB" dirty="0">
              <a:cs typeface="Arial" panose="020B0604020202020204" pitchFamily="34" charset="0"/>
            </a:endParaRP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10372028-D131-460C-9D45-DDCB4CE279AF}"/>
                  </a:ext>
                </a:extLst>
              </p:cNvPr>
              <p:cNvSpPr/>
              <p:nvPr/>
            </p:nvSpPr>
            <p:spPr>
              <a:xfrm>
                <a:off x="377026" y="1413937"/>
                <a:ext cx="5588848" cy="1481350"/>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panose="020B0604020202020204" pitchFamily="34" charset="0"/>
                    <a:cs typeface="Arial" panose="020B0604020202020204" pitchFamily="34" charset="0"/>
                  </a:rPr>
                  <a:t>1)   </a:t>
                </a:r>
                <a14:m>
                  <m:oMath xmlns:m="http://schemas.openxmlformats.org/officeDocument/2006/math">
                    <m:f>
                      <m:fPr>
                        <m:ctrlPr>
                          <a:rPr lang="en-GB" sz="2000" i="1">
                            <a:solidFill>
                              <a:schemeClr val="tx1"/>
                            </a:solidFill>
                            <a:latin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cs typeface="Arial" panose="020B0604020202020204" pitchFamily="34" charset="0"/>
                          </a:rPr>
                          <m:t>1</m:t>
                        </m:r>
                      </m:num>
                      <m:den>
                        <m:r>
                          <a:rPr lang="en-GB" sz="2000" i="1">
                            <a:solidFill>
                              <a:schemeClr val="tx1"/>
                            </a:solidFill>
                            <a:latin typeface="Cambria Math" panose="02040503050406030204" pitchFamily="18" charset="0"/>
                            <a:cs typeface="Arial" panose="020B0604020202020204" pitchFamily="34" charset="0"/>
                          </a:rPr>
                          <m:t>5</m:t>
                        </m:r>
                      </m:den>
                    </m:f>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2</m:t>
                        </m:r>
                      </m:num>
                      <m:den>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5</m:t>
                        </m:r>
                      </m:den>
                    </m:f>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𝟐</m:t>
                        </m:r>
                      </m:num>
                      <m:den>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𝟐𝟓</m:t>
                        </m:r>
                      </m:den>
                    </m:f>
                  </m:oMath>
                </a14:m>
                <a:r>
                  <a:rPr lang="en-GB" sz="2000" dirty="0">
                    <a:solidFill>
                      <a:schemeClr val="tx1"/>
                    </a:solidFill>
                    <a:latin typeface="Arial" panose="020B0604020202020204" pitchFamily="34" charset="0"/>
                    <a:cs typeface="Arial" panose="020B0604020202020204" pitchFamily="34" charset="0"/>
                  </a:rPr>
                  <a:t>	 2)   </a:t>
                </a:r>
                <a14:m>
                  <m:oMath xmlns:m="http://schemas.openxmlformats.org/officeDocument/2006/math">
                    <m:f>
                      <m:fPr>
                        <m:ctrlPr>
                          <a:rPr lang="en-GB" sz="2000" i="1">
                            <a:solidFill>
                              <a:schemeClr val="tx1"/>
                            </a:solidFill>
                            <a:latin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cs typeface="Arial" panose="020B0604020202020204" pitchFamily="34" charset="0"/>
                          </a:rPr>
                          <m:t>1</m:t>
                        </m:r>
                      </m:num>
                      <m:den>
                        <m:r>
                          <a:rPr lang="en-GB" sz="2000" i="1">
                            <a:solidFill>
                              <a:schemeClr val="tx1"/>
                            </a:solidFill>
                            <a:latin typeface="Cambria Math" panose="02040503050406030204" pitchFamily="18" charset="0"/>
                            <a:cs typeface="Arial" panose="020B0604020202020204" pitchFamily="34" charset="0"/>
                          </a:rPr>
                          <m:t>2</m:t>
                        </m:r>
                      </m:den>
                    </m:f>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3</m:t>
                        </m:r>
                      </m:num>
                      <m:den>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7</m:t>
                        </m:r>
                      </m:den>
                    </m:f>
                  </m:oMath>
                </a14:m>
                <a:r>
                  <a:rPr lang="en-GB" sz="2000" b="1" dirty="0">
                    <a:solidFill>
                      <a:srgbClr val="FF0000"/>
                    </a:solidFill>
                    <a:ea typeface="Cambria Math" panose="02040503050406030204" pitchFamily="18" charset="0"/>
                    <a:cs typeface="Arial" panose="020B0604020202020204" pitchFamily="34" charset="0"/>
                  </a:rPr>
                  <a:t> </a:t>
                </a:r>
                <a14:m>
                  <m:oMath xmlns:m="http://schemas.openxmlformats.org/officeDocument/2006/math">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𝟑</m:t>
                        </m:r>
                      </m:num>
                      <m:den>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𝟏𝟒</m:t>
                        </m:r>
                      </m:den>
                    </m:f>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 </m:t>
                    </m:r>
                  </m:oMath>
                </a14:m>
                <a:r>
                  <a:rPr lang="en-GB" sz="2000" dirty="0">
                    <a:solidFill>
                      <a:schemeClr val="tx1"/>
                    </a:solidFill>
                    <a:latin typeface="Arial" panose="020B0604020202020204" pitchFamily="34" charset="0"/>
                    <a:cs typeface="Arial" panose="020B0604020202020204" pitchFamily="34" charset="0"/>
                  </a:rPr>
                  <a:t>	 3)   </a:t>
                </a:r>
                <a14:m>
                  <m:oMath xmlns:m="http://schemas.openxmlformats.org/officeDocument/2006/math">
                    <m:f>
                      <m:fPr>
                        <m:ctrlPr>
                          <a:rPr lang="en-GB" sz="2000" i="1">
                            <a:solidFill>
                              <a:schemeClr val="tx1"/>
                            </a:solidFill>
                            <a:latin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cs typeface="Arial" panose="020B0604020202020204" pitchFamily="34" charset="0"/>
                          </a:rPr>
                          <m:t>1</m:t>
                        </m:r>
                      </m:num>
                      <m:den>
                        <m:r>
                          <a:rPr lang="en-GB" sz="2000" i="1">
                            <a:solidFill>
                              <a:schemeClr val="tx1"/>
                            </a:solidFill>
                            <a:latin typeface="Cambria Math" panose="02040503050406030204" pitchFamily="18" charset="0"/>
                            <a:cs typeface="Arial" panose="020B0604020202020204" pitchFamily="34" charset="0"/>
                          </a:rPr>
                          <m:t>4</m:t>
                        </m:r>
                      </m:den>
                    </m:f>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3</m:t>
                        </m:r>
                      </m:num>
                      <m:den>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5</m:t>
                        </m:r>
                      </m:den>
                    </m:f>
                  </m:oMath>
                </a14:m>
                <a:r>
                  <a:rPr lang="en-GB" sz="2000" b="1" dirty="0">
                    <a:solidFill>
                      <a:srgbClr val="FF0000"/>
                    </a:solidFill>
                    <a:ea typeface="Cambria Math" panose="02040503050406030204" pitchFamily="18" charset="0"/>
                    <a:cs typeface="Arial" panose="020B0604020202020204" pitchFamily="34" charset="0"/>
                  </a:rPr>
                  <a:t> </a:t>
                </a:r>
                <a14:m>
                  <m:oMath xmlns:m="http://schemas.openxmlformats.org/officeDocument/2006/math">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𝟑</m:t>
                        </m:r>
                      </m:num>
                      <m:den>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𝟐</m:t>
                        </m:r>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𝟎</m:t>
                        </m:r>
                      </m:den>
                    </m:f>
                  </m:oMath>
                </a14:m>
                <a:endParaRPr lang="en-GB" sz="2000" dirty="0">
                  <a:solidFill>
                    <a:schemeClr val="tx1"/>
                  </a:solidFill>
                  <a:latin typeface="Arial" panose="020B0604020202020204" pitchFamily="34" charset="0"/>
                  <a:cs typeface="Arial" panose="020B0604020202020204" pitchFamily="34" charset="0"/>
                </a:endParaRPr>
              </a:p>
              <a:p>
                <a:pPr algn="ctr"/>
                <a:endParaRPr lang="en-GB" sz="2000" dirty="0">
                  <a:solidFill>
                    <a:schemeClr val="tx1"/>
                  </a:solidFill>
                  <a:latin typeface="Arial" panose="020B0604020202020204" pitchFamily="34" charset="0"/>
                  <a:cs typeface="Arial" panose="020B0604020202020204" pitchFamily="34" charset="0"/>
                </a:endParaRPr>
              </a:p>
              <a:p>
                <a:pPr algn="ctr"/>
                <a:r>
                  <a:rPr lang="en-GB" sz="2000" dirty="0">
                    <a:solidFill>
                      <a:schemeClr val="tx1"/>
                    </a:solidFill>
                    <a:latin typeface="Arial" panose="020B0604020202020204" pitchFamily="34" charset="0"/>
                    <a:cs typeface="Arial" panose="020B0604020202020204" pitchFamily="34" charset="0"/>
                  </a:rPr>
                  <a:t>4)   </a:t>
                </a:r>
                <a14:m>
                  <m:oMath xmlns:m="http://schemas.openxmlformats.org/officeDocument/2006/math">
                    <m:f>
                      <m:fPr>
                        <m:ctrlPr>
                          <a:rPr lang="en-GB" sz="2000" i="1">
                            <a:solidFill>
                              <a:schemeClr val="tx1"/>
                            </a:solidFill>
                            <a:latin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cs typeface="Arial" panose="020B0604020202020204" pitchFamily="34" charset="0"/>
                          </a:rPr>
                          <m:t>1</m:t>
                        </m:r>
                      </m:num>
                      <m:den>
                        <m:r>
                          <a:rPr lang="en-GB" sz="2000" i="1">
                            <a:solidFill>
                              <a:schemeClr val="tx1"/>
                            </a:solidFill>
                            <a:latin typeface="Cambria Math" panose="02040503050406030204" pitchFamily="18" charset="0"/>
                            <a:cs typeface="Arial" panose="020B0604020202020204" pitchFamily="34" charset="0"/>
                          </a:rPr>
                          <m:t>5</m:t>
                        </m:r>
                      </m:den>
                    </m:f>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2</m:t>
                        </m:r>
                      </m:num>
                      <m:den>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9</m:t>
                        </m:r>
                      </m:den>
                    </m:f>
                  </m:oMath>
                </a14:m>
                <a:r>
                  <a:rPr lang="en-GB" sz="2000" b="1" dirty="0">
                    <a:solidFill>
                      <a:srgbClr val="FF0000"/>
                    </a:solidFill>
                    <a:ea typeface="Cambria Math" panose="02040503050406030204" pitchFamily="18" charset="0"/>
                    <a:cs typeface="Arial" panose="020B0604020202020204" pitchFamily="34" charset="0"/>
                  </a:rPr>
                  <a:t> </a:t>
                </a:r>
                <a14:m>
                  <m:oMath xmlns:m="http://schemas.openxmlformats.org/officeDocument/2006/math">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𝟐</m:t>
                        </m:r>
                      </m:num>
                      <m:den>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𝟒</m:t>
                        </m:r>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𝟓</m:t>
                        </m:r>
                      </m:den>
                    </m:f>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 </m:t>
                    </m:r>
                  </m:oMath>
                </a14:m>
                <a:r>
                  <a:rPr lang="en-GB" sz="2000" dirty="0">
                    <a:solidFill>
                      <a:schemeClr val="tx1"/>
                    </a:solidFill>
                    <a:latin typeface="Arial" panose="020B0604020202020204" pitchFamily="34" charset="0"/>
                    <a:cs typeface="Arial" panose="020B0604020202020204" pitchFamily="34" charset="0"/>
                  </a:rPr>
                  <a:t>	 5)   </a:t>
                </a:r>
                <a14:m>
                  <m:oMath xmlns:m="http://schemas.openxmlformats.org/officeDocument/2006/math">
                    <m:f>
                      <m:fPr>
                        <m:ctrlPr>
                          <a:rPr lang="en-GB" sz="2000" i="1">
                            <a:solidFill>
                              <a:schemeClr val="tx1"/>
                            </a:solidFill>
                            <a:latin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cs typeface="Arial" panose="020B0604020202020204" pitchFamily="34" charset="0"/>
                          </a:rPr>
                          <m:t>1</m:t>
                        </m:r>
                      </m:num>
                      <m:den>
                        <m:r>
                          <a:rPr lang="en-GB" sz="2000" i="1">
                            <a:solidFill>
                              <a:schemeClr val="tx1"/>
                            </a:solidFill>
                            <a:latin typeface="Cambria Math" panose="02040503050406030204" pitchFamily="18" charset="0"/>
                            <a:cs typeface="Arial" panose="020B0604020202020204" pitchFamily="34" charset="0"/>
                          </a:rPr>
                          <m:t>6</m:t>
                        </m:r>
                      </m:den>
                    </m:f>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5</m:t>
                        </m:r>
                      </m:num>
                      <m:den>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8</m:t>
                        </m:r>
                      </m:den>
                    </m:f>
                  </m:oMath>
                </a14:m>
                <a:r>
                  <a:rPr lang="en-GB" sz="2000" b="1" dirty="0">
                    <a:solidFill>
                      <a:srgbClr val="FF0000"/>
                    </a:solidFill>
                    <a:ea typeface="Cambria Math" panose="02040503050406030204" pitchFamily="18" charset="0"/>
                    <a:cs typeface="Arial" panose="020B0604020202020204" pitchFamily="34" charset="0"/>
                  </a:rPr>
                  <a:t> </a:t>
                </a:r>
                <a14:m>
                  <m:oMath xmlns:m="http://schemas.openxmlformats.org/officeDocument/2006/math">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𝟓</m:t>
                        </m:r>
                      </m:num>
                      <m:den>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𝟒𝟖</m:t>
                        </m:r>
                      </m:den>
                    </m:f>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 </m:t>
                    </m:r>
                  </m:oMath>
                </a14:m>
                <a:r>
                  <a:rPr lang="en-GB" sz="2000" dirty="0">
                    <a:solidFill>
                      <a:schemeClr val="tx1"/>
                    </a:solidFill>
                    <a:latin typeface="Arial" panose="020B0604020202020204" pitchFamily="34" charset="0"/>
                    <a:cs typeface="Arial" panose="020B0604020202020204" pitchFamily="34" charset="0"/>
                  </a:rPr>
                  <a:t>	 6)   </a:t>
                </a:r>
                <a14:m>
                  <m:oMath xmlns:m="http://schemas.openxmlformats.org/officeDocument/2006/math">
                    <m:f>
                      <m:fPr>
                        <m:ctrlPr>
                          <a:rPr lang="en-GB" sz="2000" i="1">
                            <a:solidFill>
                              <a:schemeClr val="tx1"/>
                            </a:solidFill>
                            <a:latin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cs typeface="Arial" panose="020B0604020202020204" pitchFamily="34" charset="0"/>
                          </a:rPr>
                          <m:t>1</m:t>
                        </m:r>
                      </m:num>
                      <m:den>
                        <m:r>
                          <a:rPr lang="en-GB" sz="2000" i="1">
                            <a:solidFill>
                              <a:schemeClr val="tx1"/>
                            </a:solidFill>
                            <a:latin typeface="Cambria Math" panose="02040503050406030204" pitchFamily="18" charset="0"/>
                            <a:cs typeface="Arial" panose="020B0604020202020204" pitchFamily="34" charset="0"/>
                          </a:rPr>
                          <m:t>7</m:t>
                        </m:r>
                      </m:den>
                    </m:f>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2</m:t>
                        </m:r>
                      </m:num>
                      <m:den>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5</m:t>
                        </m:r>
                      </m:den>
                    </m:f>
                  </m:oMath>
                </a14:m>
                <a:r>
                  <a:rPr lang="en-GB" sz="2000" b="1" dirty="0">
                    <a:solidFill>
                      <a:srgbClr val="FF0000"/>
                    </a:solidFill>
                    <a:ea typeface="Cambria Math" panose="02040503050406030204" pitchFamily="18" charset="0"/>
                    <a:cs typeface="Arial" panose="020B0604020202020204" pitchFamily="34" charset="0"/>
                  </a:rPr>
                  <a:t> </a:t>
                </a:r>
                <a14:m>
                  <m:oMath xmlns:m="http://schemas.openxmlformats.org/officeDocument/2006/math">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𝟐</m:t>
                        </m:r>
                      </m:num>
                      <m:den>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𝟑</m:t>
                        </m:r>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𝟓</m:t>
                        </m:r>
                      </m:den>
                    </m:f>
                  </m:oMath>
                </a14:m>
                <a:endParaRPr lang="en-GB" sz="2000" dirty="0">
                  <a:solidFill>
                    <a:schemeClr val="tx1"/>
                  </a:solidFill>
                  <a:latin typeface="Arial" panose="020B0604020202020204" pitchFamily="34" charset="0"/>
                  <a:cs typeface="Arial" panose="020B0604020202020204" pitchFamily="34" charset="0"/>
                </a:endParaRPr>
              </a:p>
            </p:txBody>
          </p:sp>
        </mc:Choice>
        <mc:Fallback>
          <p:sp>
            <p:nvSpPr>
              <p:cNvPr id="5" name="Rectangle 4">
                <a:extLst>
                  <a:ext uri="{FF2B5EF4-FFF2-40B4-BE49-F238E27FC236}">
                    <a16:creationId xmlns:a16="http://schemas.microsoft.com/office/drawing/2014/main" id="{10372028-D131-460C-9D45-DDCB4CE279AF}"/>
                  </a:ext>
                </a:extLst>
              </p:cNvPr>
              <p:cNvSpPr>
                <a:spLocks noRot="1" noChangeAspect="1" noMove="1" noResize="1" noEditPoints="1" noAdjustHandles="1" noChangeArrowheads="1" noChangeShapeType="1" noTextEdit="1"/>
              </p:cNvSpPr>
              <p:nvPr/>
            </p:nvSpPr>
            <p:spPr>
              <a:xfrm>
                <a:off x="377026" y="1413937"/>
                <a:ext cx="5588848" cy="1481350"/>
              </a:xfrm>
              <a:prstGeom prst="rect">
                <a:avLst/>
              </a:prstGeom>
              <a:blipFill>
                <a:blip r:embed="rId3"/>
                <a:stretch>
                  <a:fillRect/>
                </a:stretch>
              </a:blipFill>
              <a:ln w="76200">
                <a:solidFill>
                  <a:srgbClr val="FF0000"/>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6E205637-D03D-4E92-A798-C90CF0F356D8}"/>
                  </a:ext>
                </a:extLst>
              </p:cNvPr>
              <p:cNvSpPr/>
              <p:nvPr/>
            </p:nvSpPr>
            <p:spPr>
              <a:xfrm>
                <a:off x="373664" y="3034891"/>
                <a:ext cx="5588848" cy="1475390"/>
              </a:xfrm>
              <a:prstGeom prst="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panose="020B0604020202020204" pitchFamily="34" charset="0"/>
                    <a:cs typeface="Arial" panose="020B0604020202020204" pitchFamily="34" charset="0"/>
                  </a:rPr>
                  <a:t>1)   </a:t>
                </a:r>
                <a14:m>
                  <m:oMath xmlns:m="http://schemas.openxmlformats.org/officeDocument/2006/math">
                    <m:f>
                      <m:fPr>
                        <m:ctrlPr>
                          <a:rPr lang="en-GB" sz="2000" i="1">
                            <a:solidFill>
                              <a:schemeClr val="tx1"/>
                            </a:solidFill>
                            <a:latin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cs typeface="Arial" panose="020B0604020202020204" pitchFamily="34" charset="0"/>
                          </a:rPr>
                          <m:t>2</m:t>
                        </m:r>
                      </m:num>
                      <m:den>
                        <m:r>
                          <a:rPr lang="en-GB" sz="2000" i="1">
                            <a:solidFill>
                              <a:schemeClr val="tx1"/>
                            </a:solidFill>
                            <a:latin typeface="Cambria Math" panose="02040503050406030204" pitchFamily="18" charset="0"/>
                            <a:cs typeface="Arial" panose="020B0604020202020204" pitchFamily="34" charset="0"/>
                          </a:rPr>
                          <m:t>3</m:t>
                        </m:r>
                      </m:den>
                    </m:f>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4</m:t>
                        </m:r>
                      </m:num>
                      <m:den>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5</m:t>
                        </m:r>
                      </m:den>
                    </m:f>
                  </m:oMath>
                </a14:m>
                <a:r>
                  <a:rPr lang="en-GB" sz="2000" b="1" dirty="0">
                    <a:solidFill>
                      <a:srgbClr val="FF0000"/>
                    </a:solidFill>
                    <a:ea typeface="Cambria Math" panose="02040503050406030204" pitchFamily="18" charset="0"/>
                    <a:cs typeface="Arial" panose="020B0604020202020204" pitchFamily="34" charset="0"/>
                  </a:rPr>
                  <a:t> </a:t>
                </a:r>
                <a14:m>
                  <m:oMath xmlns:m="http://schemas.openxmlformats.org/officeDocument/2006/math">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𝟖</m:t>
                        </m:r>
                      </m:num>
                      <m:den>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𝟏𝟓</m:t>
                        </m:r>
                      </m:den>
                    </m:f>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 </m:t>
                    </m:r>
                  </m:oMath>
                </a14:m>
                <a:r>
                  <a:rPr lang="en-GB" sz="2000" dirty="0">
                    <a:solidFill>
                      <a:schemeClr val="tx1"/>
                    </a:solidFill>
                    <a:latin typeface="Arial" panose="020B0604020202020204" pitchFamily="34" charset="0"/>
                    <a:cs typeface="Arial" panose="020B0604020202020204" pitchFamily="34" charset="0"/>
                  </a:rPr>
                  <a:t>	 2)   </a:t>
                </a:r>
                <a14:m>
                  <m:oMath xmlns:m="http://schemas.openxmlformats.org/officeDocument/2006/math">
                    <m:f>
                      <m:fPr>
                        <m:ctrlPr>
                          <a:rPr lang="en-GB" sz="2000" i="1">
                            <a:solidFill>
                              <a:schemeClr val="tx1"/>
                            </a:solidFill>
                            <a:latin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cs typeface="Arial" panose="020B0604020202020204" pitchFamily="34" charset="0"/>
                          </a:rPr>
                          <m:t>2</m:t>
                        </m:r>
                      </m:num>
                      <m:den>
                        <m:r>
                          <a:rPr lang="en-GB" sz="2000" i="1">
                            <a:solidFill>
                              <a:schemeClr val="tx1"/>
                            </a:solidFill>
                            <a:latin typeface="Cambria Math" panose="02040503050406030204" pitchFamily="18" charset="0"/>
                            <a:cs typeface="Arial" panose="020B0604020202020204" pitchFamily="34" charset="0"/>
                          </a:rPr>
                          <m:t>5</m:t>
                        </m:r>
                      </m:den>
                    </m:f>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2</m:t>
                        </m:r>
                      </m:num>
                      <m:den>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3</m:t>
                        </m:r>
                      </m:den>
                    </m:f>
                  </m:oMath>
                </a14:m>
                <a:r>
                  <a:rPr lang="en-GB" sz="2000" b="1" dirty="0">
                    <a:solidFill>
                      <a:srgbClr val="FF0000"/>
                    </a:solidFill>
                    <a:ea typeface="Cambria Math" panose="02040503050406030204" pitchFamily="18" charset="0"/>
                    <a:cs typeface="Arial" panose="020B0604020202020204" pitchFamily="34" charset="0"/>
                  </a:rPr>
                  <a:t> </a:t>
                </a:r>
                <a14:m>
                  <m:oMath xmlns:m="http://schemas.openxmlformats.org/officeDocument/2006/math">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𝟒</m:t>
                        </m:r>
                      </m:num>
                      <m:den>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𝟏</m:t>
                        </m:r>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𝟓</m:t>
                        </m:r>
                      </m:den>
                    </m:f>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 </m:t>
                    </m:r>
                  </m:oMath>
                </a14:m>
                <a:r>
                  <a:rPr lang="en-GB" sz="2000" dirty="0">
                    <a:solidFill>
                      <a:schemeClr val="tx1"/>
                    </a:solidFill>
                    <a:latin typeface="Arial" panose="020B0604020202020204" pitchFamily="34" charset="0"/>
                    <a:cs typeface="Arial" panose="020B0604020202020204" pitchFamily="34" charset="0"/>
                  </a:rPr>
                  <a:t>	 3)   </a:t>
                </a:r>
                <a14:m>
                  <m:oMath xmlns:m="http://schemas.openxmlformats.org/officeDocument/2006/math">
                    <m:f>
                      <m:fPr>
                        <m:ctrlPr>
                          <a:rPr lang="en-GB" sz="2000" i="1">
                            <a:solidFill>
                              <a:schemeClr val="tx1"/>
                            </a:solidFill>
                            <a:latin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cs typeface="Arial" panose="020B0604020202020204" pitchFamily="34" charset="0"/>
                          </a:rPr>
                          <m:t>4</m:t>
                        </m:r>
                      </m:num>
                      <m:den>
                        <m:r>
                          <a:rPr lang="en-GB" sz="2000" i="1">
                            <a:solidFill>
                              <a:schemeClr val="tx1"/>
                            </a:solidFill>
                            <a:latin typeface="Cambria Math" panose="02040503050406030204" pitchFamily="18" charset="0"/>
                            <a:cs typeface="Arial" panose="020B0604020202020204" pitchFamily="34" charset="0"/>
                          </a:rPr>
                          <m:t>7</m:t>
                        </m:r>
                      </m:den>
                    </m:f>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3</m:t>
                        </m:r>
                      </m:num>
                      <m:den>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5</m:t>
                        </m:r>
                      </m:den>
                    </m:f>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𝟏</m:t>
                        </m:r>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𝟐</m:t>
                        </m:r>
                      </m:num>
                      <m:den>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𝟑</m:t>
                        </m:r>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𝟓</m:t>
                        </m:r>
                      </m:den>
                    </m:f>
                  </m:oMath>
                </a14:m>
                <a:endParaRPr lang="en-GB" sz="2000" dirty="0">
                  <a:solidFill>
                    <a:schemeClr val="tx1"/>
                  </a:solidFill>
                  <a:latin typeface="Arial" panose="020B0604020202020204" pitchFamily="34" charset="0"/>
                  <a:cs typeface="Arial" panose="020B0604020202020204" pitchFamily="34" charset="0"/>
                </a:endParaRPr>
              </a:p>
              <a:p>
                <a:pPr algn="ctr"/>
                <a:endParaRPr lang="en-GB" sz="2000" dirty="0">
                  <a:solidFill>
                    <a:schemeClr val="tx1"/>
                  </a:solidFill>
                  <a:latin typeface="Arial" panose="020B0604020202020204" pitchFamily="34" charset="0"/>
                  <a:cs typeface="Arial" panose="020B0604020202020204" pitchFamily="34" charset="0"/>
                </a:endParaRPr>
              </a:p>
              <a:p>
                <a:pPr algn="ctr"/>
                <a:r>
                  <a:rPr lang="en-GB" sz="2000" dirty="0">
                    <a:solidFill>
                      <a:schemeClr val="tx1"/>
                    </a:solidFill>
                    <a:latin typeface="Arial" panose="020B0604020202020204" pitchFamily="34" charset="0"/>
                    <a:cs typeface="Arial" panose="020B0604020202020204" pitchFamily="34" charset="0"/>
                  </a:rPr>
                  <a:t>4)   </a:t>
                </a:r>
                <a14:m>
                  <m:oMath xmlns:m="http://schemas.openxmlformats.org/officeDocument/2006/math">
                    <m:f>
                      <m:fPr>
                        <m:ctrlPr>
                          <a:rPr lang="en-GB" sz="2000" i="1">
                            <a:solidFill>
                              <a:schemeClr val="tx1"/>
                            </a:solidFill>
                            <a:latin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cs typeface="Arial" panose="020B0604020202020204" pitchFamily="34" charset="0"/>
                          </a:rPr>
                          <m:t>3</m:t>
                        </m:r>
                      </m:num>
                      <m:den>
                        <m:r>
                          <a:rPr lang="en-GB" sz="2000" i="1">
                            <a:solidFill>
                              <a:schemeClr val="tx1"/>
                            </a:solidFill>
                            <a:latin typeface="Cambria Math" panose="02040503050406030204" pitchFamily="18" charset="0"/>
                            <a:cs typeface="Arial" panose="020B0604020202020204" pitchFamily="34" charset="0"/>
                          </a:rPr>
                          <m:t>4</m:t>
                        </m:r>
                      </m:den>
                    </m:f>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7</m:t>
                        </m:r>
                      </m:num>
                      <m:den>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8</m:t>
                        </m:r>
                      </m:den>
                    </m:f>
                  </m:oMath>
                </a14:m>
                <a:r>
                  <a:rPr lang="en-GB" sz="2000" b="1" dirty="0">
                    <a:solidFill>
                      <a:srgbClr val="FF0000"/>
                    </a:solidFill>
                    <a:ea typeface="Cambria Math" panose="02040503050406030204" pitchFamily="18" charset="0"/>
                    <a:cs typeface="Arial" panose="020B0604020202020204" pitchFamily="34" charset="0"/>
                  </a:rPr>
                  <a:t> </a:t>
                </a:r>
                <a14:m>
                  <m:oMath xmlns:m="http://schemas.openxmlformats.org/officeDocument/2006/math">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𝟐</m:t>
                        </m:r>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𝟏</m:t>
                        </m:r>
                      </m:num>
                      <m:den>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𝟑𝟐</m:t>
                        </m:r>
                      </m:den>
                    </m:f>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 </m:t>
                    </m:r>
                  </m:oMath>
                </a14:m>
                <a:r>
                  <a:rPr lang="en-GB" sz="2000" dirty="0">
                    <a:solidFill>
                      <a:schemeClr val="tx1"/>
                    </a:solidFill>
                    <a:latin typeface="Arial" panose="020B0604020202020204" pitchFamily="34" charset="0"/>
                    <a:cs typeface="Arial" panose="020B0604020202020204" pitchFamily="34" charset="0"/>
                  </a:rPr>
                  <a:t>	 5)   </a:t>
                </a:r>
                <a14:m>
                  <m:oMath xmlns:m="http://schemas.openxmlformats.org/officeDocument/2006/math">
                    <m:f>
                      <m:fPr>
                        <m:ctrlPr>
                          <a:rPr lang="en-GB" sz="2000" i="1">
                            <a:solidFill>
                              <a:schemeClr val="tx1"/>
                            </a:solidFill>
                            <a:latin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cs typeface="Arial" panose="020B0604020202020204" pitchFamily="34" charset="0"/>
                          </a:rPr>
                          <m:t>6</m:t>
                        </m:r>
                      </m:num>
                      <m:den>
                        <m:r>
                          <a:rPr lang="en-GB" sz="2000" i="1">
                            <a:solidFill>
                              <a:schemeClr val="tx1"/>
                            </a:solidFill>
                            <a:latin typeface="Cambria Math" panose="02040503050406030204" pitchFamily="18" charset="0"/>
                            <a:cs typeface="Arial" panose="020B0604020202020204" pitchFamily="34" charset="0"/>
                          </a:rPr>
                          <m:t>11</m:t>
                        </m:r>
                      </m:den>
                    </m:f>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4</m:t>
                        </m:r>
                      </m:num>
                      <m:den>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7</m:t>
                        </m:r>
                      </m:den>
                    </m:f>
                  </m:oMath>
                </a14:m>
                <a:r>
                  <a:rPr lang="en-GB" sz="2000" b="1" dirty="0">
                    <a:solidFill>
                      <a:srgbClr val="FF0000"/>
                    </a:solidFill>
                    <a:ea typeface="Cambria Math" panose="02040503050406030204" pitchFamily="18" charset="0"/>
                    <a:cs typeface="Arial" panose="020B0604020202020204" pitchFamily="34" charset="0"/>
                  </a:rPr>
                  <a:t> </a:t>
                </a:r>
                <a14:m>
                  <m:oMath xmlns:m="http://schemas.openxmlformats.org/officeDocument/2006/math">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𝟐</m:t>
                        </m:r>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𝟒</m:t>
                        </m:r>
                      </m:num>
                      <m:den>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𝟕𝟕</m:t>
                        </m:r>
                      </m:den>
                    </m:f>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 </m:t>
                    </m:r>
                  </m:oMath>
                </a14:m>
                <a:r>
                  <a:rPr lang="en-GB" sz="2000" dirty="0">
                    <a:solidFill>
                      <a:schemeClr val="tx1"/>
                    </a:solidFill>
                    <a:latin typeface="Arial" panose="020B0604020202020204" pitchFamily="34" charset="0"/>
                    <a:cs typeface="Arial" panose="020B0604020202020204" pitchFamily="34" charset="0"/>
                  </a:rPr>
                  <a:t>	 6)   </a:t>
                </a:r>
                <a14:m>
                  <m:oMath xmlns:m="http://schemas.openxmlformats.org/officeDocument/2006/math">
                    <m:f>
                      <m:fPr>
                        <m:ctrlPr>
                          <a:rPr lang="en-GB" sz="2000" i="1">
                            <a:solidFill>
                              <a:schemeClr val="tx1"/>
                            </a:solidFill>
                            <a:latin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cs typeface="Arial" panose="020B0604020202020204" pitchFamily="34" charset="0"/>
                          </a:rPr>
                          <m:t>5</m:t>
                        </m:r>
                      </m:num>
                      <m:den>
                        <m:r>
                          <a:rPr lang="en-GB" sz="2000" i="1">
                            <a:solidFill>
                              <a:schemeClr val="tx1"/>
                            </a:solidFill>
                            <a:latin typeface="Cambria Math" panose="02040503050406030204" pitchFamily="18" charset="0"/>
                            <a:cs typeface="Arial" panose="020B0604020202020204" pitchFamily="34" charset="0"/>
                          </a:rPr>
                          <m:t>9</m:t>
                        </m:r>
                      </m:den>
                    </m:f>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2</m:t>
                        </m:r>
                      </m:num>
                      <m:den>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7</m:t>
                        </m:r>
                      </m:den>
                    </m:f>
                  </m:oMath>
                </a14:m>
                <a:r>
                  <a:rPr lang="en-GB" sz="2000" b="1" dirty="0">
                    <a:solidFill>
                      <a:srgbClr val="FF0000"/>
                    </a:solidFill>
                    <a:ea typeface="Cambria Math" panose="02040503050406030204" pitchFamily="18" charset="0"/>
                    <a:cs typeface="Arial" panose="020B0604020202020204" pitchFamily="34" charset="0"/>
                  </a:rPr>
                  <a:t> </a:t>
                </a:r>
                <a14:m>
                  <m:oMath xmlns:m="http://schemas.openxmlformats.org/officeDocument/2006/math">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𝟏𝟎</m:t>
                        </m:r>
                      </m:num>
                      <m:den>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𝟔𝟑</m:t>
                        </m:r>
                      </m:den>
                    </m:f>
                  </m:oMath>
                </a14:m>
                <a:endParaRPr lang="en-GB" sz="2000" dirty="0">
                  <a:solidFill>
                    <a:schemeClr val="tx1"/>
                  </a:solidFill>
                  <a:latin typeface="Arial" panose="020B0604020202020204" pitchFamily="34" charset="0"/>
                  <a:cs typeface="Arial" panose="020B0604020202020204" pitchFamily="34" charset="0"/>
                </a:endParaRPr>
              </a:p>
            </p:txBody>
          </p:sp>
        </mc:Choice>
        <mc:Fallback>
          <p:sp>
            <p:nvSpPr>
              <p:cNvPr id="8" name="Rectangle 7">
                <a:extLst>
                  <a:ext uri="{FF2B5EF4-FFF2-40B4-BE49-F238E27FC236}">
                    <a16:creationId xmlns:a16="http://schemas.microsoft.com/office/drawing/2014/main" id="{6E205637-D03D-4E92-A798-C90CF0F356D8}"/>
                  </a:ext>
                </a:extLst>
              </p:cNvPr>
              <p:cNvSpPr>
                <a:spLocks noRot="1" noChangeAspect="1" noMove="1" noResize="1" noEditPoints="1" noAdjustHandles="1" noChangeArrowheads="1" noChangeShapeType="1" noTextEdit="1"/>
              </p:cNvSpPr>
              <p:nvPr/>
            </p:nvSpPr>
            <p:spPr>
              <a:xfrm>
                <a:off x="373664" y="3034891"/>
                <a:ext cx="5588848" cy="1475390"/>
              </a:xfrm>
              <a:prstGeom prst="rect">
                <a:avLst/>
              </a:prstGeom>
              <a:blipFill>
                <a:blip r:embed="rId4"/>
                <a:stretch>
                  <a:fillRect/>
                </a:stretch>
              </a:blipFill>
              <a:ln w="76200">
                <a:solidFill>
                  <a:srgbClr val="FFC000"/>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D384A6AC-7072-4617-A0F4-B7C76983C8FB}"/>
                  </a:ext>
                </a:extLst>
              </p:cNvPr>
              <p:cNvSpPr/>
              <p:nvPr/>
            </p:nvSpPr>
            <p:spPr>
              <a:xfrm>
                <a:off x="373664" y="4649885"/>
                <a:ext cx="5588848" cy="1475390"/>
              </a:xfrm>
              <a:prstGeom prst="rect">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panose="020B0604020202020204" pitchFamily="34" charset="0"/>
                    <a:cs typeface="Arial" panose="020B0604020202020204" pitchFamily="34" charset="0"/>
                  </a:rPr>
                  <a:t>1)   </a:t>
                </a:r>
                <a14:m>
                  <m:oMath xmlns:m="http://schemas.openxmlformats.org/officeDocument/2006/math">
                    <m:f>
                      <m:fPr>
                        <m:ctrlPr>
                          <a:rPr lang="en-GB" sz="2000" i="1">
                            <a:solidFill>
                              <a:schemeClr val="tx1"/>
                            </a:solidFill>
                            <a:latin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cs typeface="Arial" panose="020B0604020202020204" pitchFamily="34" charset="0"/>
                          </a:rPr>
                          <m:t>2</m:t>
                        </m:r>
                      </m:num>
                      <m:den>
                        <m:r>
                          <a:rPr lang="en-GB" sz="2000" i="1">
                            <a:solidFill>
                              <a:schemeClr val="tx1"/>
                            </a:solidFill>
                            <a:latin typeface="Cambria Math" panose="02040503050406030204" pitchFamily="18" charset="0"/>
                            <a:cs typeface="Arial" panose="020B0604020202020204" pitchFamily="34" charset="0"/>
                          </a:rPr>
                          <m:t>3</m:t>
                        </m:r>
                      </m:den>
                    </m:f>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6</m:t>
                        </m:r>
                      </m:num>
                      <m:den>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7</m:t>
                        </m:r>
                      </m:den>
                    </m:f>
                  </m:oMath>
                </a14:m>
                <a:r>
                  <a:rPr lang="en-GB" sz="2000" b="1" dirty="0">
                    <a:solidFill>
                      <a:srgbClr val="FF0000"/>
                    </a:solidFill>
                    <a:ea typeface="Cambria Math" panose="02040503050406030204" pitchFamily="18" charset="0"/>
                    <a:cs typeface="Arial" panose="020B0604020202020204" pitchFamily="34" charset="0"/>
                  </a:rPr>
                  <a:t> </a:t>
                </a:r>
                <a14:m>
                  <m:oMath xmlns:m="http://schemas.openxmlformats.org/officeDocument/2006/math">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𝟒</m:t>
                        </m:r>
                      </m:num>
                      <m:den>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𝟒</m:t>
                        </m:r>
                      </m:den>
                    </m:f>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 </m:t>
                    </m:r>
                  </m:oMath>
                </a14:m>
                <a:r>
                  <a:rPr lang="en-GB" sz="2000" dirty="0">
                    <a:solidFill>
                      <a:schemeClr val="tx1"/>
                    </a:solidFill>
                    <a:latin typeface="Arial" panose="020B0604020202020204" pitchFamily="34" charset="0"/>
                    <a:cs typeface="Arial" panose="020B0604020202020204" pitchFamily="34" charset="0"/>
                  </a:rPr>
                  <a:t>	 2)   </a:t>
                </a:r>
                <a14:m>
                  <m:oMath xmlns:m="http://schemas.openxmlformats.org/officeDocument/2006/math">
                    <m:f>
                      <m:fPr>
                        <m:ctrlPr>
                          <a:rPr lang="en-GB" sz="2000" i="1">
                            <a:solidFill>
                              <a:schemeClr val="tx1"/>
                            </a:solidFill>
                            <a:latin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cs typeface="Arial" panose="020B0604020202020204" pitchFamily="34" charset="0"/>
                          </a:rPr>
                          <m:t>3</m:t>
                        </m:r>
                      </m:num>
                      <m:den>
                        <m:r>
                          <a:rPr lang="en-GB" sz="2000" i="1">
                            <a:solidFill>
                              <a:schemeClr val="tx1"/>
                            </a:solidFill>
                            <a:latin typeface="Cambria Math" panose="02040503050406030204" pitchFamily="18" charset="0"/>
                            <a:cs typeface="Arial" panose="020B0604020202020204" pitchFamily="34" charset="0"/>
                          </a:rPr>
                          <m:t>4</m:t>
                        </m:r>
                      </m:den>
                    </m:f>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8</m:t>
                        </m:r>
                      </m:num>
                      <m:den>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11</m:t>
                        </m:r>
                      </m:den>
                    </m:f>
                  </m:oMath>
                </a14:m>
                <a:r>
                  <a:rPr lang="en-GB" sz="2000" b="1" dirty="0">
                    <a:solidFill>
                      <a:srgbClr val="FF0000"/>
                    </a:solidFill>
                    <a:ea typeface="Cambria Math" panose="02040503050406030204" pitchFamily="18" charset="0"/>
                    <a:cs typeface="Arial" panose="020B0604020202020204" pitchFamily="34" charset="0"/>
                  </a:rPr>
                  <a:t> </a:t>
                </a:r>
                <a14:m>
                  <m:oMath xmlns:m="http://schemas.openxmlformats.org/officeDocument/2006/math">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𝟔</m:t>
                        </m:r>
                      </m:num>
                      <m:den>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𝟏𝟏</m:t>
                        </m:r>
                      </m:den>
                    </m:f>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 </m:t>
                    </m:r>
                  </m:oMath>
                </a14:m>
                <a:r>
                  <a:rPr lang="en-GB" sz="2000" dirty="0">
                    <a:solidFill>
                      <a:schemeClr val="tx1"/>
                    </a:solidFill>
                    <a:latin typeface="Arial" panose="020B0604020202020204" pitchFamily="34" charset="0"/>
                    <a:cs typeface="Arial" panose="020B0604020202020204" pitchFamily="34" charset="0"/>
                  </a:rPr>
                  <a:t>	 3)   </a:t>
                </a:r>
                <a14:m>
                  <m:oMath xmlns:m="http://schemas.openxmlformats.org/officeDocument/2006/math">
                    <m:f>
                      <m:fPr>
                        <m:ctrlPr>
                          <a:rPr lang="en-GB" sz="2000" i="1">
                            <a:solidFill>
                              <a:schemeClr val="tx1"/>
                            </a:solidFill>
                            <a:latin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cs typeface="Arial" panose="020B0604020202020204" pitchFamily="34" charset="0"/>
                          </a:rPr>
                          <m:t>15</m:t>
                        </m:r>
                      </m:num>
                      <m:den>
                        <m:r>
                          <a:rPr lang="en-GB" sz="2000" i="1">
                            <a:solidFill>
                              <a:schemeClr val="tx1"/>
                            </a:solidFill>
                            <a:latin typeface="Cambria Math" panose="02040503050406030204" pitchFamily="18" charset="0"/>
                            <a:cs typeface="Arial" panose="020B0604020202020204" pitchFamily="34" charset="0"/>
                          </a:rPr>
                          <m:t>17</m:t>
                        </m:r>
                      </m:den>
                    </m:f>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4</m:t>
                        </m:r>
                      </m:num>
                      <m:den>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5</m:t>
                        </m:r>
                      </m:den>
                    </m:f>
                  </m:oMath>
                </a14:m>
                <a:r>
                  <a:rPr lang="en-GB" sz="2000" b="1" dirty="0">
                    <a:solidFill>
                      <a:srgbClr val="FF0000"/>
                    </a:solidFill>
                    <a:ea typeface="Cambria Math" panose="02040503050406030204" pitchFamily="18" charset="0"/>
                    <a:cs typeface="Arial" panose="020B0604020202020204" pitchFamily="34" charset="0"/>
                  </a:rPr>
                  <a:t> </a:t>
                </a:r>
                <a14:m>
                  <m:oMath xmlns:m="http://schemas.openxmlformats.org/officeDocument/2006/math">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𝟏𝟐</m:t>
                        </m:r>
                      </m:num>
                      <m:den>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𝟏𝟕</m:t>
                        </m:r>
                      </m:den>
                    </m:f>
                  </m:oMath>
                </a14:m>
                <a:endParaRPr lang="en-GB" sz="2000" dirty="0">
                  <a:solidFill>
                    <a:schemeClr val="tx1"/>
                  </a:solidFill>
                  <a:latin typeface="Arial" panose="020B0604020202020204" pitchFamily="34" charset="0"/>
                  <a:cs typeface="Arial" panose="020B0604020202020204" pitchFamily="34" charset="0"/>
                </a:endParaRPr>
              </a:p>
              <a:p>
                <a:pPr algn="ctr"/>
                <a:endParaRPr lang="en-GB" sz="2000" dirty="0">
                  <a:solidFill>
                    <a:schemeClr val="tx1"/>
                  </a:solidFill>
                  <a:latin typeface="Arial" panose="020B0604020202020204" pitchFamily="34" charset="0"/>
                  <a:cs typeface="Arial" panose="020B0604020202020204" pitchFamily="34" charset="0"/>
                </a:endParaRPr>
              </a:p>
              <a:p>
                <a:pPr algn="ctr"/>
                <a:r>
                  <a:rPr lang="en-GB" sz="2000" dirty="0">
                    <a:solidFill>
                      <a:schemeClr val="tx1"/>
                    </a:solidFill>
                    <a:latin typeface="Arial" panose="020B0604020202020204" pitchFamily="34" charset="0"/>
                    <a:cs typeface="Arial" panose="020B0604020202020204" pitchFamily="34" charset="0"/>
                  </a:rPr>
                  <a:t>4)   </a:t>
                </a:r>
                <a14:m>
                  <m:oMath xmlns:m="http://schemas.openxmlformats.org/officeDocument/2006/math">
                    <m:f>
                      <m:fPr>
                        <m:ctrlPr>
                          <a:rPr lang="en-GB" sz="2000" i="1">
                            <a:solidFill>
                              <a:schemeClr val="tx1"/>
                            </a:solidFill>
                            <a:latin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cs typeface="Arial" panose="020B0604020202020204" pitchFamily="34" charset="0"/>
                          </a:rPr>
                          <m:t>1</m:t>
                        </m:r>
                      </m:num>
                      <m:den>
                        <m:r>
                          <a:rPr lang="en-GB" sz="2000" i="1">
                            <a:solidFill>
                              <a:schemeClr val="tx1"/>
                            </a:solidFill>
                            <a:latin typeface="Cambria Math" panose="02040503050406030204" pitchFamily="18" charset="0"/>
                            <a:cs typeface="Arial" panose="020B0604020202020204" pitchFamily="34" charset="0"/>
                          </a:rPr>
                          <m:t>2</m:t>
                        </m:r>
                      </m:den>
                    </m:f>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14</m:t>
                        </m:r>
                      </m:num>
                      <m:den>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15</m:t>
                        </m:r>
                      </m:den>
                    </m:f>
                  </m:oMath>
                </a14:m>
                <a:r>
                  <a:rPr lang="en-GB" sz="2000" b="1" dirty="0">
                    <a:solidFill>
                      <a:srgbClr val="FF0000"/>
                    </a:solidFill>
                    <a:ea typeface="Cambria Math" panose="02040503050406030204" pitchFamily="18" charset="0"/>
                    <a:cs typeface="Arial" panose="020B0604020202020204" pitchFamily="34" charset="0"/>
                  </a:rPr>
                  <a:t> </a:t>
                </a:r>
                <a14:m>
                  <m:oMath xmlns:m="http://schemas.openxmlformats.org/officeDocument/2006/math">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𝟕</m:t>
                        </m:r>
                      </m:num>
                      <m:den>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𝟏</m:t>
                        </m:r>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𝟓</m:t>
                        </m:r>
                      </m:den>
                    </m:f>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 </m:t>
                    </m:r>
                  </m:oMath>
                </a14:m>
                <a:r>
                  <a:rPr lang="en-GB" sz="2000" dirty="0">
                    <a:solidFill>
                      <a:schemeClr val="tx1"/>
                    </a:solidFill>
                    <a:latin typeface="Arial" panose="020B0604020202020204" pitchFamily="34" charset="0"/>
                    <a:cs typeface="Arial" panose="020B0604020202020204" pitchFamily="34" charset="0"/>
                  </a:rPr>
                  <a:t>	 5)   </a:t>
                </a:r>
                <a14:m>
                  <m:oMath xmlns:m="http://schemas.openxmlformats.org/officeDocument/2006/math">
                    <m:f>
                      <m:fPr>
                        <m:ctrlPr>
                          <a:rPr lang="en-GB" sz="2000" i="1">
                            <a:solidFill>
                              <a:schemeClr val="tx1"/>
                            </a:solidFill>
                            <a:latin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cs typeface="Arial" panose="020B0604020202020204" pitchFamily="34" charset="0"/>
                          </a:rPr>
                          <m:t>11</m:t>
                        </m:r>
                      </m:num>
                      <m:den>
                        <m:r>
                          <a:rPr lang="en-GB" sz="2000" i="1">
                            <a:solidFill>
                              <a:schemeClr val="tx1"/>
                            </a:solidFill>
                            <a:latin typeface="Cambria Math" panose="02040503050406030204" pitchFamily="18" charset="0"/>
                            <a:cs typeface="Arial" panose="020B0604020202020204" pitchFamily="34" charset="0"/>
                          </a:rPr>
                          <m:t>21</m:t>
                        </m:r>
                      </m:den>
                    </m:f>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3</m:t>
                        </m:r>
                      </m:num>
                      <m:den>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4</m:t>
                        </m:r>
                      </m:den>
                    </m:f>
                  </m:oMath>
                </a14:m>
                <a:r>
                  <a:rPr lang="en-GB" sz="2000" b="1" dirty="0">
                    <a:solidFill>
                      <a:srgbClr val="FF0000"/>
                    </a:solidFill>
                    <a:ea typeface="Cambria Math" panose="02040503050406030204" pitchFamily="18" charset="0"/>
                    <a:cs typeface="Arial" panose="020B0604020202020204" pitchFamily="34" charset="0"/>
                  </a:rPr>
                  <a:t> </a:t>
                </a:r>
                <a14:m>
                  <m:oMath xmlns:m="http://schemas.openxmlformats.org/officeDocument/2006/math">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𝟏𝟏</m:t>
                        </m:r>
                      </m:num>
                      <m:den>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𝟐𝟖</m:t>
                        </m:r>
                      </m:den>
                    </m:f>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 </m:t>
                    </m:r>
                  </m:oMath>
                </a14:m>
                <a:r>
                  <a:rPr lang="en-GB" sz="2000" dirty="0">
                    <a:solidFill>
                      <a:schemeClr val="tx1"/>
                    </a:solidFill>
                    <a:latin typeface="Arial" panose="020B0604020202020204" pitchFamily="34" charset="0"/>
                    <a:cs typeface="Arial" panose="020B0604020202020204" pitchFamily="34" charset="0"/>
                  </a:rPr>
                  <a:t>	 6)   </a:t>
                </a:r>
                <a14:m>
                  <m:oMath xmlns:m="http://schemas.openxmlformats.org/officeDocument/2006/math">
                    <m:f>
                      <m:fPr>
                        <m:ctrlPr>
                          <a:rPr lang="en-GB" sz="2000" i="1">
                            <a:solidFill>
                              <a:schemeClr val="tx1"/>
                            </a:solidFill>
                            <a:latin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cs typeface="Arial" panose="020B0604020202020204" pitchFamily="34" charset="0"/>
                          </a:rPr>
                          <m:t>2</m:t>
                        </m:r>
                      </m:num>
                      <m:den>
                        <m:r>
                          <a:rPr lang="en-GB" sz="2000" i="1">
                            <a:solidFill>
                              <a:schemeClr val="tx1"/>
                            </a:solidFill>
                            <a:latin typeface="Cambria Math" panose="02040503050406030204" pitchFamily="18" charset="0"/>
                            <a:cs typeface="Arial" panose="020B0604020202020204" pitchFamily="34" charset="0"/>
                          </a:rPr>
                          <m:t>5</m:t>
                        </m:r>
                      </m:den>
                    </m:f>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20</m:t>
                        </m:r>
                      </m:num>
                      <m:den>
                        <m:r>
                          <a:rPr lang="en-GB" sz="2000" i="1">
                            <a:solidFill>
                              <a:schemeClr val="tx1"/>
                            </a:solidFill>
                            <a:latin typeface="Cambria Math" panose="02040503050406030204" pitchFamily="18" charset="0"/>
                            <a:ea typeface="Cambria Math" panose="02040503050406030204" pitchFamily="18" charset="0"/>
                            <a:cs typeface="Arial" panose="020B0604020202020204" pitchFamily="34" charset="0"/>
                          </a:rPr>
                          <m:t>21</m:t>
                        </m:r>
                      </m:den>
                    </m:f>
                  </m:oMath>
                </a14:m>
                <a:r>
                  <a:rPr lang="en-GB" sz="2000" b="1" dirty="0">
                    <a:solidFill>
                      <a:srgbClr val="FF0000"/>
                    </a:solidFill>
                    <a:ea typeface="Cambria Math" panose="02040503050406030204" pitchFamily="18" charset="0"/>
                    <a:cs typeface="Arial" panose="020B0604020202020204" pitchFamily="34" charset="0"/>
                  </a:rPr>
                  <a:t> </a:t>
                </a:r>
                <a14:m>
                  <m:oMath xmlns:m="http://schemas.openxmlformats.org/officeDocument/2006/math">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f>
                      <m:fPr>
                        <m:ctrlP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fPr>
                      <m:num>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𝟖</m:t>
                        </m:r>
                      </m:num>
                      <m:den>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𝟐</m:t>
                        </m:r>
                        <m:r>
                          <a:rPr lang="en-GB" sz="2000" b="1" i="1">
                            <a:solidFill>
                              <a:srgbClr val="FF0000"/>
                            </a:solidFill>
                            <a:latin typeface="Cambria Math" panose="02040503050406030204" pitchFamily="18" charset="0"/>
                            <a:ea typeface="Cambria Math" panose="02040503050406030204" pitchFamily="18" charset="0"/>
                            <a:cs typeface="Arial" panose="020B0604020202020204" pitchFamily="34" charset="0"/>
                          </a:rPr>
                          <m:t>𝟏</m:t>
                        </m:r>
                      </m:den>
                    </m:f>
                  </m:oMath>
                </a14:m>
                <a:endParaRPr lang="en-GB" sz="2000" dirty="0">
                  <a:solidFill>
                    <a:schemeClr val="tx1"/>
                  </a:solidFill>
                  <a:latin typeface="Arial" panose="020B0604020202020204" pitchFamily="34" charset="0"/>
                  <a:cs typeface="Arial" panose="020B0604020202020204" pitchFamily="34" charset="0"/>
                </a:endParaRPr>
              </a:p>
            </p:txBody>
          </p:sp>
        </mc:Choice>
        <mc:Fallback>
          <p:sp>
            <p:nvSpPr>
              <p:cNvPr id="11" name="Rectangle 10">
                <a:extLst>
                  <a:ext uri="{FF2B5EF4-FFF2-40B4-BE49-F238E27FC236}">
                    <a16:creationId xmlns:a16="http://schemas.microsoft.com/office/drawing/2014/main" id="{D384A6AC-7072-4617-A0F4-B7C76983C8FB}"/>
                  </a:ext>
                </a:extLst>
              </p:cNvPr>
              <p:cNvSpPr>
                <a:spLocks noRot="1" noChangeAspect="1" noMove="1" noResize="1" noEditPoints="1" noAdjustHandles="1" noChangeArrowheads="1" noChangeShapeType="1" noTextEdit="1"/>
              </p:cNvSpPr>
              <p:nvPr/>
            </p:nvSpPr>
            <p:spPr>
              <a:xfrm>
                <a:off x="373664" y="4649885"/>
                <a:ext cx="5588848" cy="1475390"/>
              </a:xfrm>
              <a:prstGeom prst="rect">
                <a:avLst/>
              </a:prstGeom>
              <a:blipFill>
                <a:blip r:embed="rId5"/>
                <a:stretch>
                  <a:fillRect/>
                </a:stretch>
              </a:blipFill>
              <a:ln w="76200">
                <a:solidFill>
                  <a:srgbClr val="92D050"/>
                </a:solidFill>
              </a:ln>
            </p:spPr>
            <p:txBody>
              <a:bodyPr/>
              <a:lstStyle/>
              <a:p>
                <a:r>
                  <a:rPr lang="en-GB">
                    <a:noFill/>
                  </a:rPr>
                  <a:t> </a:t>
                </a:r>
              </a:p>
            </p:txBody>
          </p:sp>
        </mc:Fallback>
      </mc:AlternateContent>
      <p:sp>
        <p:nvSpPr>
          <p:cNvPr id="10" name="TextBox 9">
            <a:extLst>
              <a:ext uri="{FF2B5EF4-FFF2-40B4-BE49-F238E27FC236}">
                <a16:creationId xmlns:a16="http://schemas.microsoft.com/office/drawing/2014/main" id="{C493CE83-63B2-415B-B309-5B26AD63F425}"/>
              </a:ext>
            </a:extLst>
          </p:cNvPr>
          <p:cNvSpPr txBox="1"/>
          <p:nvPr/>
        </p:nvSpPr>
        <p:spPr>
          <a:xfrm>
            <a:off x="35719" y="0"/>
            <a:ext cx="12120562" cy="369332"/>
          </a:xfrm>
          <a:prstGeom prst="rect">
            <a:avLst/>
          </a:prstGeom>
          <a:solidFill>
            <a:srgbClr val="002060"/>
          </a:solidFill>
        </p:spPr>
        <p:txBody>
          <a:bodyPr wrap="square" rtlCol="0">
            <a:spAutoFit/>
          </a:bodyPr>
          <a:lstStyle/>
          <a:p>
            <a:r>
              <a:rPr lang="en-GB" dirty="0">
                <a:solidFill>
                  <a:schemeClr val="bg1"/>
                </a:solidFill>
              </a:rPr>
              <a:t>Working with Fractions</a:t>
            </a:r>
          </a:p>
        </p:txBody>
      </p:sp>
      <p:sp>
        <p:nvSpPr>
          <p:cNvPr id="12" name="TextBox 11">
            <a:extLst>
              <a:ext uri="{FF2B5EF4-FFF2-40B4-BE49-F238E27FC236}">
                <a16:creationId xmlns:a16="http://schemas.microsoft.com/office/drawing/2014/main" id="{D2FF0581-0651-4CCB-9B21-0D3543C17BD0}"/>
              </a:ext>
            </a:extLst>
          </p:cNvPr>
          <p:cNvSpPr txBox="1"/>
          <p:nvPr/>
        </p:nvSpPr>
        <p:spPr>
          <a:xfrm>
            <a:off x="35719" y="369332"/>
            <a:ext cx="12120562" cy="369332"/>
          </a:xfrm>
          <a:prstGeom prst="rect">
            <a:avLst/>
          </a:prstGeom>
          <a:solidFill>
            <a:srgbClr val="0070C0"/>
          </a:solidFill>
        </p:spPr>
        <p:txBody>
          <a:bodyPr wrap="square" rtlCol="0">
            <a:spAutoFit/>
          </a:bodyPr>
          <a:lstStyle/>
          <a:p>
            <a:r>
              <a:rPr lang="en-GB" dirty="0">
                <a:solidFill>
                  <a:schemeClr val="bg1"/>
                </a:solidFill>
              </a:rPr>
              <a:t>Multiplying Fractions</a:t>
            </a:r>
          </a:p>
        </p:txBody>
      </p:sp>
      <p:sp>
        <p:nvSpPr>
          <p:cNvPr id="2" name="TextBox 1">
            <a:extLst>
              <a:ext uri="{FF2B5EF4-FFF2-40B4-BE49-F238E27FC236}">
                <a16:creationId xmlns:a16="http://schemas.microsoft.com/office/drawing/2014/main" id="{C355409D-63F7-48C8-8873-C48B7EC2A239}"/>
              </a:ext>
            </a:extLst>
          </p:cNvPr>
          <p:cNvSpPr txBox="1"/>
          <p:nvPr/>
        </p:nvSpPr>
        <p:spPr>
          <a:xfrm>
            <a:off x="35719" y="738664"/>
            <a:ext cx="7461273" cy="369332"/>
          </a:xfrm>
          <a:prstGeom prst="rect">
            <a:avLst/>
          </a:prstGeom>
          <a:noFill/>
        </p:spPr>
        <p:txBody>
          <a:bodyPr wrap="none" rtlCol="0">
            <a:spAutoFit/>
          </a:bodyPr>
          <a:lstStyle/>
          <a:p>
            <a:r>
              <a:rPr lang="en-GB" dirty="0"/>
              <a:t>Try the appropriate group of questions in your book. Show suitable workings: </a:t>
            </a:r>
          </a:p>
        </p:txBody>
      </p:sp>
      <p:sp>
        <p:nvSpPr>
          <p:cNvPr id="7" name="Rectangle 6">
            <a:extLst>
              <a:ext uri="{FF2B5EF4-FFF2-40B4-BE49-F238E27FC236}">
                <a16:creationId xmlns:a16="http://schemas.microsoft.com/office/drawing/2014/main" id="{B813F360-732A-4A00-93A8-B98B6B539C50}"/>
              </a:ext>
            </a:extLst>
          </p:cNvPr>
          <p:cNvSpPr/>
          <p:nvPr/>
        </p:nvSpPr>
        <p:spPr>
          <a:xfrm>
            <a:off x="1577788" y="1518119"/>
            <a:ext cx="475130" cy="537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CEB8862-1EAE-44A1-B576-A9C68628D8C6}"/>
              </a:ext>
            </a:extLst>
          </p:cNvPr>
          <p:cNvSpPr/>
          <p:nvPr/>
        </p:nvSpPr>
        <p:spPr>
          <a:xfrm>
            <a:off x="3469341" y="1477328"/>
            <a:ext cx="475130" cy="537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A7DC97E-35A1-436A-B323-B64D2CF99E66}"/>
              </a:ext>
            </a:extLst>
          </p:cNvPr>
          <p:cNvSpPr/>
          <p:nvPr/>
        </p:nvSpPr>
        <p:spPr>
          <a:xfrm>
            <a:off x="5253316" y="1507305"/>
            <a:ext cx="591671" cy="537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74F4D35-2C83-4AB5-BB09-6D230227DA73}"/>
              </a:ext>
            </a:extLst>
          </p:cNvPr>
          <p:cNvSpPr/>
          <p:nvPr/>
        </p:nvSpPr>
        <p:spPr>
          <a:xfrm>
            <a:off x="1577788" y="2296227"/>
            <a:ext cx="475130" cy="537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715ACC8-C170-4BC2-B107-8832BE3BA9EB}"/>
              </a:ext>
            </a:extLst>
          </p:cNvPr>
          <p:cNvSpPr/>
          <p:nvPr/>
        </p:nvSpPr>
        <p:spPr>
          <a:xfrm>
            <a:off x="3469341" y="2240667"/>
            <a:ext cx="475130" cy="537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DCC9D71-B866-4A96-8CB7-2DB454ACAAFC}"/>
              </a:ext>
            </a:extLst>
          </p:cNvPr>
          <p:cNvSpPr/>
          <p:nvPr/>
        </p:nvSpPr>
        <p:spPr>
          <a:xfrm>
            <a:off x="5298138" y="2240667"/>
            <a:ext cx="475130" cy="537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79F02C2-FA07-4AEE-B623-FD461820B410}"/>
              </a:ext>
            </a:extLst>
          </p:cNvPr>
          <p:cNvSpPr/>
          <p:nvPr/>
        </p:nvSpPr>
        <p:spPr>
          <a:xfrm>
            <a:off x="1577788" y="3160059"/>
            <a:ext cx="475130" cy="537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B23D29B-CCBB-42D4-A95F-15B5A8B7639D}"/>
              </a:ext>
            </a:extLst>
          </p:cNvPr>
          <p:cNvSpPr/>
          <p:nvPr/>
        </p:nvSpPr>
        <p:spPr>
          <a:xfrm>
            <a:off x="3487271" y="3120744"/>
            <a:ext cx="475130" cy="537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0D00221-B8E9-4817-9FE8-4F837ECF6DC1}"/>
              </a:ext>
            </a:extLst>
          </p:cNvPr>
          <p:cNvSpPr/>
          <p:nvPr/>
        </p:nvSpPr>
        <p:spPr>
          <a:xfrm>
            <a:off x="5311586" y="3127420"/>
            <a:ext cx="475130" cy="537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0E4C4C-C30C-42C3-A47C-6CE0EED2871D}"/>
              </a:ext>
            </a:extLst>
          </p:cNvPr>
          <p:cNvSpPr/>
          <p:nvPr/>
        </p:nvSpPr>
        <p:spPr>
          <a:xfrm>
            <a:off x="1577788" y="3835170"/>
            <a:ext cx="475130" cy="537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6B815795-E043-416E-A950-F5CCBEFDE373}"/>
              </a:ext>
            </a:extLst>
          </p:cNvPr>
          <p:cNvSpPr/>
          <p:nvPr/>
        </p:nvSpPr>
        <p:spPr>
          <a:xfrm>
            <a:off x="3585882" y="3939816"/>
            <a:ext cx="475130" cy="537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B4F7BC3C-B17E-437B-8F42-1C2079D8ABCC}"/>
              </a:ext>
            </a:extLst>
          </p:cNvPr>
          <p:cNvSpPr/>
          <p:nvPr/>
        </p:nvSpPr>
        <p:spPr>
          <a:xfrm>
            <a:off x="5286866" y="3835170"/>
            <a:ext cx="475130" cy="537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A8258658-E13C-4A0A-A3DC-A7145FF294DE}"/>
              </a:ext>
            </a:extLst>
          </p:cNvPr>
          <p:cNvSpPr/>
          <p:nvPr/>
        </p:nvSpPr>
        <p:spPr>
          <a:xfrm>
            <a:off x="1506071" y="4792252"/>
            <a:ext cx="475130" cy="537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737968AE-FA38-4F13-974D-E076D60B3044}"/>
              </a:ext>
            </a:extLst>
          </p:cNvPr>
          <p:cNvSpPr/>
          <p:nvPr/>
        </p:nvSpPr>
        <p:spPr>
          <a:xfrm>
            <a:off x="3495744" y="4758888"/>
            <a:ext cx="565267" cy="537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13C353C-12B1-4E82-A27A-50788BA2E1AE}"/>
              </a:ext>
            </a:extLst>
          </p:cNvPr>
          <p:cNvSpPr/>
          <p:nvPr/>
        </p:nvSpPr>
        <p:spPr>
          <a:xfrm>
            <a:off x="5364885" y="4792252"/>
            <a:ext cx="475130" cy="537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BFD1FC-2CA0-4E4F-B258-1A025F38702A}"/>
              </a:ext>
            </a:extLst>
          </p:cNvPr>
          <p:cNvSpPr/>
          <p:nvPr/>
        </p:nvSpPr>
        <p:spPr>
          <a:xfrm>
            <a:off x="1577788" y="5454281"/>
            <a:ext cx="589363" cy="537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4F71289-5AF2-4213-B93F-EAFE52D53D97}"/>
              </a:ext>
            </a:extLst>
          </p:cNvPr>
          <p:cNvSpPr/>
          <p:nvPr/>
        </p:nvSpPr>
        <p:spPr>
          <a:xfrm>
            <a:off x="3495744" y="5454281"/>
            <a:ext cx="565266" cy="537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a:t>
            </a:r>
          </a:p>
        </p:txBody>
      </p:sp>
      <p:sp>
        <p:nvSpPr>
          <p:cNvPr id="29" name="Rectangle 28">
            <a:extLst>
              <a:ext uri="{FF2B5EF4-FFF2-40B4-BE49-F238E27FC236}">
                <a16:creationId xmlns:a16="http://schemas.microsoft.com/office/drawing/2014/main" id="{25A400F5-0BB3-48F8-9598-762D801DE5B4}"/>
              </a:ext>
            </a:extLst>
          </p:cNvPr>
          <p:cNvSpPr/>
          <p:nvPr/>
        </p:nvSpPr>
        <p:spPr>
          <a:xfrm>
            <a:off x="5337989" y="5544671"/>
            <a:ext cx="502026" cy="537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72D9ED8-2113-4DDF-A137-6570F70BF8D2}"/>
              </a:ext>
            </a:extLst>
          </p:cNvPr>
          <p:cNvSpPr txBox="1"/>
          <p:nvPr/>
        </p:nvSpPr>
        <p:spPr>
          <a:xfrm>
            <a:off x="6083011" y="1969946"/>
            <a:ext cx="935834" cy="369332"/>
          </a:xfrm>
          <a:prstGeom prst="rect">
            <a:avLst/>
          </a:prstGeom>
          <a:noFill/>
        </p:spPr>
        <p:txBody>
          <a:bodyPr wrap="none" rtlCol="0">
            <a:spAutoFit/>
          </a:bodyPr>
          <a:lstStyle/>
          <a:p>
            <a:r>
              <a:rPr lang="en-GB" dirty="0"/>
              <a:t>Starting</a:t>
            </a:r>
          </a:p>
        </p:txBody>
      </p:sp>
      <p:sp>
        <p:nvSpPr>
          <p:cNvPr id="33" name="TextBox 32">
            <a:extLst>
              <a:ext uri="{FF2B5EF4-FFF2-40B4-BE49-F238E27FC236}">
                <a16:creationId xmlns:a16="http://schemas.microsoft.com/office/drawing/2014/main" id="{119BC189-2DFC-4992-A39C-7390A822FA1A}"/>
              </a:ext>
            </a:extLst>
          </p:cNvPr>
          <p:cNvSpPr txBox="1"/>
          <p:nvPr/>
        </p:nvSpPr>
        <p:spPr>
          <a:xfrm>
            <a:off x="6083011" y="3587920"/>
            <a:ext cx="818044" cy="369332"/>
          </a:xfrm>
          <a:prstGeom prst="rect">
            <a:avLst/>
          </a:prstGeom>
          <a:noFill/>
        </p:spPr>
        <p:txBody>
          <a:bodyPr wrap="none" rtlCol="0">
            <a:spAutoFit/>
          </a:bodyPr>
          <a:lstStyle/>
          <a:p>
            <a:r>
              <a:rPr lang="en-GB" dirty="0"/>
              <a:t>Secure</a:t>
            </a:r>
          </a:p>
        </p:txBody>
      </p:sp>
      <p:sp>
        <p:nvSpPr>
          <p:cNvPr id="34" name="TextBox 33">
            <a:extLst>
              <a:ext uri="{FF2B5EF4-FFF2-40B4-BE49-F238E27FC236}">
                <a16:creationId xmlns:a16="http://schemas.microsoft.com/office/drawing/2014/main" id="{B488BE2B-C1F5-4C48-9D4A-78049E76AE23}"/>
              </a:ext>
            </a:extLst>
          </p:cNvPr>
          <p:cNvSpPr txBox="1"/>
          <p:nvPr/>
        </p:nvSpPr>
        <p:spPr>
          <a:xfrm>
            <a:off x="6083011" y="5202914"/>
            <a:ext cx="993798" cy="369332"/>
          </a:xfrm>
          <a:prstGeom prst="rect">
            <a:avLst/>
          </a:prstGeom>
          <a:noFill/>
        </p:spPr>
        <p:txBody>
          <a:bodyPr wrap="none" rtlCol="0">
            <a:spAutoFit/>
          </a:bodyPr>
          <a:lstStyle/>
          <a:p>
            <a:r>
              <a:rPr lang="en-GB" dirty="0"/>
              <a:t>Excelling</a:t>
            </a:r>
          </a:p>
        </p:txBody>
      </p:sp>
      <p:sp>
        <p:nvSpPr>
          <p:cNvPr id="35" name="Rectangle 34">
            <a:extLst>
              <a:ext uri="{FF2B5EF4-FFF2-40B4-BE49-F238E27FC236}">
                <a16:creationId xmlns:a16="http://schemas.microsoft.com/office/drawing/2014/main" id="{39885F65-052D-44FC-99A2-25C5BE21CC14}"/>
              </a:ext>
            </a:extLst>
          </p:cNvPr>
          <p:cNvSpPr/>
          <p:nvPr/>
        </p:nvSpPr>
        <p:spPr>
          <a:xfrm>
            <a:off x="11343205" y="5454281"/>
            <a:ext cx="552960" cy="5378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 No Calculator Icon Design Vector Glyph Style Template illustration  premium vector in Adobe Illustrator ai ( .ai ) format, Encapsulated  PostScript eps ( .eps ) format">
            <a:extLst>
              <a:ext uri="{FF2B5EF4-FFF2-40B4-BE49-F238E27FC236}">
                <a16:creationId xmlns:a16="http://schemas.microsoft.com/office/drawing/2014/main" id="{29A9CF29-806A-451B-9D9A-72EAF80A25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2258" y="1055876"/>
            <a:ext cx="2566803" cy="2566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15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21"/>
                                        </p:tgtEl>
                                      </p:cBhvr>
                                    </p:animEffect>
                                    <p:set>
                                      <p:cBhvr>
                                        <p:cTn id="52" dur="1" fill="hold">
                                          <p:stCondLst>
                                            <p:cond delay="499"/>
                                          </p:stCondLst>
                                        </p:cTn>
                                        <p:tgtEl>
                                          <p:spTgt spid="2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22"/>
                                        </p:tgtEl>
                                      </p:cBhvr>
                                    </p:animEffect>
                                    <p:set>
                                      <p:cBhvr>
                                        <p:cTn id="57" dur="1" fill="hold">
                                          <p:stCondLst>
                                            <p:cond delay="499"/>
                                          </p:stCondLst>
                                        </p:cTn>
                                        <p:tgtEl>
                                          <p:spTgt spid="2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23"/>
                                        </p:tgtEl>
                                      </p:cBhvr>
                                    </p:animEffect>
                                    <p:set>
                                      <p:cBhvr>
                                        <p:cTn id="62" dur="1" fill="hold">
                                          <p:stCondLst>
                                            <p:cond delay="499"/>
                                          </p:stCondLst>
                                        </p:cTn>
                                        <p:tgtEl>
                                          <p:spTgt spid="2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4"/>
                                        </p:tgtEl>
                                      </p:cBhvr>
                                    </p:animEffect>
                                    <p:set>
                                      <p:cBhvr>
                                        <p:cTn id="67" dur="1" fill="hold">
                                          <p:stCondLst>
                                            <p:cond delay="499"/>
                                          </p:stCondLst>
                                        </p:cTn>
                                        <p:tgtEl>
                                          <p:spTgt spid="2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25"/>
                                        </p:tgtEl>
                                      </p:cBhvr>
                                    </p:animEffect>
                                    <p:set>
                                      <p:cBhvr>
                                        <p:cTn id="72" dur="1" fill="hold">
                                          <p:stCondLst>
                                            <p:cond delay="499"/>
                                          </p:stCondLst>
                                        </p:cTn>
                                        <p:tgtEl>
                                          <p:spTgt spid="2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26"/>
                                        </p:tgtEl>
                                      </p:cBhvr>
                                    </p:animEffect>
                                    <p:set>
                                      <p:cBhvr>
                                        <p:cTn id="77" dur="1" fill="hold">
                                          <p:stCondLst>
                                            <p:cond delay="499"/>
                                          </p:stCondLst>
                                        </p:cTn>
                                        <p:tgtEl>
                                          <p:spTgt spid="26"/>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0" nodeType="clickEffect">
                                  <p:stCondLst>
                                    <p:cond delay="0"/>
                                  </p:stCondLst>
                                  <p:childTnLst>
                                    <p:animEffect transition="out" filter="fade">
                                      <p:cBhvr>
                                        <p:cTn id="81" dur="500"/>
                                        <p:tgtEl>
                                          <p:spTgt spid="27"/>
                                        </p:tgtEl>
                                      </p:cBhvr>
                                    </p:animEffect>
                                    <p:set>
                                      <p:cBhvr>
                                        <p:cTn id="82" dur="1" fill="hold">
                                          <p:stCondLst>
                                            <p:cond delay="499"/>
                                          </p:stCondLst>
                                        </p:cTn>
                                        <p:tgtEl>
                                          <p:spTgt spid="2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0" nodeType="clickEffect">
                                  <p:stCondLst>
                                    <p:cond delay="0"/>
                                  </p:stCondLst>
                                  <p:childTnLst>
                                    <p:animEffect transition="out" filter="fade">
                                      <p:cBhvr>
                                        <p:cTn id="86" dur="500"/>
                                        <p:tgtEl>
                                          <p:spTgt spid="28"/>
                                        </p:tgtEl>
                                      </p:cBhvr>
                                    </p:animEffect>
                                    <p:set>
                                      <p:cBhvr>
                                        <p:cTn id="87" dur="1" fill="hold">
                                          <p:stCondLst>
                                            <p:cond delay="499"/>
                                          </p:stCondLst>
                                        </p:cTn>
                                        <p:tgtEl>
                                          <p:spTgt spid="28"/>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29"/>
                                        </p:tgtEl>
                                      </p:cBhvr>
                                    </p:animEffect>
                                    <p:set>
                                      <p:cBhvr>
                                        <p:cTn id="92" dur="1" fill="hold">
                                          <p:stCondLst>
                                            <p:cond delay="499"/>
                                          </p:stCondLst>
                                        </p:cTn>
                                        <p:tgtEl>
                                          <p:spTgt spid="29"/>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35"/>
                                        </p:tgtEl>
                                      </p:cBhvr>
                                    </p:animEffect>
                                    <p:set>
                                      <p:cBhvr>
                                        <p:cTn id="97"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951E20-89FE-40E0-A283-490265BEF90D}"/>
              </a:ext>
            </a:extLst>
          </p:cNvPr>
          <p:cNvSpPr txBox="1"/>
          <p:nvPr/>
        </p:nvSpPr>
        <p:spPr>
          <a:xfrm>
            <a:off x="35719" y="0"/>
            <a:ext cx="12120562" cy="369332"/>
          </a:xfrm>
          <a:prstGeom prst="rect">
            <a:avLst/>
          </a:prstGeom>
          <a:solidFill>
            <a:srgbClr val="002060"/>
          </a:solidFill>
        </p:spPr>
        <p:txBody>
          <a:bodyPr wrap="square" rtlCol="0">
            <a:spAutoFit/>
          </a:bodyPr>
          <a:lstStyle/>
          <a:p>
            <a:r>
              <a:rPr lang="en-GB" dirty="0">
                <a:solidFill>
                  <a:schemeClr val="bg1"/>
                </a:solidFill>
              </a:rPr>
              <a:t>Working with Fractions</a:t>
            </a:r>
          </a:p>
        </p:txBody>
      </p:sp>
      <p:sp>
        <p:nvSpPr>
          <p:cNvPr id="4" name="Rectangle 3">
            <a:extLst>
              <a:ext uri="{FF2B5EF4-FFF2-40B4-BE49-F238E27FC236}">
                <a16:creationId xmlns:a16="http://schemas.microsoft.com/office/drawing/2014/main" id="{3AD388E4-3B17-42D8-AF67-E935249B7FA2}"/>
              </a:ext>
            </a:extLst>
          </p:cNvPr>
          <p:cNvSpPr/>
          <p:nvPr/>
        </p:nvSpPr>
        <p:spPr>
          <a:xfrm>
            <a:off x="35718" y="738664"/>
            <a:ext cx="12120561" cy="646331"/>
          </a:xfrm>
          <a:prstGeom prst="rect">
            <a:avLst/>
          </a:prstGeom>
          <a:noFill/>
        </p:spPr>
        <p:txBody>
          <a:bodyPr wrap="square">
            <a:spAutoFit/>
          </a:bodyPr>
          <a:lstStyle/>
          <a:p>
            <a:r>
              <a:rPr lang="en-US" dirty="0">
                <a:solidFill>
                  <a:schemeClr val="bg1"/>
                </a:solidFill>
              </a:rPr>
              <a:t>Complete ex 2 from page 7 of your textbooks. </a:t>
            </a:r>
          </a:p>
          <a:p>
            <a:r>
              <a:rPr lang="en-US" dirty="0">
                <a:solidFill>
                  <a:schemeClr val="bg1"/>
                </a:solidFill>
              </a:rPr>
              <a:t>Show appropriate workings</a:t>
            </a:r>
            <a:r>
              <a:rPr lang="en-US" dirty="0"/>
              <a:t>.</a:t>
            </a:r>
          </a:p>
        </p:txBody>
      </p:sp>
      <p:sp>
        <p:nvSpPr>
          <p:cNvPr id="5" name="TextBox 4">
            <a:extLst>
              <a:ext uri="{FF2B5EF4-FFF2-40B4-BE49-F238E27FC236}">
                <a16:creationId xmlns:a16="http://schemas.microsoft.com/office/drawing/2014/main" id="{82124FCC-B8FC-4EE7-879E-DE0D2B8D7A73}"/>
              </a:ext>
            </a:extLst>
          </p:cNvPr>
          <p:cNvSpPr txBox="1"/>
          <p:nvPr/>
        </p:nvSpPr>
        <p:spPr>
          <a:xfrm>
            <a:off x="35719" y="369332"/>
            <a:ext cx="12120562" cy="369332"/>
          </a:xfrm>
          <a:prstGeom prst="rect">
            <a:avLst/>
          </a:prstGeom>
          <a:solidFill>
            <a:srgbClr val="0070C0"/>
          </a:solidFill>
        </p:spPr>
        <p:txBody>
          <a:bodyPr wrap="square" rtlCol="0">
            <a:spAutoFit/>
          </a:bodyPr>
          <a:lstStyle/>
          <a:p>
            <a:r>
              <a:rPr lang="en-GB" dirty="0">
                <a:solidFill>
                  <a:schemeClr val="bg1"/>
                </a:solidFill>
              </a:rPr>
              <a:t>Practice</a:t>
            </a:r>
          </a:p>
        </p:txBody>
      </p:sp>
      <p:sp>
        <p:nvSpPr>
          <p:cNvPr id="8" name="Rectangle 7">
            <a:extLst>
              <a:ext uri="{FF2B5EF4-FFF2-40B4-BE49-F238E27FC236}">
                <a16:creationId xmlns:a16="http://schemas.microsoft.com/office/drawing/2014/main" id="{E4486953-5F6B-4B1D-87B4-38AE87C90FCE}"/>
              </a:ext>
            </a:extLst>
          </p:cNvPr>
          <p:cNvSpPr/>
          <p:nvPr/>
        </p:nvSpPr>
        <p:spPr>
          <a:xfrm>
            <a:off x="0" y="1580748"/>
            <a:ext cx="12120561" cy="369332"/>
          </a:xfrm>
          <a:prstGeom prst="rect">
            <a:avLst/>
          </a:prstGeom>
          <a:noFill/>
        </p:spPr>
        <p:txBody>
          <a:bodyPr wrap="square">
            <a:spAutoFit/>
          </a:bodyPr>
          <a:lstStyle/>
          <a:p>
            <a:r>
              <a:rPr lang="en-US" dirty="0">
                <a:solidFill>
                  <a:schemeClr val="bg1"/>
                </a:solidFill>
              </a:rPr>
              <a:t>Answers (p388): </a:t>
            </a:r>
          </a:p>
        </p:txBody>
      </p: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FB428783-8C24-40E2-B9B6-03561A8399AB}"/>
                  </a:ext>
                </a:extLst>
              </p:cNvPr>
              <p:cNvSpPr/>
              <p:nvPr/>
            </p:nvSpPr>
            <p:spPr>
              <a:xfrm>
                <a:off x="44684" y="5011340"/>
                <a:ext cx="12111595" cy="1477328"/>
              </a:xfrm>
              <a:prstGeom prst="rect">
                <a:avLst/>
              </a:prstGeom>
              <a:solidFill>
                <a:srgbClr val="FFFF00"/>
              </a:solidFill>
            </p:spPr>
            <p:txBody>
              <a:bodyPr wrap="square">
                <a:spAutoFit/>
              </a:bodyPr>
              <a:lstStyle/>
              <a:p>
                <a:r>
                  <a:rPr lang="en-US" u="sng" dirty="0"/>
                  <a:t>Key Points</a:t>
                </a:r>
                <a:r>
                  <a:rPr lang="en-US" dirty="0"/>
                  <a:t>:</a:t>
                </a:r>
              </a:p>
              <a:p>
                <a:r>
                  <a:rPr lang="en-GB" dirty="0"/>
                  <a:t>Always </a:t>
                </a:r>
                <a:r>
                  <a:rPr lang="en-GB" b="1" dirty="0"/>
                  <a:t>simplify</a:t>
                </a:r>
                <a:r>
                  <a:rPr lang="en-GB" dirty="0"/>
                  <a:t> fractions</a:t>
                </a:r>
                <a14:m>
                  <m:oMath xmlns:m="http://schemas.openxmlformats.org/officeDocument/2006/math">
                    <m:r>
                      <a:rPr lang="en-GB" b="0" i="0" smtClean="0">
                        <a:latin typeface="Cambria Math" panose="02040503050406030204" pitchFamily="18" charset="0"/>
                      </a:rPr>
                      <m:t>. </m:t>
                    </m:r>
                  </m:oMath>
                </a14:m>
                <a:r>
                  <a:rPr lang="en-US" b="1" dirty="0"/>
                  <a:t> </a:t>
                </a:r>
                <a:endParaRPr lang="en-US" dirty="0"/>
              </a:p>
              <a:p>
                <a:r>
                  <a:rPr lang="en-US" dirty="0"/>
                  <a:t>When working with </a:t>
                </a:r>
                <a:r>
                  <a:rPr lang="en-US" b="1" dirty="0"/>
                  <a:t>mixed numbers, </a:t>
                </a:r>
                <a:r>
                  <a:rPr lang="en-US" dirty="0"/>
                  <a:t>convert to </a:t>
                </a:r>
                <a:r>
                  <a:rPr lang="en-US" b="1" dirty="0"/>
                  <a:t>improper fractions</a:t>
                </a:r>
                <a:r>
                  <a:rPr lang="en-US" dirty="0"/>
                  <a:t> before doing calculations.</a:t>
                </a:r>
              </a:p>
              <a:p>
                <a:r>
                  <a:rPr lang="en-US" dirty="0"/>
                  <a:t>If possible, divide by </a:t>
                </a:r>
                <a:r>
                  <a:rPr lang="en-US" b="1" dirty="0"/>
                  <a:t>common factors </a:t>
                </a:r>
                <a:r>
                  <a:rPr lang="en-US" dirty="0"/>
                  <a:t>before multiplying</a:t>
                </a:r>
              </a:p>
              <a:p>
                <a:r>
                  <a:rPr lang="en-US" dirty="0"/>
                  <a:t>Treat whole numbers as fractions.</a:t>
                </a:r>
              </a:p>
            </p:txBody>
          </p:sp>
        </mc:Choice>
        <mc:Fallback>
          <p:sp>
            <p:nvSpPr>
              <p:cNvPr id="9" name="Rectangle 8">
                <a:extLst>
                  <a:ext uri="{FF2B5EF4-FFF2-40B4-BE49-F238E27FC236}">
                    <a16:creationId xmlns:a16="http://schemas.microsoft.com/office/drawing/2014/main" id="{FB428783-8C24-40E2-B9B6-03561A8399AB}"/>
                  </a:ext>
                </a:extLst>
              </p:cNvPr>
              <p:cNvSpPr>
                <a:spLocks noRot="1" noChangeAspect="1" noMove="1" noResize="1" noEditPoints="1" noAdjustHandles="1" noChangeArrowheads="1" noChangeShapeType="1" noTextEdit="1"/>
              </p:cNvSpPr>
              <p:nvPr/>
            </p:nvSpPr>
            <p:spPr>
              <a:xfrm>
                <a:off x="44684" y="5011340"/>
                <a:ext cx="12111595" cy="1477328"/>
              </a:xfrm>
              <a:prstGeom prst="rect">
                <a:avLst/>
              </a:prstGeom>
              <a:blipFill>
                <a:blip r:embed="rId2"/>
                <a:stretch>
                  <a:fillRect l="-403" t="-2066" b="-5785"/>
                </a:stretch>
              </a:blipFill>
            </p:spPr>
            <p:txBody>
              <a:bodyPr/>
              <a:lstStyle/>
              <a:p>
                <a:r>
                  <a:rPr lang="en-GB">
                    <a:noFill/>
                  </a:rPr>
                  <a:t> </a:t>
                </a:r>
              </a:p>
            </p:txBody>
          </p:sp>
        </mc:Fallback>
      </mc:AlternateContent>
      <p:pic>
        <p:nvPicPr>
          <p:cNvPr id="13" name="Picture 12" descr="Chart&#10;&#10;Description automatically generated">
            <a:extLst>
              <a:ext uri="{FF2B5EF4-FFF2-40B4-BE49-F238E27FC236}">
                <a16:creationId xmlns:a16="http://schemas.microsoft.com/office/drawing/2014/main" id="{DB8B58FB-397E-400F-8DE0-49746C227056}"/>
              </a:ext>
            </a:extLst>
          </p:cNvPr>
          <p:cNvPicPr>
            <a:picLocks noChangeAspect="1"/>
          </p:cNvPicPr>
          <p:nvPr/>
        </p:nvPicPr>
        <p:blipFill>
          <a:blip r:embed="rId3"/>
          <a:stretch>
            <a:fillRect/>
          </a:stretch>
        </p:blipFill>
        <p:spPr>
          <a:xfrm>
            <a:off x="3409573" y="1670625"/>
            <a:ext cx="5372850" cy="2981741"/>
          </a:xfrm>
          <a:prstGeom prst="rect">
            <a:avLst/>
          </a:prstGeom>
          <a:ln w="57150">
            <a:solidFill>
              <a:srgbClr val="FF0000"/>
            </a:solidFill>
          </a:ln>
        </p:spPr>
      </p:pic>
    </p:spTree>
    <p:extLst>
      <p:ext uri="{BB962C8B-B14F-4D97-AF65-F5344CB8AC3E}">
        <p14:creationId xmlns:p14="http://schemas.microsoft.com/office/powerpoint/2010/main" val="157606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6055893" y="3931416"/>
                <a:ext cx="5854091" cy="2299604"/>
              </a:xfrm>
              <a:prstGeom prst="rect">
                <a:avLst/>
              </a:prstGeom>
              <a:solidFill>
                <a:srgbClr val="FFC000"/>
              </a:solidFill>
              <a:ln w="38100">
                <a:solidFill>
                  <a:schemeClr val="tx1"/>
                </a:solidFill>
              </a:ln>
            </p:spPr>
            <p:txBody>
              <a:bodyPr wrap="square" rtlCol="0">
                <a:spAutoFit/>
              </a:bodyPr>
              <a:lstStyle/>
              <a:p>
                <a:pPr>
                  <a:lnSpc>
                    <a:spcPct val="150000"/>
                  </a:lnSpc>
                </a:pPr>
                <a:r>
                  <a:rPr lang="en-GB" sz="2000" dirty="0">
                    <a:cs typeface="Arial" panose="020B0604020202020204" pitchFamily="34" charset="0"/>
                  </a:rPr>
                  <a:t>Find the reciprocals of the following numbers:</a:t>
                </a:r>
              </a:p>
              <a:p>
                <a:pPr>
                  <a:lnSpc>
                    <a:spcPct val="150000"/>
                  </a:lnSpc>
                </a:pPr>
                <a:r>
                  <a:rPr lang="en-GB" sz="2000" dirty="0">
                    <a:cs typeface="Arial" panose="020B0604020202020204" pitchFamily="34" charset="0"/>
                  </a:rPr>
                  <a:t>1.	</a:t>
                </a:r>
                <a14:m>
                  <m:oMath xmlns:m="http://schemas.openxmlformats.org/officeDocument/2006/math">
                    <m:f>
                      <m:fPr>
                        <m:ctrlPr>
                          <a:rPr lang="en-GB" sz="2000" i="1"/>
                        </m:ctrlPr>
                      </m:fPr>
                      <m:num>
                        <m:r>
                          <a:rPr lang="en-GB" sz="2000" i="1"/>
                          <m:t>1</m:t>
                        </m:r>
                      </m:num>
                      <m:den>
                        <m:r>
                          <a:rPr lang="en-GB" sz="2000" i="1"/>
                          <m:t>2</m:t>
                        </m:r>
                      </m:den>
                    </m:f>
                  </m:oMath>
                </a14:m>
                <a:r>
                  <a:rPr lang="en-GB" sz="2000" dirty="0">
                    <a:cs typeface="Arial" panose="020B0604020202020204" pitchFamily="34" charset="0"/>
                  </a:rPr>
                  <a:t>	2.	</a:t>
                </a:r>
                <a14:m>
                  <m:oMath xmlns:m="http://schemas.openxmlformats.org/officeDocument/2006/math">
                    <m:f>
                      <m:fPr>
                        <m:ctrlPr>
                          <a:rPr lang="en-GB" sz="2000" i="1"/>
                        </m:ctrlPr>
                      </m:fPr>
                      <m:num>
                        <m:r>
                          <a:rPr lang="en-GB" sz="2000" i="1"/>
                          <m:t>1</m:t>
                        </m:r>
                      </m:num>
                      <m:den>
                        <m:r>
                          <a:rPr lang="en-GB" sz="2000" i="1"/>
                          <m:t>3</m:t>
                        </m:r>
                      </m:den>
                    </m:f>
                  </m:oMath>
                </a14:m>
                <a:r>
                  <a:rPr lang="en-GB" sz="2000" dirty="0">
                    <a:cs typeface="Arial" panose="020B0604020202020204" pitchFamily="34" charset="0"/>
                  </a:rPr>
                  <a:t>	3.	</a:t>
                </a:r>
                <a14:m>
                  <m:oMath xmlns:m="http://schemas.openxmlformats.org/officeDocument/2006/math">
                    <m:r>
                      <a:rPr lang="en-GB" sz="2000" i="1"/>
                      <m:t>6</m:t>
                    </m:r>
                  </m:oMath>
                </a14:m>
                <a:endParaRPr lang="en-GB" sz="2000" dirty="0">
                  <a:cs typeface="Arial" panose="020B0604020202020204" pitchFamily="34" charset="0"/>
                </a:endParaRPr>
              </a:p>
              <a:p>
                <a:pPr>
                  <a:lnSpc>
                    <a:spcPct val="150000"/>
                  </a:lnSpc>
                </a:pPr>
                <a:r>
                  <a:rPr lang="en-GB" sz="2000" dirty="0">
                    <a:cs typeface="Arial" panose="020B0604020202020204" pitchFamily="34" charset="0"/>
                  </a:rPr>
                  <a:t>4.	</a:t>
                </a:r>
                <a14:m>
                  <m:oMath xmlns:m="http://schemas.openxmlformats.org/officeDocument/2006/math">
                    <m:f>
                      <m:fPr>
                        <m:ctrlPr>
                          <a:rPr lang="en-GB" sz="2000" i="1"/>
                        </m:ctrlPr>
                      </m:fPr>
                      <m:num>
                        <m:r>
                          <a:rPr lang="en-GB" sz="2000" i="1"/>
                          <m:t>3</m:t>
                        </m:r>
                      </m:num>
                      <m:den>
                        <m:r>
                          <a:rPr lang="en-GB" sz="2000" i="1"/>
                          <m:t>4</m:t>
                        </m:r>
                      </m:den>
                    </m:f>
                  </m:oMath>
                </a14:m>
                <a:r>
                  <a:rPr lang="en-GB" sz="2000" dirty="0">
                    <a:cs typeface="Arial" panose="020B0604020202020204" pitchFamily="34" charset="0"/>
                  </a:rPr>
                  <a:t>	5.	</a:t>
                </a:r>
                <a14:m>
                  <m:oMath xmlns:m="http://schemas.openxmlformats.org/officeDocument/2006/math">
                    <m:r>
                      <a:rPr lang="en-GB" sz="2000" i="1"/>
                      <m:t>5</m:t>
                    </m:r>
                  </m:oMath>
                </a14:m>
                <a:r>
                  <a:rPr lang="en-GB" sz="2000" dirty="0">
                    <a:cs typeface="Arial" panose="020B0604020202020204" pitchFamily="34" charset="0"/>
                  </a:rPr>
                  <a:t>	6.	</a:t>
                </a:r>
                <a14:m>
                  <m:oMath xmlns:m="http://schemas.openxmlformats.org/officeDocument/2006/math">
                    <m:r>
                      <a:rPr lang="en-GB" sz="2000" i="1"/>
                      <m:t>1</m:t>
                    </m:r>
                  </m:oMath>
                </a14:m>
                <a:endParaRPr lang="en-GB" sz="2000" dirty="0">
                  <a:cs typeface="Arial" panose="020B0604020202020204" pitchFamily="34" charset="0"/>
                </a:endParaRPr>
              </a:p>
              <a:p>
                <a:pPr>
                  <a:lnSpc>
                    <a:spcPct val="150000"/>
                  </a:lnSpc>
                </a:pPr>
                <a:endParaRPr lang="en-GB" sz="2000" dirty="0">
                  <a:cs typeface="Arial" panose="020B0604020202020204" pitchFamily="34"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6055893" y="3931416"/>
                <a:ext cx="5854091" cy="2299604"/>
              </a:xfrm>
              <a:prstGeom prst="rect">
                <a:avLst/>
              </a:prstGeom>
              <a:blipFill>
                <a:blip r:embed="rId2"/>
                <a:stretch>
                  <a:fillRect l="-724"/>
                </a:stretch>
              </a:blipFill>
              <a:ln w="38100">
                <a:solidFill>
                  <a:schemeClr val="tx1"/>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7127339" y="4646484"/>
                <a:ext cx="69512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1" i="1" dirty="0">
                          <a:solidFill>
                            <a:srgbClr val="FF0000"/>
                          </a:solidFill>
                        </a:rPr>
                        <m:t>→</m:t>
                      </m:r>
                      <m:r>
                        <a:rPr lang="en-GB" sz="2000" b="1" i="1" dirty="0">
                          <a:solidFill>
                            <a:srgbClr val="FF0000"/>
                          </a:solidFill>
                        </a:rPr>
                        <m:t>𝟐</m:t>
                      </m:r>
                    </m:oMath>
                  </m:oMathPara>
                </a14:m>
                <a:endParaRPr lang="en-GB" sz="2000" b="1" dirty="0">
                  <a:solidFill>
                    <a:srgbClr val="FF0000"/>
                  </a:solidFill>
                  <a:cs typeface="Arial" panose="020B0604020202020204" pitchFamily="34"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7127339" y="4646484"/>
                <a:ext cx="695127" cy="40011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8978669" y="4646484"/>
                <a:ext cx="69512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1" i="1" dirty="0">
                          <a:solidFill>
                            <a:srgbClr val="FF0000"/>
                          </a:solidFill>
                        </a:rPr>
                        <m:t>→</m:t>
                      </m:r>
                      <m:r>
                        <a:rPr lang="en-GB" sz="2000" b="1" i="1" dirty="0">
                          <a:solidFill>
                            <a:srgbClr val="FF0000"/>
                          </a:solidFill>
                        </a:rPr>
                        <m:t>𝟑</m:t>
                      </m:r>
                    </m:oMath>
                  </m:oMathPara>
                </a14:m>
                <a:endParaRPr lang="en-GB" sz="2000" b="1" dirty="0">
                  <a:solidFill>
                    <a:srgbClr val="FF0000"/>
                  </a:solidFill>
                  <a:cs typeface="Arial" panose="020B0604020202020204" pitchFamily="34"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8978669" y="4646484"/>
                <a:ext cx="695127" cy="40011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10857603" y="4542538"/>
                <a:ext cx="653449" cy="536942"/>
              </a:xfrm>
              <a:prstGeom prst="rect">
                <a:avLst/>
              </a:prstGeom>
              <a:noFill/>
            </p:spPr>
            <p:txBody>
              <a:bodyPr wrap="none" rtlCol="0">
                <a:spAutoFit/>
              </a:bodyPr>
              <a:lstStyle/>
              <a:p>
                <a14:m>
                  <m:oMath xmlns:m="http://schemas.openxmlformats.org/officeDocument/2006/math">
                    <m:r>
                      <a:rPr lang="en-GB" sz="2000" b="1" i="1" dirty="0">
                        <a:solidFill>
                          <a:srgbClr val="FF0000"/>
                        </a:solidFill>
                      </a:rPr>
                      <m:t>→</m:t>
                    </m:r>
                    <m:f>
                      <m:fPr>
                        <m:ctrlPr>
                          <a:rPr lang="en-GB" sz="2000" b="1" i="1" dirty="0">
                            <a:solidFill>
                              <a:srgbClr val="FF0000"/>
                            </a:solidFill>
                          </a:rPr>
                        </m:ctrlPr>
                      </m:fPr>
                      <m:num>
                        <m:r>
                          <a:rPr lang="en-GB" sz="2000" b="1" i="1" dirty="0">
                            <a:solidFill>
                              <a:srgbClr val="FF0000"/>
                            </a:solidFill>
                          </a:rPr>
                          <m:t>𝟏</m:t>
                        </m:r>
                      </m:num>
                      <m:den>
                        <m:r>
                          <a:rPr lang="en-GB" sz="2000" b="1" i="1" dirty="0">
                            <a:solidFill>
                              <a:srgbClr val="FF0000"/>
                            </a:solidFill>
                          </a:rPr>
                          <m:t>𝟔</m:t>
                        </m:r>
                      </m:den>
                    </m:f>
                  </m:oMath>
                </a14:m>
                <a:r>
                  <a:rPr lang="en-GB" sz="2000" b="1" dirty="0">
                    <a:solidFill>
                      <a:srgbClr val="FF0000"/>
                    </a:solidFill>
                    <a:cs typeface="Arial" panose="020B0604020202020204" pitchFamily="34" charset="0"/>
                  </a:rPr>
                  <a:t> </a:t>
                </a:r>
              </a:p>
            </p:txBody>
          </p:sp>
        </mc:Choice>
        <mc:Fallback>
          <p:sp>
            <p:nvSpPr>
              <p:cNvPr id="8" name="TextBox 7"/>
              <p:cNvSpPr txBox="1">
                <a:spLocks noRot="1" noChangeAspect="1" noMove="1" noResize="1" noEditPoints="1" noAdjustHandles="1" noChangeArrowheads="1" noChangeShapeType="1" noTextEdit="1"/>
              </p:cNvSpPr>
              <p:nvPr/>
            </p:nvSpPr>
            <p:spPr>
              <a:xfrm>
                <a:off x="10857603" y="4542538"/>
                <a:ext cx="653449" cy="53694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8978669" y="5220767"/>
                <a:ext cx="653449" cy="536942"/>
              </a:xfrm>
              <a:prstGeom prst="rect">
                <a:avLst/>
              </a:prstGeom>
              <a:noFill/>
            </p:spPr>
            <p:txBody>
              <a:bodyPr wrap="none" rtlCol="0">
                <a:spAutoFit/>
              </a:bodyPr>
              <a:lstStyle/>
              <a:p>
                <a14:m>
                  <m:oMath xmlns:m="http://schemas.openxmlformats.org/officeDocument/2006/math">
                    <m:r>
                      <a:rPr lang="en-GB" sz="2000" b="1" i="1" dirty="0">
                        <a:solidFill>
                          <a:srgbClr val="FF0000"/>
                        </a:solidFill>
                      </a:rPr>
                      <m:t>→</m:t>
                    </m:r>
                    <m:f>
                      <m:fPr>
                        <m:ctrlPr>
                          <a:rPr lang="en-GB" sz="2000" b="1" i="1" dirty="0">
                            <a:solidFill>
                              <a:srgbClr val="FF0000"/>
                            </a:solidFill>
                          </a:rPr>
                        </m:ctrlPr>
                      </m:fPr>
                      <m:num>
                        <m:r>
                          <a:rPr lang="en-GB" sz="2000" b="1" i="1" dirty="0">
                            <a:solidFill>
                              <a:srgbClr val="FF0000"/>
                            </a:solidFill>
                          </a:rPr>
                          <m:t>𝟏</m:t>
                        </m:r>
                      </m:num>
                      <m:den>
                        <m:r>
                          <a:rPr lang="en-GB" sz="2000" b="1" i="1" dirty="0">
                            <a:solidFill>
                              <a:srgbClr val="FF0000"/>
                            </a:solidFill>
                          </a:rPr>
                          <m:t>𝟓</m:t>
                        </m:r>
                      </m:den>
                    </m:f>
                  </m:oMath>
                </a14:m>
                <a:r>
                  <a:rPr lang="en-GB" sz="2000" b="1" dirty="0">
                    <a:solidFill>
                      <a:srgbClr val="FF0000"/>
                    </a:solidFill>
                    <a:cs typeface="Arial" panose="020B0604020202020204" pitchFamily="34" charset="0"/>
                  </a:rPr>
                  <a:t> </a:t>
                </a:r>
              </a:p>
            </p:txBody>
          </p:sp>
        </mc:Choice>
        <mc:Fallback>
          <p:sp>
            <p:nvSpPr>
              <p:cNvPr id="9" name="TextBox 8"/>
              <p:cNvSpPr txBox="1">
                <a:spLocks noRot="1" noChangeAspect="1" noMove="1" noResize="1" noEditPoints="1" noAdjustHandles="1" noChangeArrowheads="1" noChangeShapeType="1" noTextEdit="1"/>
              </p:cNvSpPr>
              <p:nvPr/>
            </p:nvSpPr>
            <p:spPr>
              <a:xfrm>
                <a:off x="8978669" y="5220767"/>
                <a:ext cx="653449" cy="53694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7127339" y="5220768"/>
                <a:ext cx="653449" cy="536109"/>
              </a:xfrm>
              <a:prstGeom prst="rect">
                <a:avLst/>
              </a:prstGeom>
              <a:noFill/>
            </p:spPr>
            <p:txBody>
              <a:bodyPr wrap="none" rtlCol="0">
                <a:spAutoFit/>
              </a:bodyPr>
              <a:lstStyle/>
              <a:p>
                <a14:m>
                  <m:oMath xmlns:m="http://schemas.openxmlformats.org/officeDocument/2006/math">
                    <m:r>
                      <a:rPr lang="en-GB" sz="2000" b="1" i="1" dirty="0">
                        <a:solidFill>
                          <a:srgbClr val="FF0000"/>
                        </a:solidFill>
                      </a:rPr>
                      <m:t>→</m:t>
                    </m:r>
                    <m:f>
                      <m:fPr>
                        <m:ctrlPr>
                          <a:rPr lang="en-GB" sz="2000" b="1" i="1" dirty="0">
                            <a:solidFill>
                              <a:srgbClr val="FF0000"/>
                            </a:solidFill>
                          </a:rPr>
                        </m:ctrlPr>
                      </m:fPr>
                      <m:num>
                        <m:r>
                          <a:rPr lang="en-GB" sz="2000" b="1" i="1" dirty="0">
                            <a:solidFill>
                              <a:srgbClr val="FF0000"/>
                            </a:solidFill>
                          </a:rPr>
                          <m:t>𝟒</m:t>
                        </m:r>
                      </m:num>
                      <m:den>
                        <m:r>
                          <a:rPr lang="en-GB" sz="2000" b="1" i="1" dirty="0">
                            <a:solidFill>
                              <a:srgbClr val="FF0000"/>
                            </a:solidFill>
                          </a:rPr>
                          <m:t>𝟑</m:t>
                        </m:r>
                      </m:den>
                    </m:f>
                  </m:oMath>
                </a14:m>
                <a:r>
                  <a:rPr lang="en-GB" sz="2000" b="1" dirty="0">
                    <a:solidFill>
                      <a:srgbClr val="FF0000"/>
                    </a:solidFill>
                    <a:cs typeface="Arial" panose="020B0604020202020204" pitchFamily="34" charset="0"/>
                  </a:rPr>
                  <a:t> </a:t>
                </a:r>
              </a:p>
            </p:txBody>
          </p:sp>
        </mc:Choice>
        <mc:Fallback>
          <p:sp>
            <p:nvSpPr>
              <p:cNvPr id="10" name="TextBox 9"/>
              <p:cNvSpPr txBox="1">
                <a:spLocks noRot="1" noChangeAspect="1" noMove="1" noResize="1" noEditPoints="1" noAdjustHandles="1" noChangeArrowheads="1" noChangeShapeType="1" noTextEdit="1"/>
              </p:cNvSpPr>
              <p:nvPr/>
            </p:nvSpPr>
            <p:spPr>
              <a:xfrm>
                <a:off x="7127339" y="5220768"/>
                <a:ext cx="653449" cy="53610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10829146" y="5288766"/>
                <a:ext cx="69512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1" i="1" dirty="0">
                          <a:solidFill>
                            <a:srgbClr val="FF0000"/>
                          </a:solidFill>
                        </a:rPr>
                        <m:t>→</m:t>
                      </m:r>
                      <m:r>
                        <a:rPr lang="en-GB" sz="2000" b="1" i="1" dirty="0">
                          <a:solidFill>
                            <a:srgbClr val="FF0000"/>
                          </a:solidFill>
                        </a:rPr>
                        <m:t>𝟏</m:t>
                      </m:r>
                    </m:oMath>
                  </m:oMathPara>
                </a14:m>
                <a:endParaRPr lang="en-GB" sz="2000" b="1" dirty="0">
                  <a:solidFill>
                    <a:srgbClr val="FF0000"/>
                  </a:solidFill>
                  <a:cs typeface="Arial" panose="020B0604020202020204" pitchFamily="34"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10829146" y="5288766"/>
                <a:ext cx="695127" cy="400110"/>
              </a:xfrm>
              <a:prstGeom prst="rect">
                <a:avLst/>
              </a:prstGeom>
              <a:blipFill>
                <a:blip r:embed="rId8"/>
                <a:stretch>
                  <a:fillRect/>
                </a:stretch>
              </a:blipFill>
            </p:spPr>
            <p:txBody>
              <a:bodyPr/>
              <a:lstStyle/>
              <a:p>
                <a:r>
                  <a:rPr lang="en-GB">
                    <a:noFill/>
                  </a:rPr>
                  <a:t> </a:t>
                </a:r>
              </a:p>
            </p:txBody>
          </p:sp>
        </mc:Fallback>
      </mc:AlternateContent>
      <p:sp>
        <p:nvSpPr>
          <p:cNvPr id="12" name="TextBox 11">
            <a:extLst>
              <a:ext uri="{FF2B5EF4-FFF2-40B4-BE49-F238E27FC236}">
                <a16:creationId xmlns:a16="http://schemas.microsoft.com/office/drawing/2014/main" id="{C80E4353-94C5-46B1-806C-2ADDD0A510BA}"/>
              </a:ext>
            </a:extLst>
          </p:cNvPr>
          <p:cNvSpPr txBox="1"/>
          <p:nvPr/>
        </p:nvSpPr>
        <p:spPr>
          <a:xfrm>
            <a:off x="35719" y="0"/>
            <a:ext cx="12120562" cy="369332"/>
          </a:xfrm>
          <a:prstGeom prst="rect">
            <a:avLst/>
          </a:prstGeom>
          <a:solidFill>
            <a:srgbClr val="002060"/>
          </a:solidFill>
        </p:spPr>
        <p:txBody>
          <a:bodyPr wrap="square" rtlCol="0">
            <a:spAutoFit/>
          </a:bodyPr>
          <a:lstStyle/>
          <a:p>
            <a:r>
              <a:rPr lang="en-GB" dirty="0">
                <a:solidFill>
                  <a:schemeClr val="bg1"/>
                </a:solidFill>
              </a:rPr>
              <a:t>Working with Fractions</a:t>
            </a:r>
          </a:p>
        </p:txBody>
      </p:sp>
      <p:sp>
        <p:nvSpPr>
          <p:cNvPr id="13" name="TextBox 12">
            <a:extLst>
              <a:ext uri="{FF2B5EF4-FFF2-40B4-BE49-F238E27FC236}">
                <a16:creationId xmlns:a16="http://schemas.microsoft.com/office/drawing/2014/main" id="{46991274-1FEE-410C-B964-9C2D8F2A5B86}"/>
              </a:ext>
            </a:extLst>
          </p:cNvPr>
          <p:cNvSpPr txBox="1"/>
          <p:nvPr/>
        </p:nvSpPr>
        <p:spPr>
          <a:xfrm>
            <a:off x="35719" y="369332"/>
            <a:ext cx="12120562" cy="369332"/>
          </a:xfrm>
          <a:prstGeom prst="rect">
            <a:avLst/>
          </a:prstGeom>
          <a:solidFill>
            <a:srgbClr val="0070C0"/>
          </a:solidFill>
        </p:spPr>
        <p:txBody>
          <a:bodyPr wrap="square" rtlCol="0">
            <a:spAutoFit/>
          </a:bodyPr>
          <a:lstStyle/>
          <a:p>
            <a:r>
              <a:rPr lang="en-GB" dirty="0">
                <a:solidFill>
                  <a:schemeClr val="bg1"/>
                </a:solidFill>
              </a:rPr>
              <a:t>Reciprocals</a:t>
            </a: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7B4D67D3-7FE5-4C24-B297-C06339E03EB8}"/>
                  </a:ext>
                </a:extLst>
              </p:cNvPr>
              <p:cNvSpPr txBox="1"/>
              <p:nvPr/>
            </p:nvSpPr>
            <p:spPr>
              <a:xfrm>
                <a:off x="0" y="734034"/>
                <a:ext cx="6145306" cy="2393412"/>
              </a:xfrm>
              <a:prstGeom prst="rect">
                <a:avLst/>
              </a:prstGeom>
              <a:noFill/>
            </p:spPr>
            <p:txBody>
              <a:bodyPr wrap="square">
                <a:spAutoFit/>
              </a:bodyPr>
              <a:lstStyle/>
              <a:p>
                <a:r>
                  <a:rPr lang="en-US" dirty="0"/>
                  <a:t>To get the reciprocal of a number, we divide 1 by the number. For example, the reciprocal of 2 is:</a:t>
                </a:r>
              </a:p>
              <a:p>
                <a:endParaRPr lang="en-US" dirty="0"/>
              </a:p>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r>
                        <a:rPr lang="en-GB" b="0" i="1" smtClean="0">
                          <a:latin typeface="Cambria Math" panose="02040503050406030204" pitchFamily="18" charset="0"/>
                          <a:ea typeface="Cambria Math" panose="02040503050406030204" pitchFamily="18" charset="0"/>
                        </a:rPr>
                        <m:t>÷2= </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2</m:t>
                          </m:r>
                        </m:den>
                      </m:f>
                    </m:oMath>
                  </m:oMathPara>
                </a14:m>
                <a:endParaRPr lang="en-US" dirty="0"/>
              </a:p>
              <a:p>
                <a:r>
                  <a:rPr lang="en-US" dirty="0"/>
                  <a:t>	 	</a:t>
                </a:r>
              </a:p>
              <a:p>
                <a:r>
                  <a:rPr lang="en-US" dirty="0"/>
                  <a:t>We can think of a whole number as being</a:t>
                </a:r>
                <a14:m>
                  <m:oMath xmlns:m="http://schemas.openxmlformats.org/officeDocument/2006/math">
                    <m:r>
                      <a:rPr lang="en-GB" b="0" i="0" dirty="0" smtClean="0">
                        <a:latin typeface="Cambria Math" panose="02040503050406030204" pitchFamily="18" charset="0"/>
                      </a:rPr>
                      <m:t> </m:t>
                    </m:r>
                    <m:f>
                      <m:fPr>
                        <m:ctrlPr>
                          <a:rPr lang="en-US" i="1" dirty="0" smtClean="0">
                            <a:latin typeface="Cambria Math" panose="02040503050406030204" pitchFamily="18" charset="0"/>
                          </a:rPr>
                        </m:ctrlPr>
                      </m:fPr>
                      <m:num>
                        <m:r>
                          <a:rPr lang="en-GB" b="0" i="1" dirty="0" smtClean="0">
                            <a:latin typeface="Cambria Math" panose="02040503050406030204" pitchFamily="18" charset="0"/>
                          </a:rPr>
                          <m:t>"</m:t>
                        </m:r>
                        <m:r>
                          <a:rPr lang="en-US" i="1" dirty="0">
                            <a:latin typeface="Cambria Math" panose="02040503050406030204" pitchFamily="18" charset="0"/>
                          </a:rPr>
                          <m:t>𝑛𝑢𝑚𝑏𝑒𝑟</m:t>
                        </m:r>
                        <m:r>
                          <a:rPr lang="en-GB" b="0" i="1" dirty="0" smtClean="0">
                            <a:latin typeface="Cambria Math" panose="02040503050406030204" pitchFamily="18" charset="0"/>
                          </a:rPr>
                          <m:t>"</m:t>
                        </m:r>
                      </m:num>
                      <m:den>
                        <m:r>
                          <a:rPr lang="en-GB" b="0" i="1" dirty="0" smtClean="0">
                            <a:latin typeface="Cambria Math" panose="02040503050406030204" pitchFamily="18" charset="0"/>
                          </a:rPr>
                          <m:t>1</m:t>
                        </m:r>
                      </m:den>
                    </m:f>
                  </m:oMath>
                </a14:m>
                <a:r>
                  <a:rPr lang="en-US" dirty="0"/>
                  <a:t>, so the reciprocal is just like "flipping it over":</a:t>
                </a:r>
              </a:p>
            </p:txBody>
          </p:sp>
        </mc:Choice>
        <mc:Fallback>
          <p:sp>
            <p:nvSpPr>
              <p:cNvPr id="16" name="TextBox 15">
                <a:extLst>
                  <a:ext uri="{FF2B5EF4-FFF2-40B4-BE49-F238E27FC236}">
                    <a16:creationId xmlns:a16="http://schemas.microsoft.com/office/drawing/2014/main" id="{7B4D67D3-7FE5-4C24-B297-C06339E03EB8}"/>
                  </a:ext>
                </a:extLst>
              </p:cNvPr>
              <p:cNvSpPr txBox="1">
                <a:spLocks noRot="1" noChangeAspect="1" noMove="1" noResize="1" noEditPoints="1" noAdjustHandles="1" noChangeArrowheads="1" noChangeShapeType="1" noTextEdit="1"/>
              </p:cNvSpPr>
              <p:nvPr/>
            </p:nvSpPr>
            <p:spPr>
              <a:xfrm>
                <a:off x="0" y="734034"/>
                <a:ext cx="6145306" cy="2393412"/>
              </a:xfrm>
              <a:prstGeom prst="rect">
                <a:avLst/>
              </a:prstGeom>
              <a:blipFill>
                <a:blip r:embed="rId9"/>
                <a:stretch>
                  <a:fillRect l="-794" t="-1272" b="-330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C469A842-061E-4F3C-969A-08685D995BA6}"/>
                  </a:ext>
                </a:extLst>
              </p:cNvPr>
              <p:cNvSpPr txBox="1"/>
              <p:nvPr/>
            </p:nvSpPr>
            <p:spPr>
              <a:xfrm>
                <a:off x="6996968" y="1258390"/>
                <a:ext cx="3832178" cy="1039195"/>
              </a:xfrm>
              <a:prstGeom prst="rect">
                <a:avLst/>
              </a:prstGeom>
              <a:solidFill>
                <a:srgbClr val="7030A0"/>
              </a:solidFill>
            </p:spPr>
            <p:txBody>
              <a:bodyPr wrap="square">
                <a:spAutoFit/>
              </a:bodyPr>
              <a:lstStyle/>
              <a:p>
                <a:pPr algn="ctr"/>
                <a:r>
                  <a:rPr lang="en-US" dirty="0">
                    <a:solidFill>
                      <a:schemeClr val="bg1"/>
                    </a:solidFill>
                  </a:rPr>
                  <a:t>Every number has a reciprocal except 0</a:t>
                </a:r>
              </a:p>
              <a:p>
                <a:pPr algn="ctr"/>
                <a:endParaRPr lang="en-US" dirty="0">
                  <a:solidFill>
                    <a:schemeClr val="bg1"/>
                  </a:solidFill>
                </a:endParaRPr>
              </a:p>
              <a:p>
                <a:pPr algn="ctr"/>
                <a14:m>
                  <m:oMath xmlns:m="http://schemas.openxmlformats.org/officeDocument/2006/math">
                    <m:f>
                      <m:fPr>
                        <m:ctrlPr>
                          <a:rPr lang="en-US" i="1" dirty="0" smtClean="0">
                            <a:solidFill>
                              <a:schemeClr val="bg1"/>
                            </a:solidFill>
                            <a:latin typeface="Cambria Math" panose="02040503050406030204" pitchFamily="18" charset="0"/>
                          </a:rPr>
                        </m:ctrlPr>
                      </m:fPr>
                      <m:num>
                        <m:r>
                          <a:rPr lang="en-GB" b="0" i="1" dirty="0" smtClean="0">
                            <a:solidFill>
                              <a:schemeClr val="bg1"/>
                            </a:solidFill>
                            <a:latin typeface="Cambria Math" panose="02040503050406030204" pitchFamily="18" charset="0"/>
                          </a:rPr>
                          <m:t>1</m:t>
                        </m:r>
                      </m:num>
                      <m:den>
                        <m:r>
                          <a:rPr lang="en-GB" b="0" i="1" dirty="0" smtClean="0">
                            <a:solidFill>
                              <a:schemeClr val="bg1"/>
                            </a:solidFill>
                            <a:latin typeface="Cambria Math" panose="02040503050406030204" pitchFamily="18" charset="0"/>
                          </a:rPr>
                          <m:t>0</m:t>
                        </m:r>
                      </m:den>
                    </m:f>
                  </m:oMath>
                </a14:m>
                <a:r>
                  <a:rPr lang="en-US" dirty="0">
                    <a:solidFill>
                      <a:schemeClr val="bg1"/>
                    </a:solidFill>
                  </a:rPr>
                  <a:t> is undefined</a:t>
                </a:r>
                <a:endParaRPr lang="en-GB" dirty="0">
                  <a:solidFill>
                    <a:schemeClr val="bg1"/>
                  </a:solidFill>
                </a:endParaRPr>
              </a:p>
            </p:txBody>
          </p:sp>
        </mc:Choice>
        <mc:Fallback>
          <p:sp>
            <p:nvSpPr>
              <p:cNvPr id="22" name="TextBox 21">
                <a:extLst>
                  <a:ext uri="{FF2B5EF4-FFF2-40B4-BE49-F238E27FC236}">
                    <a16:creationId xmlns:a16="http://schemas.microsoft.com/office/drawing/2014/main" id="{C469A842-061E-4F3C-969A-08685D995BA6}"/>
                  </a:ext>
                </a:extLst>
              </p:cNvPr>
              <p:cNvSpPr txBox="1">
                <a:spLocks noRot="1" noChangeAspect="1" noMove="1" noResize="1" noEditPoints="1" noAdjustHandles="1" noChangeArrowheads="1" noChangeShapeType="1" noTextEdit="1"/>
              </p:cNvSpPr>
              <p:nvPr/>
            </p:nvSpPr>
            <p:spPr>
              <a:xfrm>
                <a:off x="6996968" y="1258390"/>
                <a:ext cx="3832178" cy="1039195"/>
              </a:xfrm>
              <a:prstGeom prst="rect">
                <a:avLst/>
              </a:prstGeom>
              <a:blipFill>
                <a:blip r:embed="rId10"/>
                <a:stretch>
                  <a:fillRect l="-1274" t="-2924" r="-955" b="-292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E7B70EB6-6FB7-472D-B009-1EC35440AAE8}"/>
                  </a:ext>
                </a:extLst>
              </p:cNvPr>
              <p:cNvSpPr txBox="1"/>
              <p:nvPr/>
            </p:nvSpPr>
            <p:spPr>
              <a:xfrm>
                <a:off x="35719" y="3411690"/>
                <a:ext cx="6020174" cy="1039452"/>
              </a:xfrm>
              <a:prstGeom prst="rect">
                <a:avLst/>
              </a:prstGeom>
              <a:noFill/>
            </p:spPr>
            <p:txBody>
              <a:bodyPr wrap="square">
                <a:spAutoFit/>
              </a:bodyPr>
              <a:lstStyle/>
              <a:p>
                <a:r>
                  <a:rPr lang="en-US" dirty="0"/>
                  <a:t>For fractions, flip the whole fraction over:</a:t>
                </a:r>
              </a:p>
              <a:p>
                <a:endParaRPr lang="en-US" dirty="0"/>
              </a:p>
              <a:p>
                <a:r>
                  <a:rPr lang="en-US" dirty="0"/>
                  <a:t>For example, the reciprocal of </a:t>
                </a:r>
                <a14:m>
                  <m:oMath xmlns:m="http://schemas.openxmlformats.org/officeDocument/2006/math">
                    <m:f>
                      <m:fPr>
                        <m:ctrlPr>
                          <a:rPr lang="en-US" i="1" dirty="0" smtClean="0">
                            <a:latin typeface="Cambria Math" panose="02040503050406030204" pitchFamily="18" charset="0"/>
                          </a:rPr>
                        </m:ctrlPr>
                      </m:fPr>
                      <m:num>
                        <m:r>
                          <a:rPr lang="en-GB" b="0" i="1" dirty="0" smtClean="0">
                            <a:latin typeface="Cambria Math" panose="02040503050406030204" pitchFamily="18" charset="0"/>
                          </a:rPr>
                          <m:t>3</m:t>
                        </m:r>
                      </m:num>
                      <m:den>
                        <m:r>
                          <a:rPr lang="en-GB" b="0" i="1" dirty="0" smtClean="0">
                            <a:latin typeface="Cambria Math" panose="02040503050406030204" pitchFamily="18" charset="0"/>
                          </a:rPr>
                          <m:t>4</m:t>
                        </m:r>
                      </m:den>
                    </m:f>
                    <m:r>
                      <a:rPr lang="en-GB" b="0" i="1" dirty="0" smtClean="0">
                        <a:latin typeface="Cambria Math" panose="02040503050406030204" pitchFamily="18" charset="0"/>
                      </a:rPr>
                      <m:t>=</m:t>
                    </m: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4</m:t>
                        </m:r>
                      </m:num>
                      <m:den>
                        <m:r>
                          <a:rPr lang="en-GB" b="0" i="1" dirty="0" smtClean="0">
                            <a:latin typeface="Cambria Math" panose="02040503050406030204" pitchFamily="18" charset="0"/>
                          </a:rPr>
                          <m:t>3</m:t>
                        </m:r>
                      </m:den>
                    </m:f>
                  </m:oMath>
                </a14:m>
                <a:endParaRPr lang="en-US" dirty="0"/>
              </a:p>
            </p:txBody>
          </p:sp>
        </mc:Choice>
        <mc:Fallback>
          <p:sp>
            <p:nvSpPr>
              <p:cNvPr id="24" name="TextBox 23">
                <a:extLst>
                  <a:ext uri="{FF2B5EF4-FFF2-40B4-BE49-F238E27FC236}">
                    <a16:creationId xmlns:a16="http://schemas.microsoft.com/office/drawing/2014/main" id="{E7B70EB6-6FB7-472D-B009-1EC35440AAE8}"/>
                  </a:ext>
                </a:extLst>
              </p:cNvPr>
              <p:cNvSpPr txBox="1">
                <a:spLocks noRot="1" noChangeAspect="1" noMove="1" noResize="1" noEditPoints="1" noAdjustHandles="1" noChangeArrowheads="1" noChangeShapeType="1" noTextEdit="1"/>
              </p:cNvSpPr>
              <p:nvPr/>
            </p:nvSpPr>
            <p:spPr>
              <a:xfrm>
                <a:off x="35719" y="3411690"/>
                <a:ext cx="6020174" cy="1039452"/>
              </a:xfrm>
              <a:prstGeom prst="rect">
                <a:avLst/>
              </a:prstGeom>
              <a:blipFill>
                <a:blip r:embed="rId11"/>
                <a:stretch>
                  <a:fillRect l="-912" t="-3529" b="-3529"/>
                </a:stretch>
              </a:blipFill>
            </p:spPr>
            <p:txBody>
              <a:bodyPr/>
              <a:lstStyle/>
              <a:p>
                <a:r>
                  <a:rPr lang="en-GB">
                    <a:noFill/>
                  </a:rPr>
                  <a:t> </a:t>
                </a:r>
              </a:p>
            </p:txBody>
          </p:sp>
        </mc:Fallback>
      </mc:AlternateContent>
    </p:spTree>
    <p:extLst>
      <p:ext uri="{BB962C8B-B14F-4D97-AF65-F5344CB8AC3E}">
        <p14:creationId xmlns:p14="http://schemas.microsoft.com/office/powerpoint/2010/main" val="194822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028E9374-91E0-480D-937B-666FAC497C90}"/>
                  </a:ext>
                </a:extLst>
              </p:cNvPr>
              <p:cNvSpPr txBox="1"/>
              <p:nvPr/>
            </p:nvSpPr>
            <p:spPr>
              <a:xfrm>
                <a:off x="35719" y="845499"/>
                <a:ext cx="6768752" cy="2399311"/>
              </a:xfrm>
              <a:prstGeom prst="rect">
                <a:avLst/>
              </a:prstGeom>
              <a:noFill/>
            </p:spPr>
            <p:txBody>
              <a:bodyPr wrap="square" rtlCol="0">
                <a:spAutoFit/>
              </a:bodyPr>
              <a:lstStyle/>
              <a:p>
                <a14:m>
                  <m:oMath xmlns:m="http://schemas.openxmlformats.org/officeDocument/2006/math">
                    <m:f>
                      <m:fPr>
                        <m:ctrlPr>
                          <a:rPr lang="en-GB" i="1">
                            <a:cs typeface="Arial" panose="020B0604020202020204" pitchFamily="34" charset="0"/>
                          </a:rPr>
                        </m:ctrlPr>
                      </m:fPr>
                      <m:num>
                        <m:r>
                          <a:rPr lang="en-GB" i="1">
                            <a:cs typeface="Arial" panose="020B0604020202020204" pitchFamily="34" charset="0"/>
                          </a:rPr>
                          <m:t>1</m:t>
                        </m:r>
                      </m:num>
                      <m:den>
                        <m:r>
                          <a:rPr lang="en-GB" i="1">
                            <a:cs typeface="Arial" panose="020B0604020202020204" pitchFamily="34" charset="0"/>
                          </a:rPr>
                          <m:t>2</m:t>
                        </m:r>
                      </m:den>
                    </m:f>
                    <m:r>
                      <a:rPr lang="en-GB" i="1">
                        <a:ea typeface="Cambria Math" panose="02040503050406030204" pitchFamily="18" charset="0"/>
                        <a:cs typeface="Arial" panose="020B0604020202020204" pitchFamily="34" charset="0"/>
                      </a:rPr>
                      <m:t>÷</m:t>
                    </m:r>
                    <m:f>
                      <m:fPr>
                        <m:ctrlPr>
                          <a:rPr lang="en-GB" i="1">
                            <a:ea typeface="Cambria Math" panose="02040503050406030204" pitchFamily="18" charset="0"/>
                            <a:cs typeface="Arial" panose="020B0604020202020204" pitchFamily="34" charset="0"/>
                          </a:rPr>
                        </m:ctrlPr>
                      </m:fPr>
                      <m:num>
                        <m:r>
                          <a:rPr lang="en-GB" i="1">
                            <a:ea typeface="Cambria Math" panose="02040503050406030204" pitchFamily="18" charset="0"/>
                            <a:cs typeface="Arial" panose="020B0604020202020204" pitchFamily="34" charset="0"/>
                          </a:rPr>
                          <m:t>1</m:t>
                        </m:r>
                      </m:num>
                      <m:den>
                        <m:r>
                          <a:rPr lang="en-GB" i="1">
                            <a:ea typeface="Cambria Math" panose="02040503050406030204" pitchFamily="18" charset="0"/>
                            <a:cs typeface="Arial" panose="020B0604020202020204" pitchFamily="34" charset="0"/>
                          </a:rPr>
                          <m:t>8</m:t>
                        </m:r>
                      </m:den>
                    </m:f>
                  </m:oMath>
                </a14:m>
                <a:r>
                  <a:rPr lang="en-GB" dirty="0">
                    <a:cs typeface="Arial" panose="020B0604020202020204" pitchFamily="34" charset="0"/>
                  </a:rPr>
                  <a:t> means “how many eighths are there in one half?”</a:t>
                </a:r>
              </a:p>
              <a:p>
                <a:endParaRPr lang="en-GB" dirty="0">
                  <a:cs typeface="Arial" panose="020B0604020202020204" pitchFamily="34" charset="0"/>
                </a:endParaRPr>
              </a:p>
              <a:p>
                <a:r>
                  <a:rPr lang="en-GB" dirty="0">
                    <a:cs typeface="Arial" panose="020B0604020202020204" pitchFamily="34" charset="0"/>
                  </a:rPr>
                  <a:t>Here is </a:t>
                </a:r>
                <a14:m>
                  <m:oMath xmlns:m="http://schemas.openxmlformats.org/officeDocument/2006/math">
                    <m:f>
                      <m:fPr>
                        <m:ctrlPr>
                          <a:rPr lang="en-GB" i="1">
                            <a:ea typeface="Cambria Math" panose="02040503050406030204" pitchFamily="18" charset="0"/>
                            <a:cs typeface="Arial" panose="020B0604020202020204" pitchFamily="34" charset="0"/>
                          </a:rPr>
                        </m:ctrlPr>
                      </m:fPr>
                      <m:num>
                        <m:r>
                          <a:rPr lang="en-GB" i="1">
                            <a:ea typeface="Cambria Math" panose="02040503050406030204" pitchFamily="18" charset="0"/>
                            <a:cs typeface="Arial" panose="020B0604020202020204" pitchFamily="34" charset="0"/>
                          </a:rPr>
                          <m:t>1</m:t>
                        </m:r>
                      </m:num>
                      <m:den>
                        <m:r>
                          <a:rPr lang="en-GB" i="1">
                            <a:ea typeface="Cambria Math" panose="02040503050406030204" pitchFamily="18" charset="0"/>
                            <a:cs typeface="Arial" panose="020B0604020202020204" pitchFamily="34" charset="0"/>
                          </a:rPr>
                          <m:t>2</m:t>
                        </m:r>
                      </m:den>
                    </m:f>
                  </m:oMath>
                </a14:m>
                <a:r>
                  <a:rPr lang="en-GB" dirty="0">
                    <a:cs typeface="Arial" panose="020B0604020202020204" pitchFamily="34" charset="0"/>
                  </a:rPr>
                  <a:t> of a rectangle:</a:t>
                </a:r>
              </a:p>
              <a:p>
                <a:endParaRPr lang="en-GB" dirty="0">
                  <a:cs typeface="Arial" panose="020B0604020202020204" pitchFamily="34" charset="0"/>
                </a:endParaRPr>
              </a:p>
              <a:p>
                <a:r>
                  <a:rPr lang="en-GB" dirty="0">
                    <a:cs typeface="Arial" panose="020B0604020202020204" pitchFamily="34" charset="0"/>
                  </a:rPr>
                  <a:t>Let’s split the rectangle into eighths…</a:t>
                </a:r>
              </a:p>
              <a:p>
                <a:endParaRPr lang="en-GB" dirty="0">
                  <a:cs typeface="Arial" panose="020B0604020202020204" pitchFamily="34" charset="0"/>
                </a:endParaRPr>
              </a:p>
              <a:p>
                <a:r>
                  <a:rPr lang="en-GB" dirty="0">
                    <a:cs typeface="Arial" panose="020B0604020202020204" pitchFamily="34" charset="0"/>
                  </a:rPr>
                  <a:t>So </a:t>
                </a:r>
                <a14:m>
                  <m:oMath xmlns:m="http://schemas.openxmlformats.org/officeDocument/2006/math">
                    <m:f>
                      <m:fPr>
                        <m:ctrlPr>
                          <a:rPr lang="en-GB" i="1">
                            <a:cs typeface="Arial" panose="020B0604020202020204" pitchFamily="34" charset="0"/>
                          </a:rPr>
                        </m:ctrlPr>
                      </m:fPr>
                      <m:num>
                        <m:r>
                          <a:rPr lang="en-GB" i="1">
                            <a:cs typeface="Arial" panose="020B0604020202020204" pitchFamily="34" charset="0"/>
                          </a:rPr>
                          <m:t>1</m:t>
                        </m:r>
                      </m:num>
                      <m:den>
                        <m:r>
                          <a:rPr lang="en-GB" i="1">
                            <a:cs typeface="Arial" panose="020B0604020202020204" pitchFamily="34" charset="0"/>
                          </a:rPr>
                          <m:t>2</m:t>
                        </m:r>
                      </m:den>
                    </m:f>
                    <m:r>
                      <a:rPr lang="en-GB" i="1">
                        <a:ea typeface="Cambria Math" panose="02040503050406030204" pitchFamily="18" charset="0"/>
                        <a:cs typeface="Arial" panose="020B0604020202020204" pitchFamily="34" charset="0"/>
                      </a:rPr>
                      <m:t>÷</m:t>
                    </m:r>
                    <m:f>
                      <m:fPr>
                        <m:ctrlPr>
                          <a:rPr lang="en-GB" i="1">
                            <a:ea typeface="Cambria Math" panose="02040503050406030204" pitchFamily="18" charset="0"/>
                            <a:cs typeface="Arial" panose="020B0604020202020204" pitchFamily="34" charset="0"/>
                          </a:rPr>
                        </m:ctrlPr>
                      </m:fPr>
                      <m:num>
                        <m:r>
                          <a:rPr lang="en-GB" i="1">
                            <a:ea typeface="Cambria Math" panose="02040503050406030204" pitchFamily="18" charset="0"/>
                            <a:cs typeface="Arial" panose="020B0604020202020204" pitchFamily="34" charset="0"/>
                          </a:rPr>
                          <m:t>1</m:t>
                        </m:r>
                      </m:num>
                      <m:den>
                        <m:r>
                          <a:rPr lang="en-GB" i="1">
                            <a:ea typeface="Cambria Math" panose="02040503050406030204" pitchFamily="18" charset="0"/>
                            <a:cs typeface="Arial" panose="020B0604020202020204" pitchFamily="34" charset="0"/>
                          </a:rPr>
                          <m:t>8</m:t>
                        </m:r>
                      </m:den>
                    </m:f>
                    <m:r>
                      <a:rPr lang="en-GB">
                        <a:ea typeface="Cambria Math" panose="02040503050406030204" pitchFamily="18" charset="0"/>
                        <a:cs typeface="Arial" panose="020B0604020202020204" pitchFamily="34" charset="0"/>
                      </a:rPr>
                      <m:t>=</m:t>
                    </m:r>
                    <m:r>
                      <a:rPr lang="en-GB" i="1">
                        <a:ea typeface="Cambria Math" panose="02040503050406030204" pitchFamily="18" charset="0"/>
                        <a:cs typeface="Arial" panose="020B0604020202020204" pitchFamily="34" charset="0"/>
                      </a:rPr>
                      <m:t>4</m:t>
                    </m:r>
                  </m:oMath>
                </a14:m>
                <a:endParaRPr lang="en-GB" dirty="0">
                  <a:cs typeface="Arial" panose="020B0604020202020204" pitchFamily="34" charset="0"/>
                </a:endParaRPr>
              </a:p>
            </p:txBody>
          </p:sp>
        </mc:Choice>
        <mc:Fallback>
          <p:sp>
            <p:nvSpPr>
              <p:cNvPr id="2" name="TextBox 1">
                <a:extLst>
                  <a:ext uri="{FF2B5EF4-FFF2-40B4-BE49-F238E27FC236}">
                    <a16:creationId xmlns:a16="http://schemas.microsoft.com/office/drawing/2014/main" id="{028E9374-91E0-480D-937B-666FAC497C90}"/>
                  </a:ext>
                </a:extLst>
              </p:cNvPr>
              <p:cNvSpPr txBox="1">
                <a:spLocks noRot="1" noChangeAspect="1" noMove="1" noResize="1" noEditPoints="1" noAdjustHandles="1" noChangeArrowheads="1" noChangeShapeType="1" noTextEdit="1"/>
              </p:cNvSpPr>
              <p:nvPr/>
            </p:nvSpPr>
            <p:spPr>
              <a:xfrm>
                <a:off x="35719" y="845499"/>
                <a:ext cx="6768752" cy="2399311"/>
              </a:xfrm>
              <a:prstGeom prst="rect">
                <a:avLst/>
              </a:prstGeom>
              <a:blipFill>
                <a:blip r:embed="rId2"/>
                <a:stretch>
                  <a:fillRect l="-811" b="-1018"/>
                </a:stretch>
              </a:blipFill>
            </p:spPr>
            <p:txBody>
              <a:bodyPr/>
              <a:lstStyle/>
              <a:p>
                <a:r>
                  <a:rPr lang="en-GB">
                    <a:noFill/>
                  </a:rPr>
                  <a:t> </a:t>
                </a:r>
              </a:p>
            </p:txBody>
          </p:sp>
        </mc:Fallback>
      </mc:AlternateContent>
      <p:sp>
        <p:nvSpPr>
          <p:cNvPr id="18" name="Rectangle 17">
            <a:extLst>
              <a:ext uri="{FF2B5EF4-FFF2-40B4-BE49-F238E27FC236}">
                <a16:creationId xmlns:a16="http://schemas.microsoft.com/office/drawing/2014/main" id="{CA0B8A41-A86B-4640-AFDE-A3CC82C27631}"/>
              </a:ext>
            </a:extLst>
          </p:cNvPr>
          <p:cNvSpPr/>
          <p:nvPr/>
        </p:nvSpPr>
        <p:spPr>
          <a:xfrm>
            <a:off x="3764342" y="1957046"/>
            <a:ext cx="2016224"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8AA56AD1-C9C7-4FCA-BD7B-8C06D7D53795}"/>
              </a:ext>
            </a:extLst>
          </p:cNvPr>
          <p:cNvSpPr/>
          <p:nvPr/>
        </p:nvSpPr>
        <p:spPr>
          <a:xfrm>
            <a:off x="3764342" y="1452990"/>
            <a:ext cx="2016224" cy="504056"/>
          </a:xfrm>
          <a:prstGeom prst="rect">
            <a:avLst/>
          </a:prstGeom>
          <a:solidFill>
            <a:srgbClr val="FF00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5F04E97-7F5A-4E0B-8DE0-AFD4B122E3C7}"/>
              </a:ext>
            </a:extLst>
          </p:cNvPr>
          <p:cNvSpPr/>
          <p:nvPr/>
        </p:nvSpPr>
        <p:spPr>
          <a:xfrm>
            <a:off x="3764342" y="1957193"/>
            <a:ext cx="50405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Rectangle 20">
            <a:extLst>
              <a:ext uri="{FF2B5EF4-FFF2-40B4-BE49-F238E27FC236}">
                <a16:creationId xmlns:a16="http://schemas.microsoft.com/office/drawing/2014/main" id="{87A3227E-47E7-43B9-972B-595B311641F6}"/>
              </a:ext>
            </a:extLst>
          </p:cNvPr>
          <p:cNvSpPr/>
          <p:nvPr/>
        </p:nvSpPr>
        <p:spPr>
          <a:xfrm>
            <a:off x="3764342" y="1453137"/>
            <a:ext cx="504056" cy="504056"/>
          </a:xfrm>
          <a:prstGeom prst="rect">
            <a:avLst/>
          </a:prstGeom>
          <a:solidFill>
            <a:srgbClr val="FF00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40271DA-5EA5-4401-8DF2-4CBF40766F68}"/>
              </a:ext>
            </a:extLst>
          </p:cNvPr>
          <p:cNvSpPr/>
          <p:nvPr/>
        </p:nvSpPr>
        <p:spPr>
          <a:xfrm>
            <a:off x="4268398" y="1957193"/>
            <a:ext cx="50405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Rectangle 21">
            <a:extLst>
              <a:ext uri="{FF2B5EF4-FFF2-40B4-BE49-F238E27FC236}">
                <a16:creationId xmlns:a16="http://schemas.microsoft.com/office/drawing/2014/main" id="{7144AC64-2D22-4234-AF09-51885D96F12E}"/>
              </a:ext>
            </a:extLst>
          </p:cNvPr>
          <p:cNvSpPr/>
          <p:nvPr/>
        </p:nvSpPr>
        <p:spPr>
          <a:xfrm>
            <a:off x="4268398" y="1453137"/>
            <a:ext cx="504056" cy="504056"/>
          </a:xfrm>
          <a:prstGeom prst="rect">
            <a:avLst/>
          </a:prstGeom>
          <a:solidFill>
            <a:srgbClr val="FF00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9CDC42AA-ACED-4422-BDFA-403A4B974025}"/>
              </a:ext>
            </a:extLst>
          </p:cNvPr>
          <p:cNvSpPr/>
          <p:nvPr/>
        </p:nvSpPr>
        <p:spPr>
          <a:xfrm>
            <a:off x="4772454" y="1957193"/>
            <a:ext cx="50405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Rectangle 23">
            <a:extLst>
              <a:ext uri="{FF2B5EF4-FFF2-40B4-BE49-F238E27FC236}">
                <a16:creationId xmlns:a16="http://schemas.microsoft.com/office/drawing/2014/main" id="{55D94663-7478-4457-B671-A7176E3D3923}"/>
              </a:ext>
            </a:extLst>
          </p:cNvPr>
          <p:cNvSpPr/>
          <p:nvPr/>
        </p:nvSpPr>
        <p:spPr>
          <a:xfrm>
            <a:off x="4772454" y="1453137"/>
            <a:ext cx="504056" cy="504056"/>
          </a:xfrm>
          <a:prstGeom prst="rect">
            <a:avLst/>
          </a:prstGeom>
          <a:solidFill>
            <a:srgbClr val="FF00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1C4DB692-3C20-4389-B88B-917853A6E46B}"/>
              </a:ext>
            </a:extLst>
          </p:cNvPr>
          <p:cNvSpPr/>
          <p:nvPr/>
        </p:nvSpPr>
        <p:spPr>
          <a:xfrm>
            <a:off x="5276510" y="1957193"/>
            <a:ext cx="50405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Rectangle 25">
            <a:extLst>
              <a:ext uri="{FF2B5EF4-FFF2-40B4-BE49-F238E27FC236}">
                <a16:creationId xmlns:a16="http://schemas.microsoft.com/office/drawing/2014/main" id="{3E6B1ABE-0B0E-47FB-9170-128B2780DB74}"/>
              </a:ext>
            </a:extLst>
          </p:cNvPr>
          <p:cNvSpPr/>
          <p:nvPr/>
        </p:nvSpPr>
        <p:spPr>
          <a:xfrm>
            <a:off x="5276510" y="1453137"/>
            <a:ext cx="504056" cy="504056"/>
          </a:xfrm>
          <a:prstGeom prst="rect">
            <a:avLst/>
          </a:prstGeom>
          <a:solidFill>
            <a:srgbClr val="FF00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DBA9EDC3-5D45-4A77-9097-AC9F4F695709}"/>
              </a:ext>
            </a:extLst>
          </p:cNvPr>
          <p:cNvSpPr txBox="1"/>
          <p:nvPr/>
        </p:nvSpPr>
        <p:spPr>
          <a:xfrm>
            <a:off x="35719" y="0"/>
            <a:ext cx="12120562" cy="369332"/>
          </a:xfrm>
          <a:prstGeom prst="rect">
            <a:avLst/>
          </a:prstGeom>
          <a:solidFill>
            <a:srgbClr val="002060"/>
          </a:solidFill>
        </p:spPr>
        <p:txBody>
          <a:bodyPr wrap="square" rtlCol="0">
            <a:spAutoFit/>
          </a:bodyPr>
          <a:lstStyle/>
          <a:p>
            <a:r>
              <a:rPr lang="en-GB" dirty="0">
                <a:solidFill>
                  <a:schemeClr val="bg1"/>
                </a:solidFill>
              </a:rPr>
              <a:t>Working with Fractions</a:t>
            </a:r>
          </a:p>
        </p:txBody>
      </p:sp>
      <p:sp>
        <p:nvSpPr>
          <p:cNvPr id="14" name="TextBox 13">
            <a:extLst>
              <a:ext uri="{FF2B5EF4-FFF2-40B4-BE49-F238E27FC236}">
                <a16:creationId xmlns:a16="http://schemas.microsoft.com/office/drawing/2014/main" id="{DE2C8590-AE71-4E8D-A4DA-F6D891E460E9}"/>
              </a:ext>
            </a:extLst>
          </p:cNvPr>
          <p:cNvSpPr txBox="1"/>
          <p:nvPr/>
        </p:nvSpPr>
        <p:spPr>
          <a:xfrm>
            <a:off x="35719" y="369332"/>
            <a:ext cx="12120562" cy="369332"/>
          </a:xfrm>
          <a:prstGeom prst="rect">
            <a:avLst/>
          </a:prstGeom>
          <a:solidFill>
            <a:srgbClr val="0070C0"/>
          </a:solidFill>
        </p:spPr>
        <p:txBody>
          <a:bodyPr wrap="square" rtlCol="0">
            <a:spAutoFit/>
          </a:bodyPr>
          <a:lstStyle/>
          <a:p>
            <a:r>
              <a:rPr lang="en-GB" dirty="0">
                <a:solidFill>
                  <a:schemeClr val="bg1"/>
                </a:solidFill>
              </a:rPr>
              <a:t>Dividing Fractions</a:t>
            </a:r>
          </a:p>
        </p:txBody>
      </p:sp>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895A0812-06A3-4967-A0D3-3C08193CE30D}"/>
                  </a:ext>
                </a:extLst>
              </p:cNvPr>
              <p:cNvSpPr txBox="1"/>
              <p:nvPr/>
            </p:nvSpPr>
            <p:spPr>
              <a:xfrm>
                <a:off x="1342091" y="3558338"/>
                <a:ext cx="5339111" cy="2391424"/>
              </a:xfrm>
              <a:prstGeom prst="rect">
                <a:avLst/>
              </a:prstGeom>
              <a:noFill/>
            </p:spPr>
            <p:txBody>
              <a:bodyPr wrap="square" rtlCol="0">
                <a:spAutoFit/>
              </a:bodyPr>
              <a:lstStyle/>
              <a:p>
                <a:r>
                  <a:rPr lang="en-GB" dirty="0">
                    <a:cs typeface="Arial" panose="020B0604020202020204" pitchFamily="34" charset="0"/>
                  </a:rPr>
                  <a:t>Work out   </a:t>
                </a:r>
                <a14:m>
                  <m:oMath xmlns:m="http://schemas.openxmlformats.org/officeDocument/2006/math">
                    <m:f>
                      <m:fPr>
                        <m:ctrlPr>
                          <a:rPr lang="en-GB" i="1">
                            <a:cs typeface="Arial" panose="020B0604020202020204" pitchFamily="34" charset="0"/>
                          </a:rPr>
                        </m:ctrlPr>
                      </m:fPr>
                      <m:num>
                        <m:r>
                          <a:rPr lang="en-GB" i="1">
                            <a:cs typeface="Arial" panose="020B0604020202020204" pitchFamily="34" charset="0"/>
                          </a:rPr>
                          <m:t>1</m:t>
                        </m:r>
                      </m:num>
                      <m:den>
                        <m:r>
                          <a:rPr lang="en-GB" i="1">
                            <a:cs typeface="Arial" panose="020B0604020202020204" pitchFamily="34" charset="0"/>
                          </a:rPr>
                          <m:t>2</m:t>
                        </m:r>
                      </m:den>
                    </m:f>
                    <m:r>
                      <a:rPr lang="en-GB" i="1" smtClean="0">
                        <a:latin typeface="Cambria Math" panose="02040503050406030204" pitchFamily="18" charset="0"/>
                        <a:ea typeface="Cambria Math" panose="02040503050406030204" pitchFamily="18" charset="0"/>
                        <a:cs typeface="Arial" panose="020B0604020202020204" pitchFamily="34" charset="0"/>
                      </a:rPr>
                      <m:t>÷</m:t>
                    </m:r>
                    <m:f>
                      <m:fPr>
                        <m:ctrlPr>
                          <a:rPr lang="en-GB" i="1">
                            <a:ea typeface="Cambria Math" panose="02040503050406030204" pitchFamily="18" charset="0"/>
                            <a:cs typeface="Arial" panose="020B0604020202020204" pitchFamily="34" charset="0"/>
                          </a:rPr>
                        </m:ctrlPr>
                      </m:fPr>
                      <m:num>
                        <m:r>
                          <a:rPr lang="en-GB" b="0" i="1" smtClean="0">
                            <a:latin typeface="Cambria Math" panose="02040503050406030204" pitchFamily="18" charset="0"/>
                            <a:ea typeface="Cambria Math" panose="02040503050406030204" pitchFamily="18" charset="0"/>
                            <a:cs typeface="Arial" panose="020B0604020202020204" pitchFamily="34" charset="0"/>
                          </a:rPr>
                          <m:t>1</m:t>
                        </m:r>
                      </m:num>
                      <m:den>
                        <m:r>
                          <a:rPr lang="en-GB" b="0" i="1" smtClean="0">
                            <a:latin typeface="Cambria Math" panose="02040503050406030204" pitchFamily="18" charset="0"/>
                            <a:ea typeface="Cambria Math" panose="02040503050406030204" pitchFamily="18" charset="0"/>
                            <a:cs typeface="Arial" panose="020B0604020202020204" pitchFamily="34" charset="0"/>
                          </a:rPr>
                          <m:t>8</m:t>
                        </m:r>
                      </m:den>
                    </m:f>
                  </m:oMath>
                </a14:m>
                <a:endParaRPr lang="en-GB" dirty="0">
                  <a:cs typeface="Arial" panose="020B0604020202020204" pitchFamily="34" charset="0"/>
                </a:endParaRPr>
              </a:p>
              <a:p>
                <a:endParaRPr lang="en-GB" dirty="0">
                  <a:cs typeface="Arial" panose="020B0604020202020204" pitchFamily="34" charset="0"/>
                </a:endParaRPr>
              </a:p>
              <a:p>
                <a:r>
                  <a:rPr lang="en-GB" dirty="0">
                    <a:cs typeface="Arial" panose="020B0604020202020204" pitchFamily="34" charset="0"/>
                  </a:rPr>
                  <a:t>	</a:t>
                </a:r>
                <a14:m>
                  <m:oMath xmlns:m="http://schemas.openxmlformats.org/officeDocument/2006/math">
                    <m:f>
                      <m:fPr>
                        <m:ctrlPr>
                          <a:rPr lang="en-GB" i="1" smtClean="0">
                            <a:latin typeface="Cambria Math" panose="02040503050406030204" pitchFamily="18" charset="0"/>
                            <a:cs typeface="Arial" panose="020B0604020202020204" pitchFamily="34" charset="0"/>
                          </a:rPr>
                        </m:ctrlPr>
                      </m:fPr>
                      <m:num>
                        <m:r>
                          <a:rPr lang="en-GB" b="0" i="1" smtClean="0">
                            <a:latin typeface="Cambria Math" panose="02040503050406030204" pitchFamily="18" charset="0"/>
                            <a:cs typeface="Arial" panose="020B0604020202020204" pitchFamily="34" charset="0"/>
                          </a:rPr>
                          <m:t>1</m:t>
                        </m:r>
                      </m:num>
                      <m:den>
                        <m:r>
                          <a:rPr lang="en-GB" b="0" i="1" smtClean="0">
                            <a:latin typeface="Cambria Math" panose="02040503050406030204" pitchFamily="18" charset="0"/>
                            <a:cs typeface="Arial" panose="020B0604020202020204" pitchFamily="34" charset="0"/>
                          </a:rPr>
                          <m:t>2</m:t>
                        </m:r>
                      </m:den>
                    </m:f>
                    <m:r>
                      <a:rPr lang="en-GB" i="1" smtClean="0">
                        <a:latin typeface="Cambria Math" panose="02040503050406030204" pitchFamily="18" charset="0"/>
                        <a:ea typeface="Cambria Math" panose="02040503050406030204" pitchFamily="18" charset="0"/>
                        <a:cs typeface="Arial" panose="020B0604020202020204" pitchFamily="34" charset="0"/>
                      </a:rPr>
                      <m:t>×</m:t>
                    </m:r>
                    <m:f>
                      <m:fPr>
                        <m:ctrlPr>
                          <a:rPr lang="en-GB" i="1" smtClean="0">
                            <a:latin typeface="Cambria Math" panose="02040503050406030204" pitchFamily="18" charset="0"/>
                            <a:ea typeface="Cambria Math" panose="02040503050406030204" pitchFamily="18" charset="0"/>
                            <a:cs typeface="Arial" panose="020B0604020202020204" pitchFamily="34" charset="0"/>
                          </a:rPr>
                        </m:ctrlPr>
                      </m:fPr>
                      <m:num>
                        <m:r>
                          <a:rPr lang="en-GB" b="0" i="1" smtClean="0">
                            <a:latin typeface="Cambria Math" panose="02040503050406030204" pitchFamily="18" charset="0"/>
                            <a:ea typeface="Cambria Math" panose="02040503050406030204" pitchFamily="18" charset="0"/>
                            <a:cs typeface="Arial" panose="020B0604020202020204" pitchFamily="34" charset="0"/>
                          </a:rPr>
                          <m:t>8</m:t>
                        </m:r>
                      </m:num>
                      <m:den>
                        <m:r>
                          <a:rPr lang="en-GB" b="0" i="1" smtClean="0">
                            <a:latin typeface="Cambria Math" panose="02040503050406030204" pitchFamily="18" charset="0"/>
                            <a:ea typeface="Cambria Math" panose="02040503050406030204" pitchFamily="18" charset="0"/>
                            <a:cs typeface="Arial" panose="020B0604020202020204" pitchFamily="34" charset="0"/>
                          </a:rPr>
                          <m:t>1</m:t>
                        </m:r>
                      </m:den>
                    </m:f>
                  </m:oMath>
                </a14:m>
                <a:endParaRPr lang="en-GB" dirty="0">
                  <a:cs typeface="Arial" panose="020B0604020202020204" pitchFamily="34" charset="0"/>
                </a:endParaRPr>
              </a:p>
              <a:p>
                <a:endParaRPr lang="en-GB" dirty="0">
                  <a:cs typeface="Arial" panose="020B0604020202020204" pitchFamily="34" charset="0"/>
                </a:endParaRPr>
              </a:p>
              <a:p>
                <a:r>
                  <a:rPr lang="en-GB" dirty="0">
                    <a:cs typeface="Arial" panose="020B0604020202020204" pitchFamily="34" charset="0"/>
                  </a:rPr>
                  <a:t>	</a:t>
                </a:r>
                <a14:m>
                  <m:oMath xmlns:m="http://schemas.openxmlformats.org/officeDocument/2006/math">
                    <m:r>
                      <a:rPr lang="en-GB" i="1">
                        <a:cs typeface="Arial" panose="020B0604020202020204" pitchFamily="34" charset="0"/>
                      </a:rPr>
                      <m:t>=</m:t>
                    </m:r>
                    <m:f>
                      <m:fPr>
                        <m:ctrlPr>
                          <a:rPr lang="en-GB" i="1">
                            <a:cs typeface="Arial" panose="020B0604020202020204" pitchFamily="34" charset="0"/>
                          </a:rPr>
                        </m:ctrlPr>
                      </m:fPr>
                      <m:num>
                        <m:r>
                          <a:rPr lang="en-GB" i="1">
                            <a:cs typeface="Arial" panose="020B0604020202020204" pitchFamily="34" charset="0"/>
                          </a:rPr>
                          <m:t>1</m:t>
                        </m:r>
                        <m:r>
                          <a:rPr lang="en-GB" i="1">
                            <a:ea typeface="Cambria Math" panose="02040503050406030204" pitchFamily="18" charset="0"/>
                            <a:cs typeface="Arial" panose="020B0604020202020204" pitchFamily="34" charset="0"/>
                          </a:rPr>
                          <m:t>×</m:t>
                        </m:r>
                        <m:r>
                          <a:rPr lang="en-GB" b="0" i="1" smtClean="0">
                            <a:latin typeface="Cambria Math" panose="02040503050406030204" pitchFamily="18" charset="0"/>
                            <a:ea typeface="Cambria Math" panose="02040503050406030204" pitchFamily="18" charset="0"/>
                            <a:cs typeface="Arial" panose="020B0604020202020204" pitchFamily="34" charset="0"/>
                          </a:rPr>
                          <m:t>4</m:t>
                        </m:r>
                      </m:num>
                      <m:den>
                        <m:r>
                          <a:rPr lang="en-GB" b="0" i="1" smtClean="0">
                            <a:latin typeface="Cambria Math" panose="02040503050406030204" pitchFamily="18" charset="0"/>
                            <a:ea typeface="Cambria Math" panose="02040503050406030204" pitchFamily="18" charset="0"/>
                            <a:cs typeface="Arial" panose="020B0604020202020204" pitchFamily="34" charset="0"/>
                          </a:rPr>
                          <m:t>1</m:t>
                        </m:r>
                        <m:r>
                          <a:rPr lang="en-GB" i="1">
                            <a:ea typeface="Cambria Math" panose="02040503050406030204" pitchFamily="18" charset="0"/>
                            <a:cs typeface="Arial" panose="020B0604020202020204" pitchFamily="34" charset="0"/>
                          </a:rPr>
                          <m:t>×</m:t>
                        </m:r>
                        <m:r>
                          <a:rPr lang="en-GB" b="0" i="1" smtClean="0">
                            <a:latin typeface="Cambria Math" panose="02040503050406030204" pitchFamily="18" charset="0"/>
                            <a:ea typeface="Cambria Math" panose="02040503050406030204" pitchFamily="18" charset="0"/>
                            <a:cs typeface="Arial" panose="020B0604020202020204" pitchFamily="34" charset="0"/>
                          </a:rPr>
                          <m:t>1</m:t>
                        </m:r>
                      </m:den>
                    </m:f>
                  </m:oMath>
                </a14:m>
                <a:endParaRPr lang="en-GB" dirty="0">
                  <a:cs typeface="Arial" panose="020B0604020202020204" pitchFamily="34" charset="0"/>
                </a:endParaRPr>
              </a:p>
              <a:p>
                <a:endParaRPr lang="en-GB" dirty="0">
                  <a:cs typeface="Arial" panose="020B0604020202020204" pitchFamily="34" charset="0"/>
                </a:endParaRPr>
              </a:p>
              <a:p>
                <a:r>
                  <a:rPr lang="en-GB" dirty="0">
                    <a:cs typeface="Arial" panose="020B0604020202020204" pitchFamily="34" charset="0"/>
                  </a:rPr>
                  <a:t>	</a:t>
                </a:r>
                <a14:m>
                  <m:oMath xmlns:m="http://schemas.openxmlformats.org/officeDocument/2006/math">
                    <m:r>
                      <a:rPr lang="en-GB" i="1">
                        <a:cs typeface="Arial" panose="020B0604020202020204" pitchFamily="34" charset="0"/>
                      </a:rPr>
                      <m:t>=</m:t>
                    </m:r>
                  </m:oMath>
                </a14:m>
                <a:r>
                  <a:rPr lang="en-GB" dirty="0">
                    <a:cs typeface="Arial" panose="020B0604020202020204" pitchFamily="34" charset="0"/>
                  </a:rPr>
                  <a:t> </a:t>
                </a:r>
                <a14:m>
                  <m:oMath xmlns:m="http://schemas.openxmlformats.org/officeDocument/2006/math">
                    <m:r>
                      <a:rPr lang="en-GB" i="1" dirty="0" smtClean="0">
                        <a:latin typeface="Cambria Math" panose="02040503050406030204" pitchFamily="18" charset="0"/>
                        <a:cs typeface="Arial" panose="020B0604020202020204" pitchFamily="34" charset="0"/>
                      </a:rPr>
                      <m:t>4</m:t>
                    </m:r>
                  </m:oMath>
                </a14:m>
                <a:endParaRPr lang="en-GB" dirty="0">
                  <a:cs typeface="Arial" panose="020B0604020202020204" pitchFamily="34" charset="0"/>
                </a:endParaRPr>
              </a:p>
            </p:txBody>
          </p:sp>
        </mc:Choice>
        <mc:Fallback>
          <p:sp>
            <p:nvSpPr>
              <p:cNvPr id="33" name="TextBox 32">
                <a:extLst>
                  <a:ext uri="{FF2B5EF4-FFF2-40B4-BE49-F238E27FC236}">
                    <a16:creationId xmlns:a16="http://schemas.microsoft.com/office/drawing/2014/main" id="{895A0812-06A3-4967-A0D3-3C08193CE30D}"/>
                  </a:ext>
                </a:extLst>
              </p:cNvPr>
              <p:cNvSpPr txBox="1">
                <a:spLocks noRot="1" noChangeAspect="1" noMove="1" noResize="1" noEditPoints="1" noAdjustHandles="1" noChangeArrowheads="1" noChangeShapeType="1" noTextEdit="1"/>
              </p:cNvSpPr>
              <p:nvPr/>
            </p:nvSpPr>
            <p:spPr>
              <a:xfrm>
                <a:off x="1342091" y="3558338"/>
                <a:ext cx="5339111" cy="2391424"/>
              </a:xfrm>
              <a:prstGeom prst="rect">
                <a:avLst/>
              </a:prstGeom>
              <a:blipFill>
                <a:blip r:embed="rId3"/>
                <a:stretch>
                  <a:fillRect l="-913"/>
                </a:stretch>
              </a:blipFill>
            </p:spPr>
            <p:txBody>
              <a:bodyPr/>
              <a:lstStyle/>
              <a:p>
                <a:r>
                  <a:rPr lang="en-GB">
                    <a:noFill/>
                  </a:rPr>
                  <a:t> </a:t>
                </a:r>
              </a:p>
            </p:txBody>
          </p:sp>
        </mc:Fallback>
      </mc:AlternateContent>
      <p:sp>
        <p:nvSpPr>
          <p:cNvPr id="34" name="Cloud Callout 10">
            <a:extLst>
              <a:ext uri="{FF2B5EF4-FFF2-40B4-BE49-F238E27FC236}">
                <a16:creationId xmlns:a16="http://schemas.microsoft.com/office/drawing/2014/main" id="{F7F414DA-018F-4D90-86C2-D2D5B5D28F79}"/>
              </a:ext>
            </a:extLst>
          </p:cNvPr>
          <p:cNvSpPr/>
          <p:nvPr/>
        </p:nvSpPr>
        <p:spPr bwMode="auto">
          <a:xfrm>
            <a:off x="3904361" y="3681405"/>
            <a:ext cx="2776841" cy="702336"/>
          </a:xfrm>
          <a:prstGeom prst="roundRect">
            <a:avLst/>
          </a:prstGeom>
          <a:solidFill>
            <a:srgbClr val="7030A0"/>
          </a:solidFill>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8304" tIns="34152" rIns="68304" bIns="34152" numCol="1" rtlCol="0" anchor="t" anchorCtr="0" compatLnSpc="1">
            <a:prstTxWarp prst="textNoShape">
              <a:avLst/>
            </a:prstTxWarp>
          </a:bodyPr>
          <a:lstStyle/>
          <a:p>
            <a:r>
              <a:rPr lang="en-US" dirty="0">
                <a:solidFill>
                  <a:schemeClr val="bg1"/>
                </a:solidFill>
                <a:cs typeface="Arial" panose="020B0604020202020204" pitchFamily="34" charset="0"/>
              </a:rPr>
              <a:t>Multiply by the reciprocal of the divisor</a:t>
            </a:r>
          </a:p>
        </p:txBody>
      </p:sp>
      <p:sp>
        <p:nvSpPr>
          <p:cNvPr id="35" name="Cloud Callout 13">
            <a:extLst>
              <a:ext uri="{FF2B5EF4-FFF2-40B4-BE49-F238E27FC236}">
                <a16:creationId xmlns:a16="http://schemas.microsoft.com/office/drawing/2014/main" id="{D730FA36-3243-4977-BD25-1429159C8CE9}"/>
              </a:ext>
            </a:extLst>
          </p:cNvPr>
          <p:cNvSpPr/>
          <p:nvPr/>
        </p:nvSpPr>
        <p:spPr bwMode="auto">
          <a:xfrm>
            <a:off x="3904361" y="5035531"/>
            <a:ext cx="2776841" cy="369332"/>
          </a:xfrm>
          <a:prstGeom prst="roundRect">
            <a:avLst/>
          </a:prstGeom>
          <a:solidFill>
            <a:srgbClr val="7030A0"/>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304" tIns="34152" rIns="68304" bIns="34152" numCol="1" rtlCol="0" anchor="t" anchorCtr="0" compatLnSpc="1">
            <a:prstTxWarp prst="textNoShape">
              <a:avLst/>
            </a:prstTxWarp>
          </a:bodyPr>
          <a:lstStyle/>
          <a:p>
            <a:r>
              <a:rPr lang="en-GB" dirty="0">
                <a:solidFill>
                  <a:schemeClr val="bg1"/>
                </a:solidFill>
                <a:cs typeface="Arial" panose="020B0604020202020204" pitchFamily="34" charset="0"/>
              </a:rPr>
              <a:t>Simplify if possible!</a:t>
            </a:r>
            <a:endParaRPr lang="en-GB" b="1" dirty="0">
              <a:solidFill>
                <a:schemeClr val="bg1"/>
              </a:solidFill>
              <a:cs typeface="Arial" panose="020B0604020202020204" pitchFamily="34" charset="0"/>
            </a:endParaRPr>
          </a:p>
        </p:txBody>
      </p:sp>
      <p:sp>
        <p:nvSpPr>
          <p:cNvPr id="36" name="TextBox 35">
            <a:extLst>
              <a:ext uri="{FF2B5EF4-FFF2-40B4-BE49-F238E27FC236}">
                <a16:creationId xmlns:a16="http://schemas.microsoft.com/office/drawing/2014/main" id="{C50DB141-49DA-4099-8EC1-DAB13ACD044F}"/>
              </a:ext>
            </a:extLst>
          </p:cNvPr>
          <p:cNvSpPr txBox="1"/>
          <p:nvPr/>
        </p:nvSpPr>
        <p:spPr>
          <a:xfrm>
            <a:off x="115078" y="3632675"/>
            <a:ext cx="973123" cy="369332"/>
          </a:xfrm>
          <a:prstGeom prst="rect">
            <a:avLst/>
          </a:prstGeom>
          <a:solidFill>
            <a:srgbClr val="FFFF00"/>
          </a:solidFill>
          <a:ln w="38100">
            <a:solidFill>
              <a:schemeClr val="tx1"/>
            </a:solidFill>
          </a:ln>
        </p:spPr>
        <p:txBody>
          <a:bodyPr wrap="square">
            <a:spAutoFit/>
          </a:bodyPr>
          <a:lstStyle/>
          <a:p>
            <a:r>
              <a:rPr lang="en-US" b="0" i="0" dirty="0">
                <a:solidFill>
                  <a:srgbClr val="333333"/>
                </a:solidFill>
                <a:effectLst/>
              </a:rPr>
              <a:t>Example</a:t>
            </a:r>
            <a:endParaRPr lang="en-GB" dirty="0"/>
          </a:p>
        </p:txBody>
      </p:sp>
      <p:cxnSp>
        <p:nvCxnSpPr>
          <p:cNvPr id="41" name="Straight Connector 40">
            <a:extLst>
              <a:ext uri="{FF2B5EF4-FFF2-40B4-BE49-F238E27FC236}">
                <a16:creationId xmlns:a16="http://schemas.microsoft.com/office/drawing/2014/main" id="{C8F43BDD-FB88-4F60-835A-66E9E965FAA9}"/>
              </a:ext>
            </a:extLst>
          </p:cNvPr>
          <p:cNvCxnSpPr/>
          <p:nvPr/>
        </p:nvCxnSpPr>
        <p:spPr>
          <a:xfrm flipV="1">
            <a:off x="2602122" y="4294724"/>
            <a:ext cx="288032" cy="16078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B25FFF20-440D-4CDA-987F-70649CD687CF}"/>
                  </a:ext>
                </a:extLst>
              </p:cNvPr>
              <p:cNvSpPr txBox="1"/>
              <p:nvPr/>
            </p:nvSpPr>
            <p:spPr>
              <a:xfrm>
                <a:off x="2695423" y="4123589"/>
                <a:ext cx="50405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rgbClr val="00B0F0"/>
                          </a:solidFill>
                          <a:latin typeface="Cambria Math" panose="02040503050406030204" pitchFamily="18" charset="0"/>
                        </a:rPr>
                        <m:t>𝟐</m:t>
                      </m:r>
                    </m:oMath>
                  </m:oMathPara>
                </a14:m>
                <a:endParaRPr lang="en-GB" sz="1400" b="1" dirty="0">
                  <a:solidFill>
                    <a:srgbClr val="00B0F0"/>
                  </a:solidFill>
                </a:endParaRPr>
              </a:p>
            </p:txBody>
          </p:sp>
        </mc:Choice>
        <mc:Fallback>
          <p:sp>
            <p:nvSpPr>
              <p:cNvPr id="42" name="TextBox 41">
                <a:extLst>
                  <a:ext uri="{FF2B5EF4-FFF2-40B4-BE49-F238E27FC236}">
                    <a16:creationId xmlns:a16="http://schemas.microsoft.com/office/drawing/2014/main" id="{B25FFF20-440D-4CDA-987F-70649CD687CF}"/>
                  </a:ext>
                </a:extLst>
              </p:cNvPr>
              <p:cNvSpPr txBox="1">
                <a:spLocks noRot="1" noChangeAspect="1" noMove="1" noResize="1" noEditPoints="1" noAdjustHandles="1" noChangeArrowheads="1" noChangeShapeType="1" noTextEdit="1"/>
              </p:cNvSpPr>
              <p:nvPr/>
            </p:nvSpPr>
            <p:spPr>
              <a:xfrm>
                <a:off x="2695423" y="4123589"/>
                <a:ext cx="504056" cy="307777"/>
              </a:xfrm>
              <a:prstGeom prst="rect">
                <a:avLst/>
              </a:prstGeom>
              <a:blipFill>
                <a:blip r:embed="rId4"/>
                <a:stretch>
                  <a:fillRect/>
                </a:stretch>
              </a:blipFill>
            </p:spPr>
            <p:txBody>
              <a:bodyPr/>
              <a:lstStyle/>
              <a:p>
                <a:r>
                  <a:rPr lang="en-GB">
                    <a:noFill/>
                  </a:rPr>
                  <a:t> </a:t>
                </a:r>
              </a:p>
            </p:txBody>
          </p:sp>
        </mc:Fallback>
      </mc:AlternateContent>
      <p:cxnSp>
        <p:nvCxnSpPr>
          <p:cNvPr id="43" name="Straight Connector 42">
            <a:extLst>
              <a:ext uri="{FF2B5EF4-FFF2-40B4-BE49-F238E27FC236}">
                <a16:creationId xmlns:a16="http://schemas.microsoft.com/office/drawing/2014/main" id="{EF87CBF5-A682-4946-A6AA-61685D1E059E}"/>
              </a:ext>
            </a:extLst>
          </p:cNvPr>
          <p:cNvCxnSpPr/>
          <p:nvPr/>
        </p:nvCxnSpPr>
        <p:spPr>
          <a:xfrm flipV="1">
            <a:off x="2248362" y="4535596"/>
            <a:ext cx="288032" cy="16078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F906EB5A-55AF-46C5-B43A-E9F695AEB39C}"/>
                  </a:ext>
                </a:extLst>
              </p:cNvPr>
              <p:cNvSpPr txBox="1"/>
              <p:nvPr/>
            </p:nvSpPr>
            <p:spPr>
              <a:xfrm>
                <a:off x="1939112" y="4586809"/>
                <a:ext cx="50405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rgbClr val="00B0F0"/>
                          </a:solidFill>
                          <a:latin typeface="Cambria Math" panose="02040503050406030204" pitchFamily="18" charset="0"/>
                        </a:rPr>
                        <m:t>𝟏</m:t>
                      </m:r>
                    </m:oMath>
                  </m:oMathPara>
                </a14:m>
                <a:endParaRPr lang="en-GB" sz="1400" b="1" dirty="0">
                  <a:solidFill>
                    <a:srgbClr val="00B0F0"/>
                  </a:solidFill>
                </a:endParaRPr>
              </a:p>
            </p:txBody>
          </p:sp>
        </mc:Choice>
        <mc:Fallback>
          <p:sp>
            <p:nvSpPr>
              <p:cNvPr id="44" name="TextBox 43">
                <a:extLst>
                  <a:ext uri="{FF2B5EF4-FFF2-40B4-BE49-F238E27FC236}">
                    <a16:creationId xmlns:a16="http://schemas.microsoft.com/office/drawing/2014/main" id="{F906EB5A-55AF-46C5-B43A-E9F695AEB39C}"/>
                  </a:ext>
                </a:extLst>
              </p:cNvPr>
              <p:cNvSpPr txBox="1">
                <a:spLocks noRot="1" noChangeAspect="1" noMove="1" noResize="1" noEditPoints="1" noAdjustHandles="1" noChangeArrowheads="1" noChangeShapeType="1" noTextEdit="1"/>
              </p:cNvSpPr>
              <p:nvPr/>
            </p:nvSpPr>
            <p:spPr>
              <a:xfrm>
                <a:off x="1939112" y="4586809"/>
                <a:ext cx="504056" cy="307777"/>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24081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
                                            <p:txEl>
                                              <p:pRg st="6" end="6"/>
                                            </p:txEl>
                                          </p:spTgt>
                                        </p:tgtEl>
                                        <p:attrNameLst>
                                          <p:attrName>style.visibility</p:attrName>
                                        </p:attrNameLst>
                                      </p:cBhvr>
                                      <p:to>
                                        <p:strVal val="visible"/>
                                      </p:to>
                                    </p:set>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500"/>
                                        <p:tgtEl>
                                          <p:spTgt spid="4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500"/>
                                        <p:tgtEl>
                                          <p:spTgt spid="42"/>
                                        </p:tgtEl>
                                      </p:cBhvr>
                                    </p:animEffect>
                                  </p:childTnLst>
                                </p:cTn>
                              </p:par>
                              <p:par>
                                <p:cTn id="78" presetID="10" presetClass="entr" presetSubtype="0" fill="hold"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500"/>
                                        <p:tgtEl>
                                          <p:spTgt spid="4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33">
                                            <p:txEl>
                                              <p:pRg st="6" end="6"/>
                                            </p:txEl>
                                          </p:spTgt>
                                        </p:tgtEl>
                                        <p:attrNameLst>
                                          <p:attrName>style.visibility</p:attrName>
                                        </p:attrNameLst>
                                      </p:cBhvr>
                                      <p:to>
                                        <p:strVal val="visible"/>
                                      </p:to>
                                    </p:set>
                                  </p:childTnLst>
                                </p:cTn>
                              </p:par>
                              <p:par>
                                <p:cTn id="92" presetID="10" presetClass="entr" presetSubtype="0" fill="hold" grpId="0" nodeType="with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3" grpId="0" animBg="1"/>
      <p:bldP spid="21" grpId="0" animBg="1"/>
      <p:bldP spid="16" grpId="0" animBg="1"/>
      <p:bldP spid="22" grpId="0" animBg="1"/>
      <p:bldP spid="23" grpId="0" animBg="1"/>
      <p:bldP spid="24" grpId="0" animBg="1"/>
      <p:bldP spid="25" grpId="0" animBg="1"/>
      <p:bldP spid="26" grpId="0" animBg="1"/>
      <p:bldP spid="34" grpId="0" animBg="1"/>
      <p:bldP spid="35" grpId="0" animBg="1"/>
      <p:bldP spid="36" grpId="0" animBg="1"/>
      <p:bldP spid="42"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028E9374-91E0-480D-937B-666FAC497C90}"/>
                  </a:ext>
                </a:extLst>
              </p:cNvPr>
              <p:cNvSpPr txBox="1"/>
              <p:nvPr/>
            </p:nvSpPr>
            <p:spPr>
              <a:xfrm>
                <a:off x="1236222" y="923330"/>
                <a:ext cx="3362672" cy="1846659"/>
              </a:xfrm>
              <a:prstGeom prst="rect">
                <a:avLst/>
              </a:prstGeom>
              <a:noFill/>
            </p:spPr>
            <p:txBody>
              <a:bodyPr wrap="square" rtlCol="0">
                <a:spAutoFit/>
              </a:bodyPr>
              <a:lstStyle/>
              <a:p>
                <a:r>
                  <a:rPr lang="en-GB" dirty="0">
                    <a:cs typeface="Arial" panose="020B0604020202020204" pitchFamily="34" charset="0"/>
                  </a:rPr>
                  <a:t>Work out 	</a:t>
                </a:r>
                <a14:m>
                  <m:oMath xmlns:m="http://schemas.openxmlformats.org/officeDocument/2006/math">
                    <m:f>
                      <m:fPr>
                        <m:ctrlPr>
                          <a:rPr lang="en-GB" i="1">
                            <a:cs typeface="Arial" panose="020B0604020202020204" pitchFamily="34" charset="0"/>
                          </a:rPr>
                        </m:ctrlPr>
                      </m:fPr>
                      <m:num>
                        <m:r>
                          <a:rPr lang="en-GB" i="1">
                            <a:cs typeface="Arial" panose="020B0604020202020204" pitchFamily="34" charset="0"/>
                          </a:rPr>
                          <m:t>2</m:t>
                        </m:r>
                      </m:num>
                      <m:den>
                        <m:r>
                          <a:rPr lang="en-GB" i="1">
                            <a:cs typeface="Arial" panose="020B0604020202020204" pitchFamily="34" charset="0"/>
                          </a:rPr>
                          <m:t>3</m:t>
                        </m:r>
                      </m:den>
                    </m:f>
                    <m:r>
                      <a:rPr lang="en-GB" i="1">
                        <a:ea typeface="Cambria Math" panose="02040503050406030204" pitchFamily="18" charset="0"/>
                        <a:cs typeface="Arial" panose="020B0604020202020204" pitchFamily="34" charset="0"/>
                      </a:rPr>
                      <m:t>÷</m:t>
                    </m:r>
                    <m:f>
                      <m:fPr>
                        <m:ctrlPr>
                          <a:rPr lang="en-GB" i="1">
                            <a:ea typeface="Cambria Math" panose="02040503050406030204" pitchFamily="18" charset="0"/>
                            <a:cs typeface="Arial" panose="020B0604020202020204" pitchFamily="34" charset="0"/>
                          </a:rPr>
                        </m:ctrlPr>
                      </m:fPr>
                      <m:num>
                        <m:r>
                          <a:rPr lang="en-GB" i="1">
                            <a:ea typeface="Cambria Math" panose="02040503050406030204" pitchFamily="18" charset="0"/>
                            <a:cs typeface="Arial" panose="020B0604020202020204" pitchFamily="34" charset="0"/>
                          </a:rPr>
                          <m:t>1</m:t>
                        </m:r>
                      </m:num>
                      <m:den>
                        <m:r>
                          <a:rPr lang="en-GB" i="1">
                            <a:ea typeface="Cambria Math" panose="02040503050406030204" pitchFamily="18" charset="0"/>
                            <a:cs typeface="Arial" panose="020B0604020202020204" pitchFamily="34" charset="0"/>
                          </a:rPr>
                          <m:t>4</m:t>
                        </m:r>
                      </m:den>
                    </m:f>
                  </m:oMath>
                </a14:m>
                <a:endParaRPr lang="en-GB" dirty="0">
                  <a:cs typeface="Arial" panose="020B0604020202020204" pitchFamily="34" charset="0"/>
                </a:endParaRPr>
              </a:p>
              <a:p>
                <a:endParaRPr lang="en-GB" dirty="0">
                  <a:cs typeface="Arial" panose="020B0604020202020204" pitchFamily="34" charset="0"/>
                </a:endParaRPr>
              </a:p>
              <a:p>
                <a:r>
                  <a:rPr lang="en-GB" dirty="0">
                    <a:cs typeface="Arial" panose="020B0604020202020204" pitchFamily="34" charset="0"/>
                  </a:rPr>
                  <a:t>		</a:t>
                </a:r>
                <a14:m>
                  <m:oMath xmlns:m="http://schemas.openxmlformats.org/officeDocument/2006/math">
                    <m:r>
                      <a:rPr lang="en-GB" i="1">
                        <a:cs typeface="Arial" panose="020B0604020202020204" pitchFamily="34" charset="0"/>
                      </a:rPr>
                      <m:t>=</m:t>
                    </m:r>
                    <m:f>
                      <m:fPr>
                        <m:ctrlPr>
                          <a:rPr lang="en-GB" i="1">
                            <a:cs typeface="Arial" panose="020B0604020202020204" pitchFamily="34" charset="0"/>
                          </a:rPr>
                        </m:ctrlPr>
                      </m:fPr>
                      <m:num>
                        <m:r>
                          <a:rPr lang="en-GB" i="1">
                            <a:cs typeface="Arial" panose="020B0604020202020204" pitchFamily="34" charset="0"/>
                          </a:rPr>
                          <m:t>2</m:t>
                        </m:r>
                      </m:num>
                      <m:den>
                        <m:r>
                          <a:rPr lang="en-GB" i="1">
                            <a:cs typeface="Arial" panose="020B0604020202020204" pitchFamily="34" charset="0"/>
                          </a:rPr>
                          <m:t>3</m:t>
                        </m:r>
                      </m:den>
                    </m:f>
                    <m:r>
                      <a:rPr lang="en-GB" i="1">
                        <a:ea typeface="Cambria Math" panose="02040503050406030204" pitchFamily="18" charset="0"/>
                        <a:cs typeface="Arial" panose="020B0604020202020204" pitchFamily="34" charset="0"/>
                      </a:rPr>
                      <m:t>×</m:t>
                    </m:r>
                    <m:f>
                      <m:fPr>
                        <m:ctrlPr>
                          <a:rPr lang="en-GB" i="1">
                            <a:ea typeface="Cambria Math" panose="02040503050406030204" pitchFamily="18" charset="0"/>
                            <a:cs typeface="Arial" panose="020B0604020202020204" pitchFamily="34" charset="0"/>
                          </a:rPr>
                        </m:ctrlPr>
                      </m:fPr>
                      <m:num>
                        <m:r>
                          <a:rPr lang="en-GB" i="1">
                            <a:ea typeface="Cambria Math" panose="02040503050406030204" pitchFamily="18" charset="0"/>
                            <a:cs typeface="Arial" panose="020B0604020202020204" pitchFamily="34" charset="0"/>
                          </a:rPr>
                          <m:t>4</m:t>
                        </m:r>
                      </m:num>
                      <m:den>
                        <m:r>
                          <a:rPr lang="en-GB" i="1">
                            <a:ea typeface="Cambria Math" panose="02040503050406030204" pitchFamily="18" charset="0"/>
                            <a:cs typeface="Arial" panose="020B0604020202020204" pitchFamily="34" charset="0"/>
                          </a:rPr>
                          <m:t>1</m:t>
                        </m:r>
                      </m:den>
                    </m:f>
                  </m:oMath>
                </a14:m>
                <a:endParaRPr lang="en-GB" dirty="0">
                  <a:cs typeface="Arial" panose="020B0604020202020204" pitchFamily="34" charset="0"/>
                </a:endParaRPr>
              </a:p>
              <a:p>
                <a:endParaRPr lang="en-GB" dirty="0">
                  <a:cs typeface="Arial" panose="020B0604020202020204" pitchFamily="34" charset="0"/>
                </a:endParaRPr>
              </a:p>
              <a:p>
                <a:r>
                  <a:rPr lang="en-GB" dirty="0">
                    <a:cs typeface="Arial" panose="020B0604020202020204" pitchFamily="34" charset="0"/>
                  </a:rPr>
                  <a:t>		</a:t>
                </a:r>
                <a14:m>
                  <m:oMath xmlns:m="http://schemas.openxmlformats.org/officeDocument/2006/math">
                    <m:r>
                      <a:rPr lang="en-GB" i="1">
                        <a:cs typeface="Arial" panose="020B0604020202020204" pitchFamily="34" charset="0"/>
                      </a:rPr>
                      <m:t>=</m:t>
                    </m:r>
                    <m:f>
                      <m:fPr>
                        <m:ctrlPr>
                          <a:rPr lang="en-GB" i="1">
                            <a:cs typeface="Arial" panose="020B0604020202020204" pitchFamily="34" charset="0"/>
                          </a:rPr>
                        </m:ctrlPr>
                      </m:fPr>
                      <m:num>
                        <m:r>
                          <a:rPr lang="en-GB" i="1">
                            <a:cs typeface="Arial" panose="020B0604020202020204" pitchFamily="34" charset="0"/>
                          </a:rPr>
                          <m:t>8</m:t>
                        </m:r>
                      </m:num>
                      <m:den>
                        <m:r>
                          <a:rPr lang="en-GB" i="1">
                            <a:cs typeface="Arial" panose="020B0604020202020204" pitchFamily="34" charset="0"/>
                          </a:rPr>
                          <m:t>3</m:t>
                        </m:r>
                      </m:den>
                    </m:f>
                  </m:oMath>
                </a14:m>
                <a:endParaRPr lang="en-GB" dirty="0">
                  <a:cs typeface="Arial" panose="020B0604020202020204" pitchFamily="34" charset="0"/>
                </a:endParaRPr>
              </a:p>
            </p:txBody>
          </p:sp>
        </mc:Choice>
        <mc:Fallback>
          <p:sp>
            <p:nvSpPr>
              <p:cNvPr id="2" name="TextBox 1">
                <a:extLst>
                  <a:ext uri="{FF2B5EF4-FFF2-40B4-BE49-F238E27FC236}">
                    <a16:creationId xmlns:a16="http://schemas.microsoft.com/office/drawing/2014/main" id="{028E9374-91E0-480D-937B-666FAC497C90}"/>
                  </a:ext>
                </a:extLst>
              </p:cNvPr>
              <p:cNvSpPr txBox="1">
                <a:spLocks noRot="1" noChangeAspect="1" noMove="1" noResize="1" noEditPoints="1" noAdjustHandles="1" noChangeArrowheads="1" noChangeShapeType="1" noTextEdit="1"/>
              </p:cNvSpPr>
              <p:nvPr/>
            </p:nvSpPr>
            <p:spPr>
              <a:xfrm>
                <a:off x="1236222" y="923330"/>
                <a:ext cx="3362672" cy="1846659"/>
              </a:xfrm>
              <a:prstGeom prst="rect">
                <a:avLst/>
              </a:prstGeom>
              <a:blipFill>
                <a:blip r:embed="rId2"/>
                <a:stretch>
                  <a:fillRect l="-1633"/>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B106BEAC-1632-4FEA-97AB-C001164D0B86}"/>
              </a:ext>
            </a:extLst>
          </p:cNvPr>
          <p:cNvSpPr txBox="1"/>
          <p:nvPr/>
        </p:nvSpPr>
        <p:spPr>
          <a:xfrm>
            <a:off x="35719" y="0"/>
            <a:ext cx="12120562" cy="369332"/>
          </a:xfrm>
          <a:prstGeom prst="rect">
            <a:avLst/>
          </a:prstGeom>
          <a:solidFill>
            <a:srgbClr val="002060"/>
          </a:solidFill>
        </p:spPr>
        <p:txBody>
          <a:bodyPr wrap="square" rtlCol="0">
            <a:spAutoFit/>
          </a:bodyPr>
          <a:lstStyle/>
          <a:p>
            <a:r>
              <a:rPr lang="en-GB" dirty="0">
                <a:solidFill>
                  <a:schemeClr val="bg1"/>
                </a:solidFill>
              </a:rPr>
              <a:t>Working with Fractions</a:t>
            </a:r>
          </a:p>
        </p:txBody>
      </p:sp>
      <p:sp>
        <p:nvSpPr>
          <p:cNvPr id="5" name="TextBox 4">
            <a:extLst>
              <a:ext uri="{FF2B5EF4-FFF2-40B4-BE49-F238E27FC236}">
                <a16:creationId xmlns:a16="http://schemas.microsoft.com/office/drawing/2014/main" id="{00CAD884-7066-4786-8C17-748675B32672}"/>
              </a:ext>
            </a:extLst>
          </p:cNvPr>
          <p:cNvSpPr txBox="1"/>
          <p:nvPr/>
        </p:nvSpPr>
        <p:spPr>
          <a:xfrm>
            <a:off x="35719" y="369332"/>
            <a:ext cx="12120562" cy="369332"/>
          </a:xfrm>
          <a:prstGeom prst="rect">
            <a:avLst/>
          </a:prstGeom>
          <a:solidFill>
            <a:srgbClr val="0070C0"/>
          </a:solidFill>
        </p:spPr>
        <p:txBody>
          <a:bodyPr wrap="square" rtlCol="0">
            <a:spAutoFit/>
          </a:bodyPr>
          <a:lstStyle/>
          <a:p>
            <a:r>
              <a:rPr lang="en-GB" dirty="0">
                <a:solidFill>
                  <a:schemeClr val="bg1"/>
                </a:solidFill>
              </a:rPr>
              <a:t>Dividing Fractions</a:t>
            </a:r>
          </a:p>
        </p:txBody>
      </p:sp>
      <p:sp>
        <p:nvSpPr>
          <p:cNvPr id="6" name="TextBox 5">
            <a:extLst>
              <a:ext uri="{FF2B5EF4-FFF2-40B4-BE49-F238E27FC236}">
                <a16:creationId xmlns:a16="http://schemas.microsoft.com/office/drawing/2014/main" id="{AF5B6E23-0B88-454E-B8A9-373CF3D393CE}"/>
              </a:ext>
            </a:extLst>
          </p:cNvPr>
          <p:cNvSpPr txBox="1"/>
          <p:nvPr/>
        </p:nvSpPr>
        <p:spPr>
          <a:xfrm>
            <a:off x="115078" y="923330"/>
            <a:ext cx="973123" cy="369332"/>
          </a:xfrm>
          <a:prstGeom prst="rect">
            <a:avLst/>
          </a:prstGeom>
          <a:solidFill>
            <a:srgbClr val="FFFF00"/>
          </a:solidFill>
          <a:ln w="38100">
            <a:solidFill>
              <a:schemeClr val="tx1"/>
            </a:solidFill>
          </a:ln>
        </p:spPr>
        <p:txBody>
          <a:bodyPr wrap="square">
            <a:spAutoFit/>
          </a:bodyPr>
          <a:lstStyle/>
          <a:p>
            <a:r>
              <a:rPr lang="en-US" b="0" i="0" dirty="0">
                <a:solidFill>
                  <a:srgbClr val="333333"/>
                </a:solidFill>
                <a:effectLst/>
              </a:rPr>
              <a:t>Example</a:t>
            </a:r>
            <a:endParaRPr lang="en-GB" dirty="0"/>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14B992BF-0518-4166-BC8D-E28675E41DED}"/>
                  </a:ext>
                </a:extLst>
              </p:cNvPr>
              <p:cNvSpPr txBox="1"/>
              <p:nvPr/>
            </p:nvSpPr>
            <p:spPr>
              <a:xfrm>
                <a:off x="7217144" y="913631"/>
                <a:ext cx="3500759" cy="2515369"/>
              </a:xfrm>
              <a:prstGeom prst="rect">
                <a:avLst/>
              </a:prstGeom>
              <a:noFill/>
            </p:spPr>
            <p:txBody>
              <a:bodyPr wrap="square" rtlCol="0">
                <a:spAutoFit/>
              </a:bodyPr>
              <a:lstStyle/>
              <a:p>
                <a:r>
                  <a:rPr lang="en-GB" dirty="0">
                    <a:cs typeface="Arial" panose="020B0604020202020204" pitchFamily="34" charset="0"/>
                  </a:rPr>
                  <a:t>Work out		 3</a:t>
                </a:r>
                <a14:m>
                  <m:oMath xmlns:m="http://schemas.openxmlformats.org/officeDocument/2006/math">
                    <m:f>
                      <m:fPr>
                        <m:ctrlPr>
                          <a:rPr lang="en-GB" i="1">
                            <a:cs typeface="Arial" panose="020B0604020202020204" pitchFamily="34" charset="0"/>
                          </a:rPr>
                        </m:ctrlPr>
                      </m:fPr>
                      <m:num>
                        <m:r>
                          <a:rPr lang="en-GB" i="1">
                            <a:cs typeface="Arial" panose="020B0604020202020204" pitchFamily="34" charset="0"/>
                          </a:rPr>
                          <m:t>2</m:t>
                        </m:r>
                      </m:num>
                      <m:den>
                        <m:r>
                          <a:rPr lang="en-GB" b="0" i="1" smtClean="0">
                            <a:latin typeface="Cambria Math" panose="02040503050406030204" pitchFamily="18" charset="0"/>
                            <a:cs typeface="Arial" panose="020B0604020202020204" pitchFamily="34" charset="0"/>
                          </a:rPr>
                          <m:t>5</m:t>
                        </m:r>
                      </m:den>
                    </m:f>
                    <m:r>
                      <a:rPr lang="en-GB" i="1">
                        <a:ea typeface="Cambria Math" panose="02040503050406030204" pitchFamily="18" charset="0"/>
                        <a:cs typeface="Arial" panose="020B0604020202020204" pitchFamily="34" charset="0"/>
                      </a:rPr>
                      <m:t>÷</m:t>
                    </m:r>
                    <m:f>
                      <m:fPr>
                        <m:ctrlPr>
                          <a:rPr lang="en-GB" i="1">
                            <a:ea typeface="Cambria Math" panose="02040503050406030204" pitchFamily="18" charset="0"/>
                            <a:cs typeface="Arial" panose="020B0604020202020204" pitchFamily="34" charset="0"/>
                          </a:rPr>
                        </m:ctrlPr>
                      </m:fPr>
                      <m:num>
                        <m:r>
                          <a:rPr lang="en-GB" b="0" i="1" smtClean="0">
                            <a:latin typeface="Cambria Math" panose="02040503050406030204" pitchFamily="18" charset="0"/>
                            <a:ea typeface="Cambria Math" panose="02040503050406030204" pitchFamily="18" charset="0"/>
                            <a:cs typeface="Arial" panose="020B0604020202020204" pitchFamily="34" charset="0"/>
                          </a:rPr>
                          <m:t>9</m:t>
                        </m:r>
                      </m:num>
                      <m:den>
                        <m:r>
                          <a:rPr lang="en-GB" b="0" i="1" smtClean="0">
                            <a:latin typeface="Cambria Math" panose="02040503050406030204" pitchFamily="18" charset="0"/>
                            <a:ea typeface="Cambria Math" panose="02040503050406030204" pitchFamily="18" charset="0"/>
                            <a:cs typeface="Arial" panose="020B0604020202020204" pitchFamily="34" charset="0"/>
                          </a:rPr>
                          <m:t>15</m:t>
                        </m:r>
                      </m:den>
                    </m:f>
                  </m:oMath>
                </a14:m>
                <a:endParaRPr lang="en-GB" dirty="0">
                  <a:cs typeface="Arial" panose="020B0604020202020204" pitchFamily="34" charset="0"/>
                </a:endParaRPr>
              </a:p>
              <a:p>
                <a:endParaRPr lang="en-GB" dirty="0">
                  <a:cs typeface="Arial" panose="020B0604020202020204" pitchFamily="34" charset="0"/>
                </a:endParaRPr>
              </a:p>
              <a:p>
                <a:r>
                  <a:rPr lang="en-GB" dirty="0">
                    <a:cs typeface="Arial" panose="020B0604020202020204" pitchFamily="34" charset="0"/>
                  </a:rPr>
                  <a:t>		</a:t>
                </a:r>
                <a14:m>
                  <m:oMath xmlns:m="http://schemas.openxmlformats.org/officeDocument/2006/math">
                    <m:r>
                      <a:rPr lang="en-GB" i="1">
                        <a:cs typeface="Arial" panose="020B0604020202020204" pitchFamily="34" charset="0"/>
                      </a:rPr>
                      <m:t>=</m:t>
                    </m:r>
                    <m:f>
                      <m:fPr>
                        <m:ctrlPr>
                          <a:rPr lang="en-GB" i="1">
                            <a:cs typeface="Arial" panose="020B0604020202020204" pitchFamily="34" charset="0"/>
                          </a:rPr>
                        </m:ctrlPr>
                      </m:fPr>
                      <m:num>
                        <m:r>
                          <a:rPr lang="en-GB" b="0" i="1" smtClean="0">
                            <a:latin typeface="Cambria Math" panose="02040503050406030204" pitchFamily="18" charset="0"/>
                            <a:cs typeface="Arial" panose="020B0604020202020204" pitchFamily="34" charset="0"/>
                          </a:rPr>
                          <m:t>17</m:t>
                        </m:r>
                      </m:num>
                      <m:den>
                        <m:r>
                          <a:rPr lang="en-GB" b="0" i="1" smtClean="0">
                            <a:latin typeface="Cambria Math" panose="02040503050406030204" pitchFamily="18" charset="0"/>
                            <a:cs typeface="Arial" panose="020B0604020202020204" pitchFamily="34" charset="0"/>
                          </a:rPr>
                          <m:t>5</m:t>
                        </m:r>
                      </m:den>
                    </m:f>
                    <m:r>
                      <a:rPr lang="en-GB" i="1">
                        <a:ea typeface="Cambria Math" panose="02040503050406030204" pitchFamily="18" charset="0"/>
                        <a:cs typeface="Arial" panose="020B0604020202020204" pitchFamily="34" charset="0"/>
                      </a:rPr>
                      <m:t>×</m:t>
                    </m:r>
                    <m:f>
                      <m:fPr>
                        <m:ctrlPr>
                          <a:rPr lang="en-GB" i="1">
                            <a:ea typeface="Cambria Math" panose="02040503050406030204" pitchFamily="18" charset="0"/>
                            <a:cs typeface="Arial" panose="020B0604020202020204" pitchFamily="34" charset="0"/>
                          </a:rPr>
                        </m:ctrlPr>
                      </m:fPr>
                      <m:num>
                        <m:r>
                          <a:rPr lang="en-GB" b="0" i="1" smtClean="0">
                            <a:latin typeface="Cambria Math" panose="02040503050406030204" pitchFamily="18" charset="0"/>
                            <a:ea typeface="Cambria Math" panose="02040503050406030204" pitchFamily="18" charset="0"/>
                            <a:cs typeface="Arial" panose="020B0604020202020204" pitchFamily="34" charset="0"/>
                          </a:rPr>
                          <m:t>15</m:t>
                        </m:r>
                      </m:num>
                      <m:den>
                        <m:r>
                          <a:rPr lang="en-GB" b="0" i="1" smtClean="0">
                            <a:latin typeface="Cambria Math" panose="02040503050406030204" pitchFamily="18" charset="0"/>
                            <a:ea typeface="Cambria Math" panose="02040503050406030204" pitchFamily="18" charset="0"/>
                            <a:cs typeface="Arial" panose="020B0604020202020204" pitchFamily="34" charset="0"/>
                          </a:rPr>
                          <m:t>9</m:t>
                        </m:r>
                      </m:den>
                    </m:f>
                  </m:oMath>
                </a14:m>
                <a:endParaRPr lang="en-GB" dirty="0">
                  <a:cs typeface="Arial" panose="020B0604020202020204" pitchFamily="34" charset="0"/>
                </a:endParaRPr>
              </a:p>
              <a:p>
                <a:endParaRPr lang="en-GB" dirty="0">
                  <a:cs typeface="Arial" panose="020B0604020202020204" pitchFamily="34" charset="0"/>
                </a:endParaRPr>
              </a:p>
              <a:p>
                <a:r>
                  <a:rPr lang="en-GB" dirty="0">
                    <a:cs typeface="Arial" panose="020B0604020202020204" pitchFamily="34" charset="0"/>
                  </a:rPr>
                  <a:t>		</a:t>
                </a:r>
                <a14:m>
                  <m:oMath xmlns:m="http://schemas.openxmlformats.org/officeDocument/2006/math">
                    <m:r>
                      <a:rPr lang="en-GB" i="1">
                        <a:cs typeface="Arial" panose="020B0604020202020204" pitchFamily="34" charset="0"/>
                      </a:rPr>
                      <m:t>=</m:t>
                    </m:r>
                    <m:f>
                      <m:fPr>
                        <m:ctrlPr>
                          <a:rPr lang="en-GB" i="1">
                            <a:cs typeface="Arial" panose="020B0604020202020204" pitchFamily="34" charset="0"/>
                          </a:rPr>
                        </m:ctrlPr>
                      </m:fPr>
                      <m:num>
                        <m:r>
                          <a:rPr lang="en-GB" b="0" i="1" smtClean="0">
                            <a:latin typeface="Cambria Math" panose="02040503050406030204" pitchFamily="18" charset="0"/>
                            <a:cs typeface="Arial" panose="020B0604020202020204" pitchFamily="34" charset="0"/>
                          </a:rPr>
                          <m:t>51</m:t>
                        </m:r>
                      </m:num>
                      <m:den>
                        <m:r>
                          <a:rPr lang="en-GB" b="0" i="1" smtClean="0">
                            <a:latin typeface="Cambria Math" panose="02040503050406030204" pitchFamily="18" charset="0"/>
                            <a:cs typeface="Arial" panose="020B0604020202020204" pitchFamily="34" charset="0"/>
                          </a:rPr>
                          <m:t>9</m:t>
                        </m:r>
                      </m:den>
                    </m:f>
                  </m:oMath>
                </a14:m>
                <a:endParaRPr lang="en-GB" dirty="0">
                  <a:cs typeface="Arial" panose="020B0604020202020204" pitchFamily="34" charset="0"/>
                </a:endParaRPr>
              </a:p>
              <a:p>
                <a:pPr/>
                <a:r>
                  <a:rPr lang="en-GB" dirty="0">
                    <a:cs typeface="Arial" panose="020B0604020202020204" pitchFamily="34" charset="0"/>
                  </a:rPr>
                  <a:t>		</a:t>
                </a:r>
              </a:p>
              <a:p>
                <a:pPr/>
                <a:r>
                  <a:rPr lang="en-GB" dirty="0">
                    <a:cs typeface="Arial" panose="020B0604020202020204" pitchFamily="34" charset="0"/>
                  </a:rPr>
                  <a:t>		</a:t>
                </a:r>
                <a14:m>
                  <m:oMath xmlns:m="http://schemas.openxmlformats.org/officeDocument/2006/math">
                    <m:r>
                      <a:rPr lang="en-GB" i="1">
                        <a:latin typeface="Cambria Math" panose="02040503050406030204" pitchFamily="18" charset="0"/>
                        <a:cs typeface="Arial" panose="020B0604020202020204" pitchFamily="34" charset="0"/>
                      </a:rPr>
                      <m:t>=</m:t>
                    </m:r>
                    <m:r>
                      <a:rPr lang="en-GB" b="0" i="1" smtClean="0">
                        <a:latin typeface="Cambria Math" panose="02040503050406030204" pitchFamily="18" charset="0"/>
                        <a:cs typeface="Arial" panose="020B0604020202020204" pitchFamily="34" charset="0"/>
                      </a:rPr>
                      <m:t>4</m:t>
                    </m:r>
                    <m:f>
                      <m:fPr>
                        <m:ctrlPr>
                          <a:rPr lang="en-GB" i="1">
                            <a:latin typeface="Cambria Math" panose="02040503050406030204" pitchFamily="18" charset="0"/>
                            <a:cs typeface="Arial" panose="020B0604020202020204" pitchFamily="34" charset="0"/>
                          </a:rPr>
                        </m:ctrlPr>
                      </m:fPr>
                      <m:num>
                        <m:r>
                          <a:rPr lang="en-GB" b="0" i="1" smtClean="0">
                            <a:latin typeface="Cambria Math" panose="02040503050406030204" pitchFamily="18" charset="0"/>
                            <a:cs typeface="Arial" panose="020B0604020202020204" pitchFamily="34" charset="0"/>
                          </a:rPr>
                          <m:t>6</m:t>
                        </m:r>
                      </m:num>
                      <m:den>
                        <m:r>
                          <a:rPr lang="en-GB" i="1">
                            <a:latin typeface="Cambria Math" panose="02040503050406030204" pitchFamily="18" charset="0"/>
                            <a:cs typeface="Arial" panose="020B0604020202020204" pitchFamily="34" charset="0"/>
                          </a:rPr>
                          <m:t>9</m:t>
                        </m:r>
                      </m:den>
                    </m:f>
                    <m:r>
                      <a:rPr lang="en-GB" b="0" i="0" smtClean="0">
                        <a:latin typeface="Cambria Math" panose="02040503050406030204" pitchFamily="18" charset="0"/>
                        <a:cs typeface="Arial" panose="020B0604020202020204" pitchFamily="34" charset="0"/>
                      </a:rPr>
                      <m:t>=</m:t>
                    </m:r>
                    <m:r>
                      <a:rPr lang="en-GB" b="0" i="1" smtClean="0">
                        <a:latin typeface="Cambria Math" panose="02040503050406030204" pitchFamily="18" charset="0"/>
                        <a:cs typeface="Arial" panose="020B0604020202020204" pitchFamily="34" charset="0"/>
                      </a:rPr>
                      <m:t>4</m:t>
                    </m:r>
                    <m:f>
                      <m:fPr>
                        <m:ctrlPr>
                          <a:rPr lang="en-GB" i="1">
                            <a:latin typeface="Cambria Math" panose="02040503050406030204" pitchFamily="18" charset="0"/>
                            <a:cs typeface="Arial" panose="020B0604020202020204" pitchFamily="34" charset="0"/>
                          </a:rPr>
                        </m:ctrlPr>
                      </m:fPr>
                      <m:num>
                        <m:r>
                          <a:rPr lang="en-GB" b="0" i="1" smtClean="0">
                            <a:latin typeface="Cambria Math" panose="02040503050406030204" pitchFamily="18" charset="0"/>
                            <a:cs typeface="Arial" panose="020B0604020202020204" pitchFamily="34" charset="0"/>
                          </a:rPr>
                          <m:t>2</m:t>
                        </m:r>
                      </m:num>
                      <m:den>
                        <m:r>
                          <a:rPr lang="en-GB" b="0" i="1" smtClean="0">
                            <a:latin typeface="Cambria Math" panose="02040503050406030204" pitchFamily="18" charset="0"/>
                            <a:cs typeface="Arial" panose="020B0604020202020204" pitchFamily="34" charset="0"/>
                          </a:rPr>
                          <m:t>3</m:t>
                        </m:r>
                      </m:den>
                    </m:f>
                  </m:oMath>
                </a14:m>
                <a:endParaRPr lang="en-GB" dirty="0">
                  <a:cs typeface="Arial" panose="020B0604020202020204" pitchFamily="34" charset="0"/>
                </a:endParaRPr>
              </a:p>
            </p:txBody>
          </p:sp>
        </mc:Choice>
        <mc:Fallback>
          <p:sp>
            <p:nvSpPr>
              <p:cNvPr id="7" name="TextBox 6">
                <a:extLst>
                  <a:ext uri="{FF2B5EF4-FFF2-40B4-BE49-F238E27FC236}">
                    <a16:creationId xmlns:a16="http://schemas.microsoft.com/office/drawing/2014/main" id="{14B992BF-0518-4166-BC8D-E28675E41DED}"/>
                  </a:ext>
                </a:extLst>
              </p:cNvPr>
              <p:cNvSpPr txBox="1">
                <a:spLocks noRot="1" noChangeAspect="1" noMove="1" noResize="1" noEditPoints="1" noAdjustHandles="1" noChangeArrowheads="1" noChangeShapeType="1" noTextEdit="1"/>
              </p:cNvSpPr>
              <p:nvPr/>
            </p:nvSpPr>
            <p:spPr>
              <a:xfrm>
                <a:off x="7217144" y="913631"/>
                <a:ext cx="3500759" cy="2515369"/>
              </a:xfrm>
              <a:prstGeom prst="rect">
                <a:avLst/>
              </a:prstGeom>
              <a:blipFill>
                <a:blip r:embed="rId3"/>
                <a:stretch>
                  <a:fillRect l="-1568"/>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15DC602B-16BC-49C8-800D-68DE31F5EFE9}"/>
              </a:ext>
            </a:extLst>
          </p:cNvPr>
          <p:cNvSpPr txBox="1"/>
          <p:nvPr/>
        </p:nvSpPr>
        <p:spPr>
          <a:xfrm>
            <a:off x="6096000" y="913631"/>
            <a:ext cx="973123" cy="369332"/>
          </a:xfrm>
          <a:prstGeom prst="rect">
            <a:avLst/>
          </a:prstGeom>
          <a:solidFill>
            <a:srgbClr val="FFFF00"/>
          </a:solidFill>
          <a:ln w="38100">
            <a:solidFill>
              <a:schemeClr val="tx1"/>
            </a:solidFill>
          </a:ln>
        </p:spPr>
        <p:txBody>
          <a:bodyPr wrap="square">
            <a:spAutoFit/>
          </a:bodyPr>
          <a:lstStyle/>
          <a:p>
            <a:r>
              <a:rPr lang="en-US" b="0" i="0" dirty="0">
                <a:solidFill>
                  <a:srgbClr val="333333"/>
                </a:solidFill>
                <a:effectLst/>
              </a:rPr>
              <a:t>Example</a:t>
            </a:r>
            <a:endParaRPr lang="en-GB" dirty="0"/>
          </a:p>
        </p:txBody>
      </p:sp>
      <p:cxnSp>
        <p:nvCxnSpPr>
          <p:cNvPr id="9" name="Straight Connector 8">
            <a:extLst>
              <a:ext uri="{FF2B5EF4-FFF2-40B4-BE49-F238E27FC236}">
                <a16:creationId xmlns:a16="http://schemas.microsoft.com/office/drawing/2014/main" id="{6FD9FEAB-83F6-4160-AF4D-D8364B6AF87D}"/>
              </a:ext>
            </a:extLst>
          </p:cNvPr>
          <p:cNvCxnSpPr/>
          <p:nvPr/>
        </p:nvCxnSpPr>
        <p:spPr>
          <a:xfrm flipV="1">
            <a:off x="9716213" y="1640436"/>
            <a:ext cx="288032" cy="16078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12D63600-9BE1-47A0-A26B-7BD3FB6AE2B9}"/>
                  </a:ext>
                </a:extLst>
              </p:cNvPr>
              <p:cNvSpPr txBox="1"/>
              <p:nvPr/>
            </p:nvSpPr>
            <p:spPr>
              <a:xfrm>
                <a:off x="9809514" y="1469301"/>
                <a:ext cx="50405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rgbClr val="00B0F0"/>
                          </a:solidFill>
                          <a:latin typeface="Cambria Math" panose="02040503050406030204" pitchFamily="18" charset="0"/>
                        </a:rPr>
                        <m:t>𝟑</m:t>
                      </m:r>
                    </m:oMath>
                  </m:oMathPara>
                </a14:m>
                <a:endParaRPr lang="en-GB" sz="1400" b="1" dirty="0">
                  <a:solidFill>
                    <a:srgbClr val="00B0F0"/>
                  </a:solidFill>
                </a:endParaRPr>
              </a:p>
            </p:txBody>
          </p:sp>
        </mc:Choice>
        <mc:Fallback>
          <p:sp>
            <p:nvSpPr>
              <p:cNvPr id="10" name="TextBox 9">
                <a:extLst>
                  <a:ext uri="{FF2B5EF4-FFF2-40B4-BE49-F238E27FC236}">
                    <a16:creationId xmlns:a16="http://schemas.microsoft.com/office/drawing/2014/main" id="{12D63600-9BE1-47A0-A26B-7BD3FB6AE2B9}"/>
                  </a:ext>
                </a:extLst>
              </p:cNvPr>
              <p:cNvSpPr txBox="1">
                <a:spLocks noRot="1" noChangeAspect="1" noMove="1" noResize="1" noEditPoints="1" noAdjustHandles="1" noChangeArrowheads="1" noChangeShapeType="1" noTextEdit="1"/>
              </p:cNvSpPr>
              <p:nvPr/>
            </p:nvSpPr>
            <p:spPr>
              <a:xfrm>
                <a:off x="9809514" y="1469301"/>
                <a:ext cx="504056" cy="307777"/>
              </a:xfrm>
              <a:prstGeom prst="rect">
                <a:avLst/>
              </a:prstGeom>
              <a:blipFill>
                <a:blip r:embed="rId4"/>
                <a:stretch>
                  <a:fillRect/>
                </a:stretch>
              </a:blipFill>
            </p:spPr>
            <p:txBody>
              <a:bodyPr/>
              <a:lstStyle/>
              <a:p>
                <a:r>
                  <a:rPr lang="en-GB">
                    <a:noFill/>
                  </a:rPr>
                  <a:t> </a:t>
                </a:r>
              </a:p>
            </p:txBody>
          </p:sp>
        </mc:Fallback>
      </mc:AlternateContent>
      <p:cxnSp>
        <p:nvCxnSpPr>
          <p:cNvPr id="11" name="Straight Connector 10">
            <a:extLst>
              <a:ext uri="{FF2B5EF4-FFF2-40B4-BE49-F238E27FC236}">
                <a16:creationId xmlns:a16="http://schemas.microsoft.com/office/drawing/2014/main" id="{CC850EF8-52DA-496C-8CFD-A32011489EB5}"/>
              </a:ext>
            </a:extLst>
          </p:cNvPr>
          <p:cNvCxnSpPr/>
          <p:nvPr/>
        </p:nvCxnSpPr>
        <p:spPr>
          <a:xfrm flipV="1">
            <a:off x="9362453" y="1881308"/>
            <a:ext cx="288032" cy="16078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308ED18A-0AFE-4027-92A3-F9E1B743C526}"/>
                  </a:ext>
                </a:extLst>
              </p:cNvPr>
              <p:cNvSpPr txBox="1"/>
              <p:nvPr/>
            </p:nvSpPr>
            <p:spPr>
              <a:xfrm>
                <a:off x="9053203" y="1932521"/>
                <a:ext cx="50405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rgbClr val="00B0F0"/>
                          </a:solidFill>
                          <a:latin typeface="Cambria Math" panose="02040503050406030204" pitchFamily="18" charset="0"/>
                        </a:rPr>
                        <m:t>𝟏</m:t>
                      </m:r>
                    </m:oMath>
                  </m:oMathPara>
                </a14:m>
                <a:endParaRPr lang="en-GB" sz="1400" b="1" dirty="0">
                  <a:solidFill>
                    <a:srgbClr val="00B0F0"/>
                  </a:solidFill>
                </a:endParaRPr>
              </a:p>
            </p:txBody>
          </p:sp>
        </mc:Choice>
        <mc:Fallback>
          <p:sp>
            <p:nvSpPr>
              <p:cNvPr id="12" name="TextBox 11">
                <a:extLst>
                  <a:ext uri="{FF2B5EF4-FFF2-40B4-BE49-F238E27FC236}">
                    <a16:creationId xmlns:a16="http://schemas.microsoft.com/office/drawing/2014/main" id="{308ED18A-0AFE-4027-92A3-F9E1B743C526}"/>
                  </a:ext>
                </a:extLst>
              </p:cNvPr>
              <p:cNvSpPr txBox="1">
                <a:spLocks noRot="1" noChangeAspect="1" noMove="1" noResize="1" noEditPoints="1" noAdjustHandles="1" noChangeArrowheads="1" noChangeShapeType="1" noTextEdit="1"/>
              </p:cNvSpPr>
              <p:nvPr/>
            </p:nvSpPr>
            <p:spPr>
              <a:xfrm>
                <a:off x="9053203" y="1932521"/>
                <a:ext cx="504056" cy="307777"/>
              </a:xfrm>
              <a:prstGeom prst="rect">
                <a:avLst/>
              </a:prstGeom>
              <a:blipFill>
                <a:blip r:embed="rId5"/>
                <a:stretch>
                  <a:fillRect/>
                </a:stretch>
              </a:blipFill>
            </p:spPr>
            <p:txBody>
              <a:bodyPr/>
              <a:lstStyle/>
              <a:p>
                <a:r>
                  <a:rPr lang="en-GB">
                    <a:noFill/>
                  </a:rPr>
                  <a:t> </a:t>
                </a:r>
              </a:p>
            </p:txBody>
          </p:sp>
        </mc:Fallback>
      </mc:AlternateContent>
      <p:sp>
        <p:nvSpPr>
          <p:cNvPr id="13" name="Rectangle 12">
            <a:extLst>
              <a:ext uri="{FF2B5EF4-FFF2-40B4-BE49-F238E27FC236}">
                <a16:creationId xmlns:a16="http://schemas.microsoft.com/office/drawing/2014/main" id="{5CC28E58-D61C-4DCA-AB8B-0F88F85F93A7}"/>
              </a:ext>
            </a:extLst>
          </p:cNvPr>
          <p:cNvSpPr/>
          <p:nvPr/>
        </p:nvSpPr>
        <p:spPr>
          <a:xfrm>
            <a:off x="9716213" y="2966582"/>
            <a:ext cx="597357" cy="4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loud Callout 13">
            <a:extLst>
              <a:ext uri="{FF2B5EF4-FFF2-40B4-BE49-F238E27FC236}">
                <a16:creationId xmlns:a16="http://schemas.microsoft.com/office/drawing/2014/main" id="{86DFCC52-4D9A-4736-8F69-3FB410C1B233}"/>
              </a:ext>
            </a:extLst>
          </p:cNvPr>
          <p:cNvSpPr/>
          <p:nvPr/>
        </p:nvSpPr>
        <p:spPr bwMode="auto">
          <a:xfrm>
            <a:off x="8626470" y="3540892"/>
            <a:ext cx="2091433" cy="369332"/>
          </a:xfrm>
          <a:prstGeom prst="roundRect">
            <a:avLst/>
          </a:prstGeom>
          <a:solidFill>
            <a:srgbClr val="7030A0"/>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304" tIns="34152" rIns="68304" bIns="34152" numCol="1" rtlCol="0" anchor="t" anchorCtr="0" compatLnSpc="1">
            <a:prstTxWarp prst="textNoShape">
              <a:avLst/>
            </a:prstTxWarp>
          </a:bodyPr>
          <a:lstStyle/>
          <a:p>
            <a:r>
              <a:rPr lang="en-GB" dirty="0">
                <a:solidFill>
                  <a:schemeClr val="bg1"/>
                </a:solidFill>
                <a:cs typeface="Arial" panose="020B0604020202020204" pitchFamily="34" charset="0"/>
              </a:rPr>
              <a:t>Simplify if possible!</a:t>
            </a:r>
            <a:endParaRPr lang="en-GB" b="1" dirty="0">
              <a:solidFill>
                <a:schemeClr val="bg1"/>
              </a:solidFill>
              <a:cs typeface="Arial" panose="020B0604020202020204" pitchFamily="34" charset="0"/>
            </a:endParaRPr>
          </a:p>
        </p:txBody>
      </p:sp>
      <mc:AlternateContent xmlns:mc="http://schemas.openxmlformats.org/markup-compatibility/2006">
        <mc:Choice xmlns:a14="http://schemas.microsoft.com/office/drawing/2010/main" Requires="a14">
          <p:sp>
            <p:nvSpPr>
              <p:cNvPr id="15" name="Rectangle 14">
                <a:extLst>
                  <a:ext uri="{FF2B5EF4-FFF2-40B4-BE49-F238E27FC236}">
                    <a16:creationId xmlns:a16="http://schemas.microsoft.com/office/drawing/2014/main" id="{151D0881-C67D-4AC5-8944-A9442DD6B725}"/>
                  </a:ext>
                </a:extLst>
              </p:cNvPr>
              <p:cNvSpPr/>
              <p:nvPr/>
            </p:nvSpPr>
            <p:spPr>
              <a:xfrm>
                <a:off x="44686" y="4734342"/>
                <a:ext cx="12111595" cy="1754326"/>
              </a:xfrm>
              <a:prstGeom prst="rect">
                <a:avLst/>
              </a:prstGeom>
              <a:solidFill>
                <a:srgbClr val="FFFF00"/>
              </a:solidFill>
            </p:spPr>
            <p:txBody>
              <a:bodyPr wrap="square">
                <a:spAutoFit/>
              </a:bodyPr>
              <a:lstStyle/>
              <a:p>
                <a:r>
                  <a:rPr lang="en-US" u="sng" dirty="0"/>
                  <a:t>Key Points</a:t>
                </a:r>
                <a:r>
                  <a:rPr lang="en-US" dirty="0"/>
                  <a:t>:</a:t>
                </a:r>
              </a:p>
              <a:p>
                <a:r>
                  <a:rPr lang="en-GB" dirty="0"/>
                  <a:t>Always </a:t>
                </a:r>
                <a:r>
                  <a:rPr lang="en-GB" b="1" dirty="0"/>
                  <a:t>simplify</a:t>
                </a:r>
                <a:r>
                  <a:rPr lang="en-GB" dirty="0"/>
                  <a:t> fractions</a:t>
                </a:r>
                <a14:m>
                  <m:oMath xmlns:m="http://schemas.openxmlformats.org/officeDocument/2006/math">
                    <m:r>
                      <a:rPr lang="en-GB" b="0" i="0" smtClean="0">
                        <a:latin typeface="Cambria Math" panose="02040503050406030204" pitchFamily="18" charset="0"/>
                      </a:rPr>
                      <m:t>. </m:t>
                    </m:r>
                  </m:oMath>
                </a14:m>
                <a:r>
                  <a:rPr lang="en-US" b="1" dirty="0"/>
                  <a:t> </a:t>
                </a:r>
                <a:endParaRPr lang="en-US" dirty="0"/>
              </a:p>
              <a:p>
                <a:r>
                  <a:rPr lang="en-US" dirty="0"/>
                  <a:t>When working with </a:t>
                </a:r>
                <a:r>
                  <a:rPr lang="en-US" b="1" dirty="0"/>
                  <a:t>mixed numbers, </a:t>
                </a:r>
                <a:r>
                  <a:rPr lang="en-US" dirty="0"/>
                  <a:t>convert to </a:t>
                </a:r>
                <a:r>
                  <a:rPr lang="en-US" b="1" dirty="0"/>
                  <a:t>improper fractions</a:t>
                </a:r>
                <a:r>
                  <a:rPr lang="en-US" dirty="0"/>
                  <a:t> before doing calculations.</a:t>
                </a:r>
              </a:p>
              <a:p>
                <a:r>
                  <a:rPr lang="en-US" dirty="0"/>
                  <a:t>When dividing by a fraction, take the </a:t>
                </a:r>
                <a:r>
                  <a:rPr lang="en-US" b="1" dirty="0"/>
                  <a:t>reciprocal of the divisor </a:t>
                </a:r>
                <a:r>
                  <a:rPr lang="en-US" dirty="0"/>
                  <a:t>and then multiply.</a:t>
                </a:r>
              </a:p>
              <a:p>
                <a:r>
                  <a:rPr lang="en-US" dirty="0"/>
                  <a:t>If possible, divide by </a:t>
                </a:r>
                <a:r>
                  <a:rPr lang="en-US" b="1" dirty="0"/>
                  <a:t>common factors </a:t>
                </a:r>
                <a:r>
                  <a:rPr lang="en-US" dirty="0"/>
                  <a:t>before multiplying</a:t>
                </a:r>
              </a:p>
              <a:p>
                <a:r>
                  <a:rPr lang="en-US" dirty="0"/>
                  <a:t>Treat whole numbers as fractions.</a:t>
                </a:r>
              </a:p>
            </p:txBody>
          </p:sp>
        </mc:Choice>
        <mc:Fallback>
          <p:sp>
            <p:nvSpPr>
              <p:cNvPr id="15" name="Rectangle 14">
                <a:extLst>
                  <a:ext uri="{FF2B5EF4-FFF2-40B4-BE49-F238E27FC236}">
                    <a16:creationId xmlns:a16="http://schemas.microsoft.com/office/drawing/2014/main" id="{151D0881-C67D-4AC5-8944-A9442DD6B725}"/>
                  </a:ext>
                </a:extLst>
              </p:cNvPr>
              <p:cNvSpPr>
                <a:spLocks noRot="1" noChangeAspect="1" noMove="1" noResize="1" noEditPoints="1" noAdjustHandles="1" noChangeArrowheads="1" noChangeShapeType="1" noTextEdit="1"/>
              </p:cNvSpPr>
              <p:nvPr/>
            </p:nvSpPr>
            <p:spPr>
              <a:xfrm>
                <a:off x="44686" y="4734342"/>
                <a:ext cx="12111595" cy="1754326"/>
              </a:xfrm>
              <a:prstGeom prst="rect">
                <a:avLst/>
              </a:prstGeom>
              <a:blipFill>
                <a:blip r:embed="rId6"/>
                <a:stretch>
                  <a:fillRect l="-403" t="-2091" b="-4878"/>
                </a:stretch>
              </a:blipFill>
            </p:spPr>
            <p:txBody>
              <a:bodyPr/>
              <a:lstStyle/>
              <a:p>
                <a:r>
                  <a:rPr lang="en-GB">
                    <a:noFill/>
                  </a:rPr>
                  <a:t> </a:t>
                </a:r>
              </a:p>
            </p:txBody>
          </p:sp>
        </mc:Fallback>
      </mc:AlternateContent>
    </p:spTree>
    <p:extLst>
      <p:ext uri="{BB962C8B-B14F-4D97-AF65-F5344CB8AC3E}">
        <p14:creationId xmlns:p14="http://schemas.microsoft.com/office/powerpoint/2010/main" val="393448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951E20-89FE-40E0-A283-490265BEF90D}"/>
              </a:ext>
            </a:extLst>
          </p:cNvPr>
          <p:cNvSpPr txBox="1"/>
          <p:nvPr/>
        </p:nvSpPr>
        <p:spPr>
          <a:xfrm>
            <a:off x="35719" y="0"/>
            <a:ext cx="12120562" cy="369332"/>
          </a:xfrm>
          <a:prstGeom prst="rect">
            <a:avLst/>
          </a:prstGeom>
          <a:solidFill>
            <a:srgbClr val="002060"/>
          </a:solidFill>
        </p:spPr>
        <p:txBody>
          <a:bodyPr wrap="square" rtlCol="0">
            <a:spAutoFit/>
          </a:bodyPr>
          <a:lstStyle/>
          <a:p>
            <a:r>
              <a:rPr lang="en-GB" dirty="0">
                <a:solidFill>
                  <a:schemeClr val="bg1"/>
                </a:solidFill>
              </a:rPr>
              <a:t>Working with Fractions</a:t>
            </a:r>
          </a:p>
        </p:txBody>
      </p:sp>
      <p:sp>
        <p:nvSpPr>
          <p:cNvPr id="4" name="Rectangle 3">
            <a:extLst>
              <a:ext uri="{FF2B5EF4-FFF2-40B4-BE49-F238E27FC236}">
                <a16:creationId xmlns:a16="http://schemas.microsoft.com/office/drawing/2014/main" id="{3AD388E4-3B17-42D8-AF67-E935249B7FA2}"/>
              </a:ext>
            </a:extLst>
          </p:cNvPr>
          <p:cNvSpPr/>
          <p:nvPr/>
        </p:nvSpPr>
        <p:spPr>
          <a:xfrm>
            <a:off x="35718" y="738664"/>
            <a:ext cx="12120561" cy="646331"/>
          </a:xfrm>
          <a:prstGeom prst="rect">
            <a:avLst/>
          </a:prstGeom>
          <a:noFill/>
        </p:spPr>
        <p:txBody>
          <a:bodyPr wrap="square">
            <a:spAutoFit/>
          </a:bodyPr>
          <a:lstStyle/>
          <a:p>
            <a:r>
              <a:rPr lang="en-US" dirty="0">
                <a:solidFill>
                  <a:schemeClr val="bg1"/>
                </a:solidFill>
              </a:rPr>
              <a:t>Complete ex 3 from page 9 of your textbooks. </a:t>
            </a:r>
          </a:p>
          <a:p>
            <a:r>
              <a:rPr lang="en-US" dirty="0">
                <a:solidFill>
                  <a:schemeClr val="bg1"/>
                </a:solidFill>
              </a:rPr>
              <a:t>Show appropriate workings</a:t>
            </a:r>
            <a:r>
              <a:rPr lang="en-US" dirty="0"/>
              <a:t>.</a:t>
            </a:r>
          </a:p>
        </p:txBody>
      </p:sp>
      <p:sp>
        <p:nvSpPr>
          <p:cNvPr id="5" name="TextBox 4">
            <a:extLst>
              <a:ext uri="{FF2B5EF4-FFF2-40B4-BE49-F238E27FC236}">
                <a16:creationId xmlns:a16="http://schemas.microsoft.com/office/drawing/2014/main" id="{82124FCC-B8FC-4EE7-879E-DE0D2B8D7A73}"/>
              </a:ext>
            </a:extLst>
          </p:cNvPr>
          <p:cNvSpPr txBox="1"/>
          <p:nvPr/>
        </p:nvSpPr>
        <p:spPr>
          <a:xfrm>
            <a:off x="35719" y="369332"/>
            <a:ext cx="12120562" cy="369332"/>
          </a:xfrm>
          <a:prstGeom prst="rect">
            <a:avLst/>
          </a:prstGeom>
          <a:solidFill>
            <a:srgbClr val="0070C0"/>
          </a:solidFill>
        </p:spPr>
        <p:txBody>
          <a:bodyPr wrap="square" rtlCol="0">
            <a:spAutoFit/>
          </a:bodyPr>
          <a:lstStyle/>
          <a:p>
            <a:r>
              <a:rPr lang="en-GB" dirty="0">
                <a:solidFill>
                  <a:schemeClr val="bg1"/>
                </a:solidFill>
              </a:rPr>
              <a:t>Practice</a:t>
            </a:r>
          </a:p>
        </p:txBody>
      </p:sp>
      <p:sp>
        <p:nvSpPr>
          <p:cNvPr id="8" name="Rectangle 7">
            <a:extLst>
              <a:ext uri="{FF2B5EF4-FFF2-40B4-BE49-F238E27FC236}">
                <a16:creationId xmlns:a16="http://schemas.microsoft.com/office/drawing/2014/main" id="{E4486953-5F6B-4B1D-87B4-38AE87C90FCE}"/>
              </a:ext>
            </a:extLst>
          </p:cNvPr>
          <p:cNvSpPr/>
          <p:nvPr/>
        </p:nvSpPr>
        <p:spPr>
          <a:xfrm>
            <a:off x="0" y="1580748"/>
            <a:ext cx="12120561" cy="369332"/>
          </a:xfrm>
          <a:prstGeom prst="rect">
            <a:avLst/>
          </a:prstGeom>
          <a:noFill/>
        </p:spPr>
        <p:txBody>
          <a:bodyPr wrap="square">
            <a:spAutoFit/>
          </a:bodyPr>
          <a:lstStyle/>
          <a:p>
            <a:r>
              <a:rPr lang="en-US" dirty="0">
                <a:solidFill>
                  <a:schemeClr val="bg1"/>
                </a:solidFill>
              </a:rPr>
              <a:t>Answers (p388): </a:t>
            </a:r>
          </a:p>
        </p:txBody>
      </p:sp>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2A0A3F69-5F9E-4EA9-BC6A-50C7B4A83BE4}"/>
                  </a:ext>
                </a:extLst>
              </p:cNvPr>
              <p:cNvSpPr/>
              <p:nvPr/>
            </p:nvSpPr>
            <p:spPr>
              <a:xfrm>
                <a:off x="44684" y="4734342"/>
                <a:ext cx="12111595" cy="1754326"/>
              </a:xfrm>
              <a:prstGeom prst="rect">
                <a:avLst/>
              </a:prstGeom>
              <a:solidFill>
                <a:srgbClr val="FFFF00"/>
              </a:solidFill>
            </p:spPr>
            <p:txBody>
              <a:bodyPr wrap="square">
                <a:spAutoFit/>
              </a:bodyPr>
              <a:lstStyle/>
              <a:p>
                <a:r>
                  <a:rPr lang="en-US" u="sng" dirty="0"/>
                  <a:t>Key Points</a:t>
                </a:r>
                <a:r>
                  <a:rPr lang="en-US" dirty="0"/>
                  <a:t>:</a:t>
                </a:r>
              </a:p>
              <a:p>
                <a:r>
                  <a:rPr lang="en-GB" dirty="0"/>
                  <a:t>Always </a:t>
                </a:r>
                <a:r>
                  <a:rPr lang="en-GB" b="1" dirty="0"/>
                  <a:t>simplify</a:t>
                </a:r>
                <a:r>
                  <a:rPr lang="en-GB" dirty="0"/>
                  <a:t> fractions</a:t>
                </a:r>
                <a14:m>
                  <m:oMath xmlns:m="http://schemas.openxmlformats.org/officeDocument/2006/math">
                    <m:r>
                      <a:rPr lang="en-GB" b="0" i="0" smtClean="0">
                        <a:latin typeface="Cambria Math" panose="02040503050406030204" pitchFamily="18" charset="0"/>
                      </a:rPr>
                      <m:t>. </m:t>
                    </m:r>
                  </m:oMath>
                </a14:m>
                <a:r>
                  <a:rPr lang="en-US" b="1" dirty="0"/>
                  <a:t> </a:t>
                </a:r>
                <a:endParaRPr lang="en-US" dirty="0"/>
              </a:p>
              <a:p>
                <a:r>
                  <a:rPr lang="en-US" dirty="0"/>
                  <a:t>When working with </a:t>
                </a:r>
                <a:r>
                  <a:rPr lang="en-US" b="1" dirty="0"/>
                  <a:t>mixed numbers, </a:t>
                </a:r>
                <a:r>
                  <a:rPr lang="en-US" dirty="0"/>
                  <a:t>convert to </a:t>
                </a:r>
                <a:r>
                  <a:rPr lang="en-US" b="1" dirty="0"/>
                  <a:t>improper fractions</a:t>
                </a:r>
                <a:r>
                  <a:rPr lang="en-US" dirty="0"/>
                  <a:t> before doing calculations.</a:t>
                </a:r>
              </a:p>
              <a:p>
                <a:r>
                  <a:rPr lang="en-US" dirty="0"/>
                  <a:t>When dividing by a fraction, take the </a:t>
                </a:r>
                <a:r>
                  <a:rPr lang="en-US" b="1" dirty="0"/>
                  <a:t>reciprocal of the divisor </a:t>
                </a:r>
                <a:r>
                  <a:rPr lang="en-US" dirty="0"/>
                  <a:t>and then multiply.</a:t>
                </a:r>
              </a:p>
              <a:p>
                <a:r>
                  <a:rPr lang="en-US" dirty="0"/>
                  <a:t>If possible, divide by </a:t>
                </a:r>
                <a:r>
                  <a:rPr lang="en-US" b="1" dirty="0"/>
                  <a:t>common factors </a:t>
                </a:r>
                <a:r>
                  <a:rPr lang="en-US" dirty="0"/>
                  <a:t>before multiplying</a:t>
                </a:r>
              </a:p>
              <a:p>
                <a:r>
                  <a:rPr lang="en-US" dirty="0"/>
                  <a:t>Treat whole numbers as fractions.</a:t>
                </a:r>
              </a:p>
            </p:txBody>
          </p:sp>
        </mc:Choice>
        <mc:Fallback>
          <p:sp>
            <p:nvSpPr>
              <p:cNvPr id="10" name="Rectangle 9">
                <a:extLst>
                  <a:ext uri="{FF2B5EF4-FFF2-40B4-BE49-F238E27FC236}">
                    <a16:creationId xmlns:a16="http://schemas.microsoft.com/office/drawing/2014/main" id="{2A0A3F69-5F9E-4EA9-BC6A-50C7B4A83BE4}"/>
                  </a:ext>
                </a:extLst>
              </p:cNvPr>
              <p:cNvSpPr>
                <a:spLocks noRot="1" noChangeAspect="1" noMove="1" noResize="1" noEditPoints="1" noAdjustHandles="1" noChangeArrowheads="1" noChangeShapeType="1" noTextEdit="1"/>
              </p:cNvSpPr>
              <p:nvPr/>
            </p:nvSpPr>
            <p:spPr>
              <a:xfrm>
                <a:off x="44684" y="4734342"/>
                <a:ext cx="12111595" cy="1754326"/>
              </a:xfrm>
              <a:prstGeom prst="rect">
                <a:avLst/>
              </a:prstGeom>
              <a:blipFill>
                <a:blip r:embed="rId2"/>
                <a:stretch>
                  <a:fillRect l="-403" t="-2091" b="-4878"/>
                </a:stretch>
              </a:blipFill>
            </p:spPr>
            <p:txBody>
              <a:bodyPr/>
              <a:lstStyle/>
              <a:p>
                <a:r>
                  <a:rPr lang="en-GB">
                    <a:noFill/>
                  </a:rPr>
                  <a:t> </a:t>
                </a:r>
              </a:p>
            </p:txBody>
          </p:sp>
        </mc:Fallback>
      </mc:AlternateContent>
      <p:pic>
        <p:nvPicPr>
          <p:cNvPr id="6" name="Picture 5" descr="Chart&#10;&#10;Description automatically generated">
            <a:extLst>
              <a:ext uri="{FF2B5EF4-FFF2-40B4-BE49-F238E27FC236}">
                <a16:creationId xmlns:a16="http://schemas.microsoft.com/office/drawing/2014/main" id="{AC805BAE-57B9-47BF-9A8B-F7FC61D247E7}"/>
              </a:ext>
            </a:extLst>
          </p:cNvPr>
          <p:cNvPicPr>
            <a:picLocks noChangeAspect="1"/>
          </p:cNvPicPr>
          <p:nvPr/>
        </p:nvPicPr>
        <p:blipFill>
          <a:blip r:embed="rId3"/>
          <a:stretch>
            <a:fillRect/>
          </a:stretch>
        </p:blipFill>
        <p:spPr>
          <a:xfrm>
            <a:off x="3259539" y="1499420"/>
            <a:ext cx="5601482" cy="2962688"/>
          </a:xfrm>
          <a:prstGeom prst="rect">
            <a:avLst/>
          </a:prstGeom>
          <a:ln w="57150">
            <a:solidFill>
              <a:srgbClr val="FF0000"/>
            </a:solidFill>
          </a:ln>
        </p:spPr>
      </p:pic>
    </p:spTree>
    <p:extLst>
      <p:ext uri="{BB962C8B-B14F-4D97-AF65-F5344CB8AC3E}">
        <p14:creationId xmlns:p14="http://schemas.microsoft.com/office/powerpoint/2010/main" val="299084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CE3C4DAA-D1FA-4F7C-B98C-4BF9E62288F2}"/>
                  </a:ext>
                </a:extLst>
              </p:cNvPr>
              <p:cNvSpPr txBox="1"/>
              <p:nvPr/>
            </p:nvSpPr>
            <p:spPr>
              <a:xfrm>
                <a:off x="238574" y="1288013"/>
                <a:ext cx="4009217" cy="3349571"/>
              </a:xfrm>
              <a:prstGeom prst="rect">
                <a:avLst/>
              </a:prstGeom>
              <a:noFill/>
            </p:spPr>
            <p:txBody>
              <a:bodyPr wrap="square" rtlCol="0">
                <a:spAutoFit/>
              </a:bodyPr>
              <a:lstStyle/>
              <a:p>
                <a:endParaRPr lang="en-GB" sz="2000" u="sng" dirty="0">
                  <a:cs typeface="Arial" panose="020B0604020202020204" pitchFamily="34" charset="0"/>
                </a:endParaRPr>
              </a:p>
              <a:p>
                <a:r>
                  <a:rPr lang="en-GB" sz="2000" dirty="0">
                    <a:cs typeface="Arial" panose="020B0604020202020204" pitchFamily="34" charset="0"/>
                  </a:rPr>
                  <a:t>		</a:t>
                </a:r>
                <a14:m>
                  <m:oMath xmlns:m="http://schemas.openxmlformats.org/officeDocument/2006/math">
                    <m:f>
                      <m:fPr>
                        <m:ctrlPr>
                          <a:rPr lang="en-GB" sz="2800" i="1">
                            <a:latin typeface="Cambria Math" panose="02040503050406030204" pitchFamily="18" charset="0"/>
                            <a:cs typeface="Arial" panose="020B0604020202020204" pitchFamily="34" charset="0"/>
                          </a:rPr>
                        </m:ctrlPr>
                      </m:fPr>
                      <m:num>
                        <m:r>
                          <a:rPr lang="en-GB" sz="2800" i="1">
                            <a:latin typeface="Cambria Math" panose="02040503050406030204" pitchFamily="18" charset="0"/>
                            <a:cs typeface="Arial" panose="020B0604020202020204" pitchFamily="34" charset="0"/>
                          </a:rPr>
                          <m:t>2</m:t>
                        </m:r>
                      </m:num>
                      <m:den>
                        <m:r>
                          <a:rPr lang="en-US" sz="2800" i="1">
                            <a:latin typeface="Cambria Math" panose="02040503050406030204" pitchFamily="18" charset="0"/>
                            <a:cs typeface="Arial" panose="020B0604020202020204" pitchFamily="34" charset="0"/>
                          </a:rPr>
                          <m:t>7</m:t>
                        </m:r>
                      </m:den>
                    </m:f>
                    <m:r>
                      <a:rPr lang="en-GB" sz="2800" i="1">
                        <a:latin typeface="Cambria Math" panose="02040503050406030204" pitchFamily="18" charset="0"/>
                        <a:cs typeface="Arial" panose="020B0604020202020204" pitchFamily="34" charset="0"/>
                      </a:rPr>
                      <m:t>+</m:t>
                    </m:r>
                    <m:f>
                      <m:fPr>
                        <m:ctrlPr>
                          <a:rPr lang="en-GB" sz="2800" i="1">
                            <a:latin typeface="Cambria Math" panose="02040503050406030204" pitchFamily="18" charset="0"/>
                            <a:cs typeface="Arial" panose="020B0604020202020204" pitchFamily="34" charset="0"/>
                          </a:rPr>
                        </m:ctrlPr>
                      </m:fPr>
                      <m:num>
                        <m:r>
                          <a:rPr lang="en-GB" sz="2800" i="1">
                            <a:latin typeface="Cambria Math" panose="02040503050406030204" pitchFamily="18" charset="0"/>
                            <a:cs typeface="Arial" panose="020B0604020202020204" pitchFamily="34" charset="0"/>
                          </a:rPr>
                          <m:t>1</m:t>
                        </m:r>
                      </m:num>
                      <m:den>
                        <m:r>
                          <a:rPr lang="en-US" sz="2800" i="1">
                            <a:latin typeface="Cambria Math" panose="02040503050406030204" pitchFamily="18" charset="0"/>
                            <a:cs typeface="Arial" panose="020B0604020202020204" pitchFamily="34" charset="0"/>
                          </a:rPr>
                          <m:t>6</m:t>
                        </m:r>
                      </m:den>
                    </m:f>
                  </m:oMath>
                </a14:m>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800" i="1">
                            <a:latin typeface="Cambria Math" panose="02040503050406030204" pitchFamily="18" charset="0"/>
                            <a:cs typeface="Arial" panose="020B0604020202020204" pitchFamily="34" charset="0"/>
                          </a:rPr>
                        </m:ctrlPr>
                      </m:fPr>
                      <m:num>
                        <m:r>
                          <a:rPr lang="en-GB" sz="2800" i="1">
                            <a:latin typeface="Cambria Math" panose="02040503050406030204" pitchFamily="18" charset="0"/>
                            <a:cs typeface="Arial" panose="020B0604020202020204" pitchFamily="34" charset="0"/>
                          </a:rPr>
                          <m:t> </m:t>
                        </m:r>
                      </m:num>
                      <m:den>
                        <m:r>
                          <a:rPr lang="en-US" sz="2800" i="1">
                            <a:latin typeface="Cambria Math" panose="02040503050406030204" pitchFamily="18" charset="0"/>
                            <a:cs typeface="Arial" panose="020B0604020202020204" pitchFamily="34" charset="0"/>
                          </a:rPr>
                          <m:t>42</m:t>
                        </m:r>
                      </m:den>
                    </m:f>
                    <m:r>
                      <a:rPr lang="en-GB" sz="2800" i="1">
                        <a:latin typeface="Cambria Math" panose="02040503050406030204" pitchFamily="18" charset="0"/>
                        <a:cs typeface="Arial" panose="020B0604020202020204" pitchFamily="34" charset="0"/>
                      </a:rPr>
                      <m:t>+</m:t>
                    </m:r>
                    <m:f>
                      <m:fPr>
                        <m:ctrlPr>
                          <a:rPr lang="en-GB" sz="2800" i="1">
                            <a:latin typeface="Cambria Math" panose="02040503050406030204" pitchFamily="18" charset="0"/>
                            <a:cs typeface="Arial" panose="020B0604020202020204" pitchFamily="34" charset="0"/>
                          </a:rPr>
                        </m:ctrlPr>
                      </m:fPr>
                      <m:num>
                        <m:r>
                          <a:rPr lang="en-GB" sz="2800" i="1">
                            <a:latin typeface="Cambria Math" panose="02040503050406030204" pitchFamily="18" charset="0"/>
                            <a:cs typeface="Arial" panose="020B0604020202020204" pitchFamily="34" charset="0"/>
                          </a:rPr>
                          <m:t> </m:t>
                        </m:r>
                      </m:num>
                      <m:den>
                        <m:r>
                          <a:rPr lang="en-US" sz="2800" i="1">
                            <a:latin typeface="Cambria Math" panose="02040503050406030204" pitchFamily="18" charset="0"/>
                            <a:cs typeface="Arial" panose="020B0604020202020204" pitchFamily="34" charset="0"/>
                          </a:rPr>
                          <m:t>4</m:t>
                        </m:r>
                        <m:r>
                          <a:rPr lang="en-GB" sz="2800" i="1">
                            <a:latin typeface="Cambria Math" panose="02040503050406030204" pitchFamily="18" charset="0"/>
                            <a:cs typeface="Arial" panose="020B0604020202020204" pitchFamily="34" charset="0"/>
                          </a:rPr>
                          <m:t>2</m:t>
                        </m:r>
                      </m:den>
                    </m:f>
                  </m:oMath>
                </a14:m>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  </a:t>
                </a:r>
                <a14:m>
                  <m:oMath xmlns:m="http://schemas.openxmlformats.org/officeDocument/2006/math">
                    <m:f>
                      <m:fPr>
                        <m:ctrlPr>
                          <a:rPr lang="en-GB" sz="2800" i="1">
                            <a:latin typeface="Cambria Math" panose="02040503050406030204" pitchFamily="18" charset="0"/>
                            <a:cs typeface="Arial" panose="020B0604020202020204" pitchFamily="34" charset="0"/>
                          </a:rPr>
                        </m:ctrlPr>
                      </m:fPr>
                      <m:num>
                        <m:r>
                          <a:rPr lang="en-GB" sz="2800" i="1">
                            <a:latin typeface="Cambria Math" panose="02040503050406030204" pitchFamily="18" charset="0"/>
                            <a:cs typeface="Arial" panose="020B0604020202020204" pitchFamily="34" charset="0"/>
                          </a:rPr>
                          <m:t>1</m:t>
                        </m:r>
                        <m:r>
                          <a:rPr lang="en-US" sz="2800" i="1">
                            <a:latin typeface="Cambria Math" panose="02040503050406030204" pitchFamily="18" charset="0"/>
                            <a:cs typeface="Arial" panose="020B0604020202020204" pitchFamily="34" charset="0"/>
                          </a:rPr>
                          <m:t>5</m:t>
                        </m:r>
                      </m:num>
                      <m:den>
                        <m:r>
                          <a:rPr lang="en-US" sz="2800" i="1">
                            <a:latin typeface="Cambria Math" panose="02040503050406030204" pitchFamily="18" charset="0"/>
                            <a:cs typeface="Arial" panose="020B0604020202020204" pitchFamily="34" charset="0"/>
                          </a:rPr>
                          <m:t>42</m:t>
                        </m:r>
                      </m:den>
                    </m:f>
                  </m:oMath>
                </a14:m>
                <a:r>
                  <a:rPr lang="en-GB" sz="2000" dirty="0">
                    <a:latin typeface="Arial" panose="020B0604020202020204" pitchFamily="34" charset="0"/>
                    <a:cs typeface="Arial" panose="020B0604020202020204" pitchFamily="34" charset="0"/>
                  </a:rPr>
                  <a:t> </a:t>
                </a:r>
                <a:endParaRPr lang="en-US" sz="2800" i="1" dirty="0">
                  <a:latin typeface="Cambria Math" panose="02040503050406030204" pitchFamily="18" charset="0"/>
                  <a:cs typeface="Arial" panose="020B0604020202020204" pitchFamily="34" charset="0"/>
                </a:endParaRPr>
              </a:p>
              <a:p>
                <a:endParaRPr lang="en-US" sz="2000" i="1" dirty="0">
                  <a:latin typeface="Cambria Math" panose="02040503050406030204" pitchFamily="18"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mc:Choice>
        <mc:Fallback>
          <p:sp>
            <p:nvSpPr>
              <p:cNvPr id="10" name="TextBox 9">
                <a:extLst>
                  <a:ext uri="{FF2B5EF4-FFF2-40B4-BE49-F238E27FC236}">
                    <a16:creationId xmlns:a16="http://schemas.microsoft.com/office/drawing/2014/main" id="{CE3C4DAA-D1FA-4F7C-B98C-4BF9E62288F2}"/>
                  </a:ext>
                </a:extLst>
              </p:cNvPr>
              <p:cNvSpPr txBox="1">
                <a:spLocks noRot="1" noChangeAspect="1" noMove="1" noResize="1" noEditPoints="1" noAdjustHandles="1" noChangeArrowheads="1" noChangeShapeType="1" noTextEdit="1"/>
              </p:cNvSpPr>
              <p:nvPr/>
            </p:nvSpPr>
            <p:spPr>
              <a:xfrm>
                <a:off x="238574" y="1288013"/>
                <a:ext cx="4009217" cy="3349571"/>
              </a:xfrm>
              <a:prstGeom prst="rect">
                <a:avLst/>
              </a:prstGeom>
              <a:blipFill>
                <a:blip r:embed="rId2"/>
                <a:stretch>
                  <a:fillRect/>
                </a:stretch>
              </a:blipFill>
            </p:spPr>
            <p:txBody>
              <a:bodyPr/>
              <a:lstStyle/>
              <a:p>
                <a:r>
                  <a:rPr lang="en-GB">
                    <a:noFill/>
                  </a:rPr>
                  <a:t> </a:t>
                </a:r>
              </a:p>
            </p:txBody>
          </p:sp>
        </mc:Fallback>
      </mc:AlternateContent>
      <p:sp>
        <p:nvSpPr>
          <p:cNvPr id="11" name="Arrow: Curved Left 10">
            <a:extLst>
              <a:ext uri="{FF2B5EF4-FFF2-40B4-BE49-F238E27FC236}">
                <a16:creationId xmlns:a16="http://schemas.microsoft.com/office/drawing/2014/main" id="{4A235C77-77B3-4847-B358-9365F78F23A9}"/>
              </a:ext>
            </a:extLst>
          </p:cNvPr>
          <p:cNvSpPr/>
          <p:nvPr/>
        </p:nvSpPr>
        <p:spPr>
          <a:xfrm>
            <a:off x="3171369" y="1887886"/>
            <a:ext cx="288764" cy="972108"/>
          </a:xfrm>
          <a:prstGeom prst="curvedLeftArrow">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2" name="Arrow: Curved Left 12">
            <a:extLst>
              <a:ext uri="{FF2B5EF4-FFF2-40B4-BE49-F238E27FC236}">
                <a16:creationId xmlns:a16="http://schemas.microsoft.com/office/drawing/2014/main" id="{DB75B10F-5EAA-4ECC-AE8F-AE27E18AF013}"/>
              </a:ext>
            </a:extLst>
          </p:cNvPr>
          <p:cNvSpPr/>
          <p:nvPr/>
        </p:nvSpPr>
        <p:spPr>
          <a:xfrm flipH="1">
            <a:off x="1532884" y="1887886"/>
            <a:ext cx="288764" cy="972108"/>
          </a:xfrm>
          <a:prstGeom prst="curvedLeftArrow">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8F8CE0AE-8984-4314-88E4-7E2CB83B9B3B}"/>
                  </a:ext>
                </a:extLst>
              </p:cNvPr>
              <p:cNvSpPr txBox="1"/>
              <p:nvPr/>
            </p:nvSpPr>
            <p:spPr>
              <a:xfrm>
                <a:off x="993411" y="2189274"/>
                <a:ext cx="3412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6</m:t>
                      </m:r>
                    </m:oMath>
                  </m:oMathPara>
                </a14:m>
                <a:endParaRPr lang="en-GB" dirty="0"/>
              </a:p>
            </p:txBody>
          </p:sp>
        </mc:Choice>
        <mc:Fallback>
          <p:sp>
            <p:nvSpPr>
              <p:cNvPr id="13" name="TextBox 12">
                <a:extLst>
                  <a:ext uri="{FF2B5EF4-FFF2-40B4-BE49-F238E27FC236}">
                    <a16:creationId xmlns:a16="http://schemas.microsoft.com/office/drawing/2014/main" id="{8F8CE0AE-8984-4314-88E4-7E2CB83B9B3B}"/>
                  </a:ext>
                </a:extLst>
              </p:cNvPr>
              <p:cNvSpPr txBox="1">
                <a:spLocks noRot="1" noChangeAspect="1" noMove="1" noResize="1" noEditPoints="1" noAdjustHandles="1" noChangeArrowheads="1" noChangeShapeType="1" noTextEdit="1"/>
              </p:cNvSpPr>
              <p:nvPr/>
            </p:nvSpPr>
            <p:spPr>
              <a:xfrm>
                <a:off x="993411" y="2189274"/>
                <a:ext cx="341210" cy="369332"/>
              </a:xfrm>
              <a:prstGeom prst="rect">
                <a:avLst/>
              </a:prstGeom>
              <a:blipFill>
                <a:blip r:embed="rId3"/>
                <a:stretch>
                  <a:fillRect r="-500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6CCA8611-8CE4-4B95-A17E-A46A9D768200}"/>
                  </a:ext>
                </a:extLst>
              </p:cNvPr>
              <p:cNvSpPr txBox="1"/>
              <p:nvPr/>
            </p:nvSpPr>
            <p:spPr>
              <a:xfrm>
                <a:off x="3511669" y="2189274"/>
                <a:ext cx="492093" cy="369332"/>
              </a:xfrm>
              <a:prstGeom prst="rect">
                <a:avLst/>
              </a:prstGeom>
              <a:noFill/>
            </p:spPr>
            <p:txBody>
              <a:bodyPr wrap="square" rtlCol="0">
                <a:spAutoFit/>
              </a:bodyPr>
              <a:lstStyle/>
              <a:p>
                <a14:m>
                  <m:oMath xmlns:m="http://schemas.openxmlformats.org/officeDocument/2006/math">
                    <m:r>
                      <a:rPr lang="en-GB" i="1">
                        <a:latin typeface="Cambria Math" panose="02040503050406030204" pitchFamily="18" charset="0"/>
                        <a:ea typeface="Cambria Math" panose="02040503050406030204" pitchFamily="18" charset="0"/>
                      </a:rPr>
                      <m:t>×</m:t>
                    </m:r>
                  </m:oMath>
                </a14:m>
                <a:r>
                  <a:rPr lang="en-GB" dirty="0"/>
                  <a:t>7</a:t>
                </a:r>
              </a:p>
            </p:txBody>
          </p:sp>
        </mc:Choice>
        <mc:Fallback>
          <p:sp>
            <p:nvSpPr>
              <p:cNvPr id="14" name="TextBox 13">
                <a:extLst>
                  <a:ext uri="{FF2B5EF4-FFF2-40B4-BE49-F238E27FC236}">
                    <a16:creationId xmlns:a16="http://schemas.microsoft.com/office/drawing/2014/main" id="{6CCA8611-8CE4-4B95-A17E-A46A9D768200}"/>
                  </a:ext>
                </a:extLst>
              </p:cNvPr>
              <p:cNvSpPr txBox="1">
                <a:spLocks noRot="1" noChangeAspect="1" noMove="1" noResize="1" noEditPoints="1" noAdjustHandles="1" noChangeArrowheads="1" noChangeShapeType="1" noTextEdit="1"/>
              </p:cNvSpPr>
              <p:nvPr/>
            </p:nvSpPr>
            <p:spPr>
              <a:xfrm>
                <a:off x="3511669" y="2189274"/>
                <a:ext cx="492093" cy="369332"/>
              </a:xfrm>
              <a:prstGeom prst="rect">
                <a:avLst/>
              </a:prstGeom>
              <a:blipFill>
                <a:blip r:embed="rId4"/>
                <a:stretch>
                  <a:fillRect t="-8197" r="-4938" b="-2459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FF19BF9C-D48F-4B8C-BE7A-0B22C06E064A}"/>
                  </a:ext>
                </a:extLst>
              </p:cNvPr>
              <p:cNvSpPr txBox="1"/>
              <p:nvPr/>
            </p:nvSpPr>
            <p:spPr>
              <a:xfrm>
                <a:off x="1989265" y="2427946"/>
                <a:ext cx="34121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ea typeface="Cambria Math" panose="02040503050406030204" pitchFamily="18" charset="0"/>
                        </a:rPr>
                        <m:t>8</m:t>
                      </m:r>
                    </m:oMath>
                  </m:oMathPara>
                </a14:m>
                <a:endParaRPr lang="en-GB" sz="2000" dirty="0"/>
              </a:p>
            </p:txBody>
          </p:sp>
        </mc:Choice>
        <mc:Fallback>
          <p:sp>
            <p:nvSpPr>
              <p:cNvPr id="15" name="TextBox 14">
                <a:extLst>
                  <a:ext uri="{FF2B5EF4-FFF2-40B4-BE49-F238E27FC236}">
                    <a16:creationId xmlns:a16="http://schemas.microsoft.com/office/drawing/2014/main" id="{FF19BF9C-D48F-4B8C-BE7A-0B22C06E064A}"/>
                  </a:ext>
                </a:extLst>
              </p:cNvPr>
              <p:cNvSpPr txBox="1">
                <a:spLocks noRot="1" noChangeAspect="1" noMove="1" noResize="1" noEditPoints="1" noAdjustHandles="1" noChangeArrowheads="1" noChangeShapeType="1" noTextEdit="1"/>
              </p:cNvSpPr>
              <p:nvPr/>
            </p:nvSpPr>
            <p:spPr>
              <a:xfrm>
                <a:off x="1989265" y="2427946"/>
                <a:ext cx="341210" cy="400110"/>
              </a:xfrm>
              <a:prstGeom prst="rect">
                <a:avLst/>
              </a:prstGeom>
              <a:blipFill>
                <a:blip r:embed="rId5"/>
                <a:stretch>
                  <a:fillRect/>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D9DBBFC5-EDD5-4FAB-93F1-3C2C245E87BE}"/>
              </a:ext>
            </a:extLst>
          </p:cNvPr>
          <p:cNvSpPr txBox="1"/>
          <p:nvPr/>
        </p:nvSpPr>
        <p:spPr>
          <a:xfrm>
            <a:off x="2725655" y="2427946"/>
            <a:ext cx="329500" cy="400110"/>
          </a:xfrm>
          <a:prstGeom prst="rect">
            <a:avLst/>
          </a:prstGeom>
          <a:noFill/>
        </p:spPr>
        <p:txBody>
          <a:bodyPr wrap="square" rtlCol="0">
            <a:spAutoFit/>
          </a:bodyPr>
          <a:lstStyle/>
          <a:p>
            <a:r>
              <a:rPr lang="en-US" sz="2000" dirty="0"/>
              <a:t>7</a:t>
            </a:r>
            <a:endParaRPr lang="en-GB" sz="2000" dirty="0"/>
          </a:p>
        </p:txBody>
      </p:sp>
      <mc:AlternateContent xmlns:mc="http://schemas.openxmlformats.org/markup-compatibility/2006">
        <mc:Choice xmlns:a14="http://schemas.microsoft.com/office/drawing/2010/main" Requires="a14">
          <p:sp>
            <p:nvSpPr>
              <p:cNvPr id="18" name="Rectangle 17"/>
              <p:cNvSpPr/>
              <p:nvPr/>
            </p:nvSpPr>
            <p:spPr>
              <a:xfrm>
                <a:off x="2243182" y="4193775"/>
                <a:ext cx="527709" cy="6748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2000" i="1">
                              <a:latin typeface="Cambria Math" panose="02040503050406030204" pitchFamily="18" charset="0"/>
                              <a:cs typeface="Arial" panose="020B0604020202020204" pitchFamily="34" charset="0"/>
                            </a:rPr>
                          </m:ctrlPr>
                        </m:fPr>
                        <m:num>
                          <m:r>
                            <a:rPr lang="en-US" sz="2000" i="1">
                              <a:latin typeface="Cambria Math" panose="02040503050406030204" pitchFamily="18" charset="0"/>
                              <a:cs typeface="Arial" panose="020B0604020202020204" pitchFamily="34" charset="0"/>
                            </a:rPr>
                            <m:t>5</m:t>
                          </m:r>
                        </m:num>
                        <m:den>
                          <m:r>
                            <a:rPr lang="en-US" sz="2000" i="1">
                              <a:latin typeface="Cambria Math" panose="02040503050406030204" pitchFamily="18" charset="0"/>
                              <a:cs typeface="Arial" panose="020B0604020202020204" pitchFamily="34" charset="0"/>
                            </a:rPr>
                            <m:t>14</m:t>
                          </m:r>
                        </m:den>
                      </m:f>
                    </m:oMath>
                  </m:oMathPara>
                </a14:m>
                <a:endParaRPr lang="en-GB" sz="2000" dirty="0"/>
              </a:p>
            </p:txBody>
          </p:sp>
        </mc:Choice>
        <mc:Fallback>
          <p:sp>
            <p:nvSpPr>
              <p:cNvPr id="18" name="Rectangle 17"/>
              <p:cNvSpPr>
                <a:spLocks noRot="1" noChangeAspect="1" noMove="1" noResize="1" noEditPoints="1" noAdjustHandles="1" noChangeArrowheads="1" noChangeShapeType="1" noTextEdit="1"/>
              </p:cNvSpPr>
              <p:nvPr/>
            </p:nvSpPr>
            <p:spPr>
              <a:xfrm>
                <a:off x="2243182" y="4193775"/>
                <a:ext cx="527709" cy="674800"/>
              </a:xfrm>
              <a:prstGeom prst="rect">
                <a:avLst/>
              </a:prstGeom>
              <a:blipFill>
                <a:blip r:embed="rId6"/>
                <a:stretch>
                  <a:fillRect/>
                </a:stretch>
              </a:blipFill>
            </p:spPr>
            <p:txBody>
              <a:bodyPr/>
              <a:lstStyle/>
              <a:p>
                <a:r>
                  <a:rPr lang="en-GB">
                    <a:noFill/>
                  </a:rPr>
                  <a:t> </a:t>
                </a:r>
              </a:p>
            </p:txBody>
          </p:sp>
        </mc:Fallback>
      </mc:AlternateContent>
      <p:sp>
        <p:nvSpPr>
          <p:cNvPr id="19" name="Arrow: Curved Left 10">
            <a:extLst>
              <a:ext uri="{FF2B5EF4-FFF2-40B4-BE49-F238E27FC236}">
                <a16:creationId xmlns:a16="http://schemas.microsoft.com/office/drawing/2014/main" id="{4A235C77-77B3-4847-B358-9365F78F23A9}"/>
              </a:ext>
            </a:extLst>
          </p:cNvPr>
          <p:cNvSpPr/>
          <p:nvPr/>
        </p:nvSpPr>
        <p:spPr>
          <a:xfrm>
            <a:off x="2852124" y="3590125"/>
            <a:ext cx="288764" cy="972108"/>
          </a:xfrm>
          <a:prstGeom prst="curvedLeftArrow">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20" name="Arrow: Curved Left 12">
            <a:extLst>
              <a:ext uri="{FF2B5EF4-FFF2-40B4-BE49-F238E27FC236}">
                <a16:creationId xmlns:a16="http://schemas.microsoft.com/office/drawing/2014/main" id="{DB75B10F-5EAA-4ECC-AE8F-AE27E18AF013}"/>
              </a:ext>
            </a:extLst>
          </p:cNvPr>
          <p:cNvSpPr/>
          <p:nvPr/>
        </p:nvSpPr>
        <p:spPr>
          <a:xfrm flipH="1">
            <a:off x="1873183" y="3590125"/>
            <a:ext cx="288764" cy="972108"/>
          </a:xfrm>
          <a:prstGeom prst="curvedLeftArrow">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21" name="TextBox 20">
            <a:extLst>
              <a:ext uri="{FF2B5EF4-FFF2-40B4-BE49-F238E27FC236}">
                <a16:creationId xmlns:a16="http://schemas.microsoft.com/office/drawing/2014/main" id="{8F8CE0AE-8984-4314-88E4-7E2CB83B9B3B}"/>
              </a:ext>
            </a:extLst>
          </p:cNvPr>
          <p:cNvSpPr txBox="1"/>
          <p:nvPr/>
        </p:nvSpPr>
        <p:spPr>
          <a:xfrm>
            <a:off x="1333710" y="3891513"/>
            <a:ext cx="487938" cy="369332"/>
          </a:xfrm>
          <a:prstGeom prst="rect">
            <a:avLst/>
          </a:prstGeom>
          <a:noFill/>
        </p:spPr>
        <p:txBody>
          <a:bodyPr wrap="square" rtlCol="0">
            <a:spAutoFit/>
          </a:bodyPr>
          <a:lstStyle/>
          <a:p>
            <a:r>
              <a:rPr lang="en-GB" dirty="0"/>
              <a:t>÷3</a:t>
            </a:r>
          </a:p>
        </p:txBody>
      </p:sp>
      <p:sp>
        <p:nvSpPr>
          <p:cNvPr id="23" name="TextBox 22">
            <a:extLst>
              <a:ext uri="{FF2B5EF4-FFF2-40B4-BE49-F238E27FC236}">
                <a16:creationId xmlns:a16="http://schemas.microsoft.com/office/drawing/2014/main" id="{8F8CE0AE-8984-4314-88E4-7E2CB83B9B3B}"/>
              </a:ext>
            </a:extLst>
          </p:cNvPr>
          <p:cNvSpPr txBox="1"/>
          <p:nvPr/>
        </p:nvSpPr>
        <p:spPr>
          <a:xfrm>
            <a:off x="3171369" y="3891513"/>
            <a:ext cx="487938" cy="369332"/>
          </a:xfrm>
          <a:prstGeom prst="rect">
            <a:avLst/>
          </a:prstGeom>
          <a:noFill/>
        </p:spPr>
        <p:txBody>
          <a:bodyPr wrap="square" rtlCol="0">
            <a:spAutoFit/>
          </a:bodyPr>
          <a:lstStyle/>
          <a:p>
            <a:r>
              <a:rPr lang="en-GB" dirty="0"/>
              <a:t>÷3</a:t>
            </a:r>
          </a:p>
        </p:txBody>
      </p:sp>
      <p:sp>
        <p:nvSpPr>
          <p:cNvPr id="17" name="TextBox 16">
            <a:extLst>
              <a:ext uri="{FF2B5EF4-FFF2-40B4-BE49-F238E27FC236}">
                <a16:creationId xmlns:a16="http://schemas.microsoft.com/office/drawing/2014/main" id="{DE241900-C3B7-4056-AB45-8901430F5AC6}"/>
              </a:ext>
            </a:extLst>
          </p:cNvPr>
          <p:cNvSpPr txBox="1"/>
          <p:nvPr/>
        </p:nvSpPr>
        <p:spPr>
          <a:xfrm>
            <a:off x="35719" y="0"/>
            <a:ext cx="12120562" cy="369332"/>
          </a:xfrm>
          <a:prstGeom prst="rect">
            <a:avLst/>
          </a:prstGeom>
          <a:solidFill>
            <a:srgbClr val="002060"/>
          </a:solidFill>
        </p:spPr>
        <p:txBody>
          <a:bodyPr wrap="square" rtlCol="0">
            <a:spAutoFit/>
          </a:bodyPr>
          <a:lstStyle/>
          <a:p>
            <a:r>
              <a:rPr lang="en-GB" dirty="0">
                <a:solidFill>
                  <a:schemeClr val="bg1"/>
                </a:solidFill>
              </a:rPr>
              <a:t>Working with Fractions</a:t>
            </a:r>
          </a:p>
        </p:txBody>
      </p:sp>
      <p:sp>
        <p:nvSpPr>
          <p:cNvPr id="22" name="TextBox 21">
            <a:extLst>
              <a:ext uri="{FF2B5EF4-FFF2-40B4-BE49-F238E27FC236}">
                <a16:creationId xmlns:a16="http://schemas.microsoft.com/office/drawing/2014/main" id="{D258B7C2-A139-4CFE-8331-4302A99283EC}"/>
              </a:ext>
            </a:extLst>
          </p:cNvPr>
          <p:cNvSpPr txBox="1"/>
          <p:nvPr/>
        </p:nvSpPr>
        <p:spPr>
          <a:xfrm>
            <a:off x="35719" y="369332"/>
            <a:ext cx="12120562" cy="369332"/>
          </a:xfrm>
          <a:prstGeom prst="rect">
            <a:avLst/>
          </a:prstGeom>
          <a:solidFill>
            <a:srgbClr val="0070C0"/>
          </a:solidFill>
        </p:spPr>
        <p:txBody>
          <a:bodyPr wrap="square" rtlCol="0">
            <a:spAutoFit/>
          </a:bodyPr>
          <a:lstStyle/>
          <a:p>
            <a:r>
              <a:rPr lang="en-GB" dirty="0">
                <a:solidFill>
                  <a:schemeClr val="bg1"/>
                </a:solidFill>
              </a:rPr>
              <a:t>Adding and Subtracting Fractions</a:t>
            </a:r>
          </a:p>
        </p:txBody>
      </p:sp>
      <p:sp>
        <p:nvSpPr>
          <p:cNvPr id="25" name="TextBox 24">
            <a:extLst>
              <a:ext uri="{FF2B5EF4-FFF2-40B4-BE49-F238E27FC236}">
                <a16:creationId xmlns:a16="http://schemas.microsoft.com/office/drawing/2014/main" id="{C6990F2A-FF2F-47EC-B732-BBAF237904AD}"/>
              </a:ext>
            </a:extLst>
          </p:cNvPr>
          <p:cNvSpPr txBox="1"/>
          <p:nvPr/>
        </p:nvSpPr>
        <p:spPr>
          <a:xfrm>
            <a:off x="375037" y="1304183"/>
            <a:ext cx="973123" cy="369332"/>
          </a:xfrm>
          <a:prstGeom prst="rect">
            <a:avLst/>
          </a:prstGeom>
          <a:solidFill>
            <a:srgbClr val="FFFF00"/>
          </a:solidFill>
          <a:ln w="38100">
            <a:solidFill>
              <a:schemeClr val="tx1"/>
            </a:solidFill>
          </a:ln>
        </p:spPr>
        <p:txBody>
          <a:bodyPr wrap="square">
            <a:spAutoFit/>
          </a:bodyPr>
          <a:lstStyle/>
          <a:p>
            <a:r>
              <a:rPr lang="en-US" b="0" i="0" dirty="0">
                <a:solidFill>
                  <a:srgbClr val="333333"/>
                </a:solidFill>
                <a:effectLst/>
              </a:rPr>
              <a:t>Example</a:t>
            </a:r>
            <a:endParaRPr lang="en-GB" dirty="0"/>
          </a:p>
        </p:txBody>
      </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1EF492BA-E5CF-419C-A260-C71C29045B91}"/>
                  </a:ext>
                </a:extLst>
              </p:cNvPr>
              <p:cNvSpPr txBox="1"/>
              <p:nvPr/>
            </p:nvSpPr>
            <p:spPr>
              <a:xfrm>
                <a:off x="8025807" y="1304183"/>
                <a:ext cx="3927619" cy="2763129"/>
              </a:xfrm>
              <a:prstGeom prst="rect">
                <a:avLst/>
              </a:prstGeom>
              <a:noFill/>
            </p:spPr>
            <p:txBody>
              <a:bodyPr wrap="square" rtlCol="0">
                <a:spAutoFit/>
              </a:bodyPr>
              <a:lstStyle/>
              <a:p>
                <a:endParaRPr lang="en-GB" u="sng" dirty="0">
                  <a:cs typeface="Arial" panose="020B0604020202020204" pitchFamily="34" charset="0"/>
                </a:endParaRPr>
              </a:p>
              <a:p>
                <a:r>
                  <a:rPr lang="en-GB" sz="2000" dirty="0">
                    <a:cs typeface="Arial" panose="020B0604020202020204" pitchFamily="34" charset="0"/>
                  </a:rPr>
                  <a:t>		</a:t>
                </a:r>
                <a14:m>
                  <m:oMath xmlns:m="http://schemas.openxmlformats.org/officeDocument/2006/math">
                    <m:f>
                      <m:fPr>
                        <m:ctrlPr>
                          <a:rPr lang="en-GB" sz="2800" i="1">
                            <a:latin typeface="Cambria Math" panose="02040503050406030204" pitchFamily="18" charset="0"/>
                            <a:cs typeface="Arial" panose="020B0604020202020204" pitchFamily="34" charset="0"/>
                          </a:rPr>
                        </m:ctrlPr>
                      </m:fPr>
                      <m:num>
                        <m:r>
                          <a:rPr lang="en-GB" sz="2800" i="1">
                            <a:latin typeface="Cambria Math" panose="02040503050406030204" pitchFamily="18" charset="0"/>
                            <a:cs typeface="Arial" panose="020B0604020202020204" pitchFamily="34" charset="0"/>
                          </a:rPr>
                          <m:t>2</m:t>
                        </m:r>
                      </m:num>
                      <m:den>
                        <m:r>
                          <a:rPr lang="en-GB" sz="2800" i="1">
                            <a:latin typeface="Cambria Math" panose="02040503050406030204" pitchFamily="18" charset="0"/>
                            <a:cs typeface="Arial" panose="020B0604020202020204" pitchFamily="34" charset="0"/>
                          </a:rPr>
                          <m:t>5</m:t>
                        </m:r>
                      </m:den>
                    </m:f>
                    <m:r>
                      <a:rPr lang="en-GB" sz="2800" b="0" i="1" smtClean="0">
                        <a:latin typeface="Cambria Math" panose="02040503050406030204" pitchFamily="18" charset="0"/>
                        <a:cs typeface="Arial" panose="020B0604020202020204" pitchFamily="34" charset="0"/>
                      </a:rPr>
                      <m:t>−</m:t>
                    </m:r>
                    <m:f>
                      <m:fPr>
                        <m:ctrlPr>
                          <a:rPr lang="en-GB" sz="2800" i="1">
                            <a:latin typeface="Cambria Math" panose="02040503050406030204" pitchFamily="18" charset="0"/>
                            <a:cs typeface="Arial" panose="020B0604020202020204" pitchFamily="34" charset="0"/>
                          </a:rPr>
                        </m:ctrlPr>
                      </m:fPr>
                      <m:num>
                        <m:r>
                          <a:rPr lang="en-GB" sz="2800" i="1">
                            <a:latin typeface="Cambria Math" panose="02040503050406030204" pitchFamily="18" charset="0"/>
                            <a:cs typeface="Arial" panose="020B0604020202020204" pitchFamily="34" charset="0"/>
                          </a:rPr>
                          <m:t>1</m:t>
                        </m:r>
                      </m:num>
                      <m:den>
                        <m:r>
                          <a:rPr lang="en-GB" sz="2800" i="1">
                            <a:latin typeface="Cambria Math" panose="02040503050406030204" pitchFamily="18" charset="0"/>
                            <a:cs typeface="Arial" panose="020B0604020202020204" pitchFamily="34" charset="0"/>
                          </a:rPr>
                          <m:t>4</m:t>
                        </m:r>
                      </m:den>
                    </m:f>
                  </m:oMath>
                </a14:m>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800" i="1">
                            <a:latin typeface="Cambria Math" panose="02040503050406030204" pitchFamily="18" charset="0"/>
                            <a:cs typeface="Arial" panose="020B0604020202020204" pitchFamily="34" charset="0"/>
                          </a:rPr>
                        </m:ctrlPr>
                      </m:fPr>
                      <m:num>
                        <m:r>
                          <a:rPr lang="en-GB" sz="2800" i="1">
                            <a:latin typeface="Cambria Math" panose="02040503050406030204" pitchFamily="18" charset="0"/>
                            <a:cs typeface="Arial" panose="020B0604020202020204" pitchFamily="34" charset="0"/>
                          </a:rPr>
                          <m:t> </m:t>
                        </m:r>
                      </m:num>
                      <m:den>
                        <m:r>
                          <a:rPr lang="en-GB" sz="2800" i="1">
                            <a:latin typeface="Cambria Math" panose="02040503050406030204" pitchFamily="18" charset="0"/>
                            <a:cs typeface="Arial" panose="020B0604020202020204" pitchFamily="34" charset="0"/>
                          </a:rPr>
                          <m:t>20</m:t>
                        </m:r>
                      </m:den>
                    </m:f>
                    <m:r>
                      <a:rPr lang="en-GB" sz="2800" b="0" i="1" smtClean="0">
                        <a:latin typeface="Cambria Math" panose="02040503050406030204" pitchFamily="18" charset="0"/>
                        <a:cs typeface="Arial" panose="020B0604020202020204" pitchFamily="34" charset="0"/>
                      </a:rPr>
                      <m:t>−</m:t>
                    </m:r>
                    <m:f>
                      <m:fPr>
                        <m:ctrlPr>
                          <a:rPr lang="en-GB" sz="2800" i="1">
                            <a:latin typeface="Cambria Math" panose="02040503050406030204" pitchFamily="18" charset="0"/>
                            <a:cs typeface="Arial" panose="020B0604020202020204" pitchFamily="34" charset="0"/>
                          </a:rPr>
                        </m:ctrlPr>
                      </m:fPr>
                      <m:num>
                        <m:r>
                          <a:rPr lang="en-GB" sz="2800" i="1">
                            <a:latin typeface="Cambria Math" panose="02040503050406030204" pitchFamily="18" charset="0"/>
                            <a:cs typeface="Arial" panose="020B0604020202020204" pitchFamily="34" charset="0"/>
                          </a:rPr>
                          <m:t> </m:t>
                        </m:r>
                      </m:num>
                      <m:den>
                        <m:r>
                          <a:rPr lang="en-GB" sz="2800" i="1">
                            <a:latin typeface="Cambria Math" panose="02040503050406030204" pitchFamily="18" charset="0"/>
                            <a:cs typeface="Arial" panose="020B0604020202020204" pitchFamily="34" charset="0"/>
                          </a:rPr>
                          <m:t>20</m:t>
                        </m:r>
                      </m:den>
                    </m:f>
                  </m:oMath>
                </a14:m>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  </a:t>
                </a:r>
                <a14:m>
                  <m:oMath xmlns:m="http://schemas.openxmlformats.org/officeDocument/2006/math">
                    <m:f>
                      <m:fPr>
                        <m:ctrlPr>
                          <a:rPr lang="en-GB" sz="2800" i="1">
                            <a:latin typeface="Cambria Math" panose="02040503050406030204" pitchFamily="18" charset="0"/>
                            <a:cs typeface="Arial" panose="020B0604020202020204" pitchFamily="34" charset="0"/>
                          </a:rPr>
                        </m:ctrlPr>
                      </m:fPr>
                      <m:num>
                        <m:r>
                          <a:rPr lang="en-GB" sz="2800" i="1">
                            <a:latin typeface="Cambria Math" panose="02040503050406030204" pitchFamily="18" charset="0"/>
                            <a:cs typeface="Arial" panose="020B0604020202020204" pitchFamily="34" charset="0"/>
                          </a:rPr>
                          <m:t>3</m:t>
                        </m:r>
                      </m:num>
                      <m:den>
                        <m:r>
                          <a:rPr lang="en-GB" sz="2800" i="1">
                            <a:latin typeface="Cambria Math" panose="02040503050406030204" pitchFamily="18" charset="0"/>
                            <a:cs typeface="Arial" panose="020B0604020202020204" pitchFamily="34" charset="0"/>
                          </a:rPr>
                          <m:t>20</m:t>
                        </m:r>
                      </m:den>
                    </m:f>
                  </m:oMath>
                </a14:m>
                <a:endParaRPr lang="en-GB" sz="2000" dirty="0">
                  <a:latin typeface="Arial" panose="020B0604020202020204" pitchFamily="34" charset="0"/>
                  <a:cs typeface="Arial" panose="020B0604020202020204" pitchFamily="34" charset="0"/>
                </a:endParaRPr>
              </a:p>
            </p:txBody>
          </p:sp>
        </mc:Choice>
        <mc:Fallback>
          <p:sp>
            <p:nvSpPr>
              <p:cNvPr id="26" name="TextBox 25">
                <a:extLst>
                  <a:ext uri="{FF2B5EF4-FFF2-40B4-BE49-F238E27FC236}">
                    <a16:creationId xmlns:a16="http://schemas.microsoft.com/office/drawing/2014/main" id="{1EF492BA-E5CF-419C-A260-C71C29045B91}"/>
                  </a:ext>
                </a:extLst>
              </p:cNvPr>
              <p:cNvSpPr txBox="1">
                <a:spLocks noRot="1" noChangeAspect="1" noMove="1" noResize="1" noEditPoints="1" noAdjustHandles="1" noChangeArrowheads="1" noChangeShapeType="1" noTextEdit="1"/>
              </p:cNvSpPr>
              <p:nvPr/>
            </p:nvSpPr>
            <p:spPr>
              <a:xfrm>
                <a:off x="8025807" y="1304183"/>
                <a:ext cx="3927619" cy="2763129"/>
              </a:xfrm>
              <a:prstGeom prst="rect">
                <a:avLst/>
              </a:prstGeom>
              <a:blipFill>
                <a:blip r:embed="rId7"/>
                <a:stretch>
                  <a:fillRect/>
                </a:stretch>
              </a:blipFill>
            </p:spPr>
            <p:txBody>
              <a:bodyPr/>
              <a:lstStyle/>
              <a:p>
                <a:r>
                  <a:rPr lang="en-GB">
                    <a:noFill/>
                  </a:rPr>
                  <a:t> </a:t>
                </a:r>
              </a:p>
            </p:txBody>
          </p:sp>
        </mc:Fallback>
      </mc:AlternateContent>
      <p:sp>
        <p:nvSpPr>
          <p:cNvPr id="27" name="Rectangle 26">
            <a:extLst>
              <a:ext uri="{FF2B5EF4-FFF2-40B4-BE49-F238E27FC236}">
                <a16:creationId xmlns:a16="http://schemas.microsoft.com/office/drawing/2014/main" id="{29152935-79F8-4DD9-B16D-4D00E1A29863}"/>
              </a:ext>
            </a:extLst>
          </p:cNvPr>
          <p:cNvSpPr/>
          <p:nvPr/>
        </p:nvSpPr>
        <p:spPr>
          <a:xfrm>
            <a:off x="4642971" y="1288013"/>
            <a:ext cx="2664296" cy="936104"/>
          </a:xfrm>
          <a:prstGeom prst="rect">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457200" indent="-457200">
              <a:buAutoNum type="arabicParenR"/>
            </a:pPr>
            <a:r>
              <a:rPr lang="en-GB" sz="1600" dirty="0">
                <a:solidFill>
                  <a:schemeClr val="tx1"/>
                </a:solidFill>
                <a:latin typeface="Arial" panose="020B0604020202020204" pitchFamily="34" charset="0"/>
                <a:cs typeface="Arial" panose="020B0604020202020204" pitchFamily="34" charset="0"/>
              </a:rPr>
              <a:t>Find a common denominator (lowest common multiple)</a:t>
            </a:r>
          </a:p>
        </p:txBody>
      </p:sp>
      <p:sp>
        <p:nvSpPr>
          <p:cNvPr id="28" name="Rectangle 27">
            <a:extLst>
              <a:ext uri="{FF2B5EF4-FFF2-40B4-BE49-F238E27FC236}">
                <a16:creationId xmlns:a16="http://schemas.microsoft.com/office/drawing/2014/main" id="{4E104DA6-C0F5-4BFA-A0E6-93404410FE9F}"/>
              </a:ext>
            </a:extLst>
          </p:cNvPr>
          <p:cNvSpPr/>
          <p:nvPr/>
        </p:nvSpPr>
        <p:spPr>
          <a:xfrm>
            <a:off x="4642971" y="2296125"/>
            <a:ext cx="2664296" cy="936104"/>
          </a:xfrm>
          <a:prstGeom prst="rect">
            <a:avLst/>
          </a:prstGeom>
          <a:solidFill>
            <a:srgbClr val="00B0F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indent="-457200">
              <a:buFont typeface="+mj-lt"/>
              <a:buAutoNum type="arabicParenR" startAt="2"/>
            </a:pPr>
            <a:r>
              <a:rPr lang="en-GB" sz="1600" dirty="0">
                <a:solidFill>
                  <a:schemeClr val="tx1"/>
                </a:solidFill>
                <a:latin typeface="Arial" panose="020B0604020202020204" pitchFamily="34" charset="0"/>
                <a:cs typeface="Arial" panose="020B0604020202020204" pitchFamily="34" charset="0"/>
              </a:rPr>
              <a:t>Find equivalent fractions with that common denominator</a:t>
            </a:r>
          </a:p>
        </p:txBody>
      </p:sp>
      <p:sp>
        <p:nvSpPr>
          <p:cNvPr id="29" name="Rectangle 28">
            <a:extLst>
              <a:ext uri="{FF2B5EF4-FFF2-40B4-BE49-F238E27FC236}">
                <a16:creationId xmlns:a16="http://schemas.microsoft.com/office/drawing/2014/main" id="{77574919-5FA1-4060-8E96-9D379CEAAEA6}"/>
              </a:ext>
            </a:extLst>
          </p:cNvPr>
          <p:cNvSpPr/>
          <p:nvPr/>
        </p:nvSpPr>
        <p:spPr>
          <a:xfrm>
            <a:off x="4651222" y="3304237"/>
            <a:ext cx="2664296" cy="432048"/>
          </a:xfrm>
          <a:prstGeom prst="rect">
            <a:avLst/>
          </a:prstGeom>
          <a:solidFill>
            <a:srgbClr val="FFDBDC"/>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457200" indent="-457200">
              <a:buFont typeface="+mj-lt"/>
              <a:buAutoNum type="arabicParenR" startAt="3"/>
            </a:pPr>
            <a:r>
              <a:rPr lang="en-GB" sz="1600" dirty="0">
                <a:solidFill>
                  <a:schemeClr val="tx1"/>
                </a:solidFill>
                <a:latin typeface="Arial" panose="020B0604020202020204" pitchFamily="34" charset="0"/>
                <a:cs typeface="Arial" panose="020B0604020202020204" pitchFamily="34" charset="0"/>
              </a:rPr>
              <a:t>Add or subtract</a:t>
            </a:r>
          </a:p>
        </p:txBody>
      </p:sp>
      <p:sp>
        <p:nvSpPr>
          <p:cNvPr id="30" name="Rectangle 29">
            <a:extLst>
              <a:ext uri="{FF2B5EF4-FFF2-40B4-BE49-F238E27FC236}">
                <a16:creationId xmlns:a16="http://schemas.microsoft.com/office/drawing/2014/main" id="{7FF1EB96-AA40-416E-8639-7F115238D7A6}"/>
              </a:ext>
            </a:extLst>
          </p:cNvPr>
          <p:cNvSpPr/>
          <p:nvPr/>
        </p:nvSpPr>
        <p:spPr>
          <a:xfrm>
            <a:off x="4651222" y="3802768"/>
            <a:ext cx="2664296" cy="432048"/>
          </a:xfrm>
          <a:prstGeom prst="rect">
            <a:avLst/>
          </a:prstGeom>
          <a:solidFill>
            <a:srgbClr val="FF99FF"/>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457200" indent="-457200">
              <a:buFont typeface="+mj-lt"/>
              <a:buAutoNum type="arabicParenR" startAt="4"/>
            </a:pPr>
            <a:r>
              <a:rPr lang="en-GB" sz="1600" dirty="0">
                <a:solidFill>
                  <a:schemeClr val="tx1"/>
                </a:solidFill>
                <a:latin typeface="Arial" panose="020B0604020202020204" pitchFamily="34" charset="0"/>
                <a:cs typeface="Arial" panose="020B0604020202020204" pitchFamily="34" charset="0"/>
              </a:rPr>
              <a:t>Simplify</a:t>
            </a:r>
          </a:p>
        </p:txBody>
      </p:sp>
      <p:sp>
        <p:nvSpPr>
          <p:cNvPr id="31" name="Arrow: Curved Left 30">
            <a:extLst>
              <a:ext uri="{FF2B5EF4-FFF2-40B4-BE49-F238E27FC236}">
                <a16:creationId xmlns:a16="http://schemas.microsoft.com/office/drawing/2014/main" id="{B8758136-5337-46A2-919E-96BFF2546B2A}"/>
              </a:ext>
            </a:extLst>
          </p:cNvPr>
          <p:cNvSpPr/>
          <p:nvPr/>
        </p:nvSpPr>
        <p:spPr>
          <a:xfrm>
            <a:off x="10978135" y="1904056"/>
            <a:ext cx="288032" cy="972108"/>
          </a:xfrm>
          <a:prstGeom prst="curvedLeftArrow">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32" name="Arrow: Curved Left 31">
            <a:extLst>
              <a:ext uri="{FF2B5EF4-FFF2-40B4-BE49-F238E27FC236}">
                <a16:creationId xmlns:a16="http://schemas.microsoft.com/office/drawing/2014/main" id="{C344E2F3-0344-47B7-9D4D-0F6B89E215AC}"/>
              </a:ext>
            </a:extLst>
          </p:cNvPr>
          <p:cNvSpPr/>
          <p:nvPr/>
        </p:nvSpPr>
        <p:spPr>
          <a:xfrm flipH="1">
            <a:off x="9339651" y="1904056"/>
            <a:ext cx="288032" cy="972108"/>
          </a:xfrm>
          <a:prstGeom prst="curvedLeftArrow">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AE40CDD3-98BF-4F68-AF2A-5AA1D0D46C01}"/>
                  </a:ext>
                </a:extLst>
              </p:cNvPr>
              <p:cNvSpPr txBox="1"/>
              <p:nvPr/>
            </p:nvSpPr>
            <p:spPr>
              <a:xfrm>
                <a:off x="8780645" y="2205444"/>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ea typeface="Cambria Math" panose="02040503050406030204" pitchFamily="18" charset="0"/>
                        </a:rPr>
                        <m:t>×4</m:t>
                      </m:r>
                    </m:oMath>
                  </m:oMathPara>
                </a14:m>
                <a:endParaRPr lang="en-GB" dirty="0"/>
              </a:p>
            </p:txBody>
          </p:sp>
        </mc:Choice>
        <mc:Fallback>
          <p:sp>
            <p:nvSpPr>
              <p:cNvPr id="33" name="TextBox 32">
                <a:extLst>
                  <a:ext uri="{FF2B5EF4-FFF2-40B4-BE49-F238E27FC236}">
                    <a16:creationId xmlns:a16="http://schemas.microsoft.com/office/drawing/2014/main" id="{AE40CDD3-98BF-4F68-AF2A-5AA1D0D46C01}"/>
                  </a:ext>
                </a:extLst>
              </p:cNvPr>
              <p:cNvSpPr txBox="1">
                <a:spLocks noRot="1" noChangeAspect="1" noMove="1" noResize="1" noEditPoints="1" noAdjustHandles="1" noChangeArrowheads="1" noChangeShapeType="1" noTextEdit="1"/>
              </p:cNvSpPr>
              <p:nvPr/>
            </p:nvSpPr>
            <p:spPr>
              <a:xfrm>
                <a:off x="8780645" y="2205444"/>
                <a:ext cx="576064"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BAC96AF9-DB01-449E-AEEC-EAC1117F4E7D}"/>
                  </a:ext>
                </a:extLst>
              </p:cNvPr>
              <p:cNvSpPr txBox="1"/>
              <p:nvPr/>
            </p:nvSpPr>
            <p:spPr>
              <a:xfrm>
                <a:off x="11247367" y="2187442"/>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ea typeface="Cambria Math" panose="02040503050406030204" pitchFamily="18" charset="0"/>
                        </a:rPr>
                        <m:t>×5</m:t>
                      </m:r>
                    </m:oMath>
                  </m:oMathPara>
                </a14:m>
                <a:endParaRPr lang="en-GB" dirty="0"/>
              </a:p>
            </p:txBody>
          </p:sp>
        </mc:Choice>
        <mc:Fallback>
          <p:sp>
            <p:nvSpPr>
              <p:cNvPr id="34" name="TextBox 33">
                <a:extLst>
                  <a:ext uri="{FF2B5EF4-FFF2-40B4-BE49-F238E27FC236}">
                    <a16:creationId xmlns:a16="http://schemas.microsoft.com/office/drawing/2014/main" id="{BAC96AF9-DB01-449E-AEEC-EAC1117F4E7D}"/>
                  </a:ext>
                </a:extLst>
              </p:cNvPr>
              <p:cNvSpPr txBox="1">
                <a:spLocks noRot="1" noChangeAspect="1" noMove="1" noResize="1" noEditPoints="1" noAdjustHandles="1" noChangeArrowheads="1" noChangeShapeType="1" noTextEdit="1"/>
              </p:cNvSpPr>
              <p:nvPr/>
            </p:nvSpPr>
            <p:spPr>
              <a:xfrm>
                <a:off x="11247367" y="2187442"/>
                <a:ext cx="576064"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9A63B684-1441-4369-90D4-4247FE27B5CE}"/>
                  </a:ext>
                </a:extLst>
              </p:cNvPr>
              <p:cNvSpPr txBox="1"/>
              <p:nvPr/>
            </p:nvSpPr>
            <p:spPr>
              <a:xfrm>
                <a:off x="9681991" y="2444116"/>
                <a:ext cx="57606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ea typeface="Cambria Math" panose="02040503050406030204" pitchFamily="18" charset="0"/>
                        </a:rPr>
                        <m:t>8</m:t>
                      </m:r>
                    </m:oMath>
                  </m:oMathPara>
                </a14:m>
                <a:endParaRPr lang="en-GB" sz="2000" dirty="0"/>
              </a:p>
            </p:txBody>
          </p:sp>
        </mc:Choice>
        <mc:Fallback>
          <p:sp>
            <p:nvSpPr>
              <p:cNvPr id="35" name="TextBox 34">
                <a:extLst>
                  <a:ext uri="{FF2B5EF4-FFF2-40B4-BE49-F238E27FC236}">
                    <a16:creationId xmlns:a16="http://schemas.microsoft.com/office/drawing/2014/main" id="{9A63B684-1441-4369-90D4-4247FE27B5CE}"/>
                  </a:ext>
                </a:extLst>
              </p:cNvPr>
              <p:cNvSpPr txBox="1">
                <a:spLocks noRot="1" noChangeAspect="1" noMove="1" noResize="1" noEditPoints="1" noAdjustHandles="1" noChangeArrowheads="1" noChangeShapeType="1" noTextEdit="1"/>
              </p:cNvSpPr>
              <p:nvPr/>
            </p:nvSpPr>
            <p:spPr>
              <a:xfrm>
                <a:off x="9681991" y="2444116"/>
                <a:ext cx="576064" cy="40011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0FC6379C-A881-418F-A8BF-B69788985A31}"/>
                  </a:ext>
                </a:extLst>
              </p:cNvPr>
              <p:cNvSpPr txBox="1"/>
              <p:nvPr/>
            </p:nvSpPr>
            <p:spPr>
              <a:xfrm>
                <a:off x="10385074" y="2444116"/>
                <a:ext cx="57606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ea typeface="Cambria Math" panose="02040503050406030204" pitchFamily="18" charset="0"/>
                        </a:rPr>
                        <m:t>5</m:t>
                      </m:r>
                    </m:oMath>
                  </m:oMathPara>
                </a14:m>
                <a:endParaRPr lang="en-GB" sz="2000" dirty="0"/>
              </a:p>
            </p:txBody>
          </p:sp>
        </mc:Choice>
        <mc:Fallback>
          <p:sp>
            <p:nvSpPr>
              <p:cNvPr id="36" name="TextBox 35">
                <a:extLst>
                  <a:ext uri="{FF2B5EF4-FFF2-40B4-BE49-F238E27FC236}">
                    <a16:creationId xmlns:a16="http://schemas.microsoft.com/office/drawing/2014/main" id="{0FC6379C-A881-418F-A8BF-B69788985A31}"/>
                  </a:ext>
                </a:extLst>
              </p:cNvPr>
              <p:cNvSpPr txBox="1">
                <a:spLocks noRot="1" noChangeAspect="1" noMove="1" noResize="1" noEditPoints="1" noAdjustHandles="1" noChangeArrowheads="1" noChangeShapeType="1" noTextEdit="1"/>
              </p:cNvSpPr>
              <p:nvPr/>
            </p:nvSpPr>
            <p:spPr>
              <a:xfrm>
                <a:off x="10385074" y="2444116"/>
                <a:ext cx="576064" cy="400110"/>
              </a:xfrm>
              <a:prstGeom prst="rect">
                <a:avLst/>
              </a:prstGeom>
              <a:blipFill>
                <a:blip r:embed="rId11"/>
                <a:stretch>
                  <a:fillRect/>
                </a:stretch>
              </a:blipFill>
            </p:spPr>
            <p:txBody>
              <a:bodyPr/>
              <a:lstStyle/>
              <a:p>
                <a:r>
                  <a:rPr lang="en-GB">
                    <a:noFill/>
                  </a:rPr>
                  <a:t> </a:t>
                </a:r>
              </a:p>
            </p:txBody>
          </p:sp>
        </mc:Fallback>
      </mc:AlternateContent>
      <p:sp>
        <p:nvSpPr>
          <p:cNvPr id="37" name="TextBox 36">
            <a:extLst>
              <a:ext uri="{FF2B5EF4-FFF2-40B4-BE49-F238E27FC236}">
                <a16:creationId xmlns:a16="http://schemas.microsoft.com/office/drawing/2014/main" id="{5BCA49FE-9391-4694-9DA2-D52360046839}"/>
              </a:ext>
            </a:extLst>
          </p:cNvPr>
          <p:cNvSpPr txBox="1"/>
          <p:nvPr/>
        </p:nvSpPr>
        <p:spPr>
          <a:xfrm>
            <a:off x="8025807" y="1304182"/>
            <a:ext cx="973123" cy="369332"/>
          </a:xfrm>
          <a:prstGeom prst="rect">
            <a:avLst/>
          </a:prstGeom>
          <a:solidFill>
            <a:srgbClr val="FFFF00"/>
          </a:solidFill>
          <a:ln w="38100">
            <a:solidFill>
              <a:schemeClr val="tx1"/>
            </a:solidFill>
          </a:ln>
        </p:spPr>
        <p:txBody>
          <a:bodyPr wrap="square">
            <a:spAutoFit/>
          </a:bodyPr>
          <a:lstStyle/>
          <a:p>
            <a:r>
              <a:rPr lang="en-US" b="0" i="0" dirty="0">
                <a:solidFill>
                  <a:srgbClr val="333333"/>
                </a:solidFill>
                <a:effectLst/>
              </a:rPr>
              <a:t>Example</a:t>
            </a:r>
            <a:endParaRPr lang="en-GB" dirty="0"/>
          </a:p>
        </p:txBody>
      </p:sp>
    </p:spTree>
    <p:extLst>
      <p:ext uri="{BB962C8B-B14F-4D97-AF65-F5344CB8AC3E}">
        <p14:creationId xmlns:p14="http://schemas.microsoft.com/office/powerpoint/2010/main" val="167293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up)">
                                      <p:cBhvr>
                                        <p:cTn id="61" dur="500"/>
                                        <p:tgtEl>
                                          <p:spTgt spid="20"/>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up)">
                                      <p:cBhvr>
                                        <p:cTn id="64" dur="500"/>
                                        <p:tgtEl>
                                          <p:spTgt spid="19"/>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37"/>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wipe(up)">
                                      <p:cBhvr>
                                        <p:cTn id="92" dur="500"/>
                                        <p:tgtEl>
                                          <p:spTgt spid="32"/>
                                        </p:tgtEl>
                                      </p:cBhvr>
                                    </p:animEffect>
                                  </p:childTnLst>
                                </p:cTn>
                              </p:par>
                            </p:childTnLst>
                          </p:cTn>
                        </p:par>
                        <p:par>
                          <p:cTn id="93" fill="hold">
                            <p:stCondLst>
                              <p:cond delay="500"/>
                            </p:stCondLst>
                            <p:childTnLst>
                              <p:par>
                                <p:cTn id="94" presetID="10"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500"/>
                                        <p:tgtEl>
                                          <p:spTgt spid="33"/>
                                        </p:tgtEl>
                                      </p:cBhvr>
                                    </p:animEffect>
                                  </p:childTnLst>
                                </p:cTn>
                              </p:par>
                            </p:childTnLst>
                          </p:cTn>
                        </p:par>
                        <p:par>
                          <p:cTn id="97" fill="hold">
                            <p:stCondLst>
                              <p:cond delay="1000"/>
                            </p:stCondLst>
                            <p:childTnLst>
                              <p:par>
                                <p:cTn id="98" presetID="10" presetClass="entr" presetSubtype="0" fill="hold" grpId="0" nodeType="after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fade">
                                      <p:cBhvr>
                                        <p:cTn id="100" dur="500"/>
                                        <p:tgtEl>
                                          <p:spTgt spid="3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grpId="0" nodeType="click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wipe(up)">
                                      <p:cBhvr>
                                        <p:cTn id="105" dur="500"/>
                                        <p:tgtEl>
                                          <p:spTgt spid="31"/>
                                        </p:tgtEl>
                                      </p:cBhvr>
                                    </p:animEffect>
                                  </p:childTnLst>
                                </p:cTn>
                              </p:par>
                            </p:childTnLst>
                          </p:cTn>
                        </p:par>
                        <p:par>
                          <p:cTn id="106" fill="hold">
                            <p:stCondLst>
                              <p:cond delay="500"/>
                            </p:stCondLst>
                            <p:childTnLst>
                              <p:par>
                                <p:cTn id="107" presetID="10" presetClass="entr" presetSubtype="0" fill="hold" grpId="0" nodeType="after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500"/>
                                        <p:tgtEl>
                                          <p:spTgt spid="34"/>
                                        </p:tgtEl>
                                      </p:cBhvr>
                                    </p:animEffect>
                                  </p:childTnLst>
                                </p:cTn>
                              </p:par>
                            </p:childTnLst>
                          </p:cTn>
                        </p:par>
                        <p:par>
                          <p:cTn id="110" fill="hold">
                            <p:stCondLst>
                              <p:cond delay="1000"/>
                            </p:stCondLst>
                            <p:childTnLst>
                              <p:par>
                                <p:cTn id="111" presetID="10" presetClass="entr" presetSubtype="0"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500"/>
                                        <p:tgtEl>
                                          <p:spTgt spid="36"/>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animBg="1"/>
      <p:bldP spid="12" grpId="0" animBg="1"/>
      <p:bldP spid="13" grpId="0"/>
      <p:bldP spid="14" grpId="0"/>
      <p:bldP spid="15" grpId="0"/>
      <p:bldP spid="16" grpId="0"/>
      <p:bldP spid="18" grpId="0"/>
      <p:bldP spid="19" grpId="0" animBg="1"/>
      <p:bldP spid="20" grpId="0" animBg="1"/>
      <p:bldP spid="21" grpId="0"/>
      <p:bldP spid="23" grpId="0"/>
      <p:bldP spid="27" grpId="0" animBg="1"/>
      <p:bldP spid="28" grpId="0" animBg="1"/>
      <p:bldP spid="29" grpId="0" animBg="1"/>
      <p:bldP spid="30" grpId="0" animBg="1"/>
      <p:bldP spid="31" grpId="0" animBg="1"/>
      <p:bldP spid="32" grpId="0" animBg="1"/>
      <p:bldP spid="33" grpId="0"/>
      <p:bldP spid="34" grpId="0"/>
      <p:bldP spid="35" grpId="0"/>
      <p:bldP spid="36" grpId="0"/>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951E20-89FE-40E0-A283-490265BEF90D}"/>
              </a:ext>
            </a:extLst>
          </p:cNvPr>
          <p:cNvSpPr txBox="1"/>
          <p:nvPr/>
        </p:nvSpPr>
        <p:spPr>
          <a:xfrm>
            <a:off x="35719" y="0"/>
            <a:ext cx="12120562" cy="369332"/>
          </a:xfrm>
          <a:prstGeom prst="rect">
            <a:avLst/>
          </a:prstGeom>
          <a:solidFill>
            <a:srgbClr val="002060"/>
          </a:solidFill>
        </p:spPr>
        <p:txBody>
          <a:bodyPr wrap="square" rtlCol="0">
            <a:spAutoFit/>
          </a:bodyPr>
          <a:lstStyle/>
          <a:p>
            <a:r>
              <a:rPr lang="en-GB" dirty="0">
                <a:solidFill>
                  <a:schemeClr val="bg1"/>
                </a:solidFill>
              </a:rPr>
              <a:t>Working with Fractions</a:t>
            </a:r>
          </a:p>
        </p:txBody>
      </p:sp>
      <p:sp>
        <p:nvSpPr>
          <p:cNvPr id="4" name="Rectangle 3">
            <a:extLst>
              <a:ext uri="{FF2B5EF4-FFF2-40B4-BE49-F238E27FC236}">
                <a16:creationId xmlns:a16="http://schemas.microsoft.com/office/drawing/2014/main" id="{3AD388E4-3B17-42D8-AF67-E935249B7FA2}"/>
              </a:ext>
            </a:extLst>
          </p:cNvPr>
          <p:cNvSpPr/>
          <p:nvPr/>
        </p:nvSpPr>
        <p:spPr>
          <a:xfrm>
            <a:off x="35718" y="738664"/>
            <a:ext cx="12120561" cy="646331"/>
          </a:xfrm>
          <a:prstGeom prst="rect">
            <a:avLst/>
          </a:prstGeom>
          <a:noFill/>
        </p:spPr>
        <p:txBody>
          <a:bodyPr wrap="square">
            <a:spAutoFit/>
          </a:bodyPr>
          <a:lstStyle/>
          <a:p>
            <a:r>
              <a:rPr lang="en-US" dirty="0">
                <a:solidFill>
                  <a:schemeClr val="bg1"/>
                </a:solidFill>
              </a:rPr>
              <a:t>Complete ex 4 from page 10 of your textbooks. </a:t>
            </a:r>
          </a:p>
          <a:p>
            <a:r>
              <a:rPr lang="en-US" dirty="0">
                <a:solidFill>
                  <a:schemeClr val="bg1"/>
                </a:solidFill>
              </a:rPr>
              <a:t>Show appropriate workings</a:t>
            </a:r>
            <a:r>
              <a:rPr lang="en-US" dirty="0"/>
              <a:t>.</a:t>
            </a:r>
          </a:p>
        </p:txBody>
      </p:sp>
      <p:sp>
        <p:nvSpPr>
          <p:cNvPr id="5" name="TextBox 4">
            <a:extLst>
              <a:ext uri="{FF2B5EF4-FFF2-40B4-BE49-F238E27FC236}">
                <a16:creationId xmlns:a16="http://schemas.microsoft.com/office/drawing/2014/main" id="{82124FCC-B8FC-4EE7-879E-DE0D2B8D7A73}"/>
              </a:ext>
            </a:extLst>
          </p:cNvPr>
          <p:cNvSpPr txBox="1"/>
          <p:nvPr/>
        </p:nvSpPr>
        <p:spPr>
          <a:xfrm>
            <a:off x="35719" y="369332"/>
            <a:ext cx="12120562" cy="369332"/>
          </a:xfrm>
          <a:prstGeom prst="rect">
            <a:avLst/>
          </a:prstGeom>
          <a:solidFill>
            <a:srgbClr val="0070C0"/>
          </a:solidFill>
        </p:spPr>
        <p:txBody>
          <a:bodyPr wrap="square" rtlCol="0">
            <a:spAutoFit/>
          </a:bodyPr>
          <a:lstStyle/>
          <a:p>
            <a:r>
              <a:rPr lang="en-GB" dirty="0">
                <a:solidFill>
                  <a:schemeClr val="bg1"/>
                </a:solidFill>
              </a:rPr>
              <a:t>Practice</a:t>
            </a:r>
          </a:p>
        </p:txBody>
      </p:sp>
      <p:sp>
        <p:nvSpPr>
          <p:cNvPr id="8" name="Rectangle 7">
            <a:extLst>
              <a:ext uri="{FF2B5EF4-FFF2-40B4-BE49-F238E27FC236}">
                <a16:creationId xmlns:a16="http://schemas.microsoft.com/office/drawing/2014/main" id="{E4486953-5F6B-4B1D-87B4-38AE87C90FCE}"/>
              </a:ext>
            </a:extLst>
          </p:cNvPr>
          <p:cNvSpPr/>
          <p:nvPr/>
        </p:nvSpPr>
        <p:spPr>
          <a:xfrm>
            <a:off x="0" y="1580748"/>
            <a:ext cx="12120561" cy="369332"/>
          </a:xfrm>
          <a:prstGeom prst="rect">
            <a:avLst/>
          </a:prstGeom>
          <a:noFill/>
        </p:spPr>
        <p:txBody>
          <a:bodyPr wrap="square">
            <a:spAutoFit/>
          </a:bodyPr>
          <a:lstStyle/>
          <a:p>
            <a:r>
              <a:rPr lang="en-US" dirty="0">
                <a:solidFill>
                  <a:schemeClr val="bg1"/>
                </a:solidFill>
              </a:rPr>
              <a:t>Answers (p388): </a:t>
            </a:r>
          </a:p>
        </p:txBody>
      </p:sp>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2A0A3F69-5F9E-4EA9-BC6A-50C7B4A83BE4}"/>
                  </a:ext>
                </a:extLst>
              </p:cNvPr>
              <p:cNvSpPr/>
              <p:nvPr/>
            </p:nvSpPr>
            <p:spPr>
              <a:xfrm>
                <a:off x="35718" y="5277252"/>
                <a:ext cx="12111595" cy="1200329"/>
              </a:xfrm>
              <a:prstGeom prst="rect">
                <a:avLst/>
              </a:prstGeom>
              <a:solidFill>
                <a:srgbClr val="FFFF00"/>
              </a:solidFill>
            </p:spPr>
            <p:txBody>
              <a:bodyPr wrap="square">
                <a:spAutoFit/>
              </a:bodyPr>
              <a:lstStyle/>
              <a:p>
                <a:r>
                  <a:rPr lang="en-US" u="sng" dirty="0"/>
                  <a:t>Key Points</a:t>
                </a:r>
                <a:r>
                  <a:rPr lang="en-US" dirty="0"/>
                  <a:t>:</a:t>
                </a:r>
              </a:p>
              <a:p>
                <a:r>
                  <a:rPr lang="en-GB" dirty="0"/>
                  <a:t>Always </a:t>
                </a:r>
                <a:r>
                  <a:rPr lang="en-GB" b="1" dirty="0"/>
                  <a:t>simplify</a:t>
                </a:r>
                <a:r>
                  <a:rPr lang="en-GB" dirty="0"/>
                  <a:t> fractions</a:t>
                </a:r>
                <a14:m>
                  <m:oMath xmlns:m="http://schemas.openxmlformats.org/officeDocument/2006/math">
                    <m:r>
                      <a:rPr lang="en-GB" b="0" i="0" smtClean="0">
                        <a:latin typeface="Cambria Math" panose="02040503050406030204" pitchFamily="18" charset="0"/>
                      </a:rPr>
                      <m:t>. </m:t>
                    </m:r>
                  </m:oMath>
                </a14:m>
                <a:r>
                  <a:rPr lang="en-US" b="1" dirty="0"/>
                  <a:t> </a:t>
                </a:r>
                <a:endParaRPr lang="en-US" dirty="0"/>
              </a:p>
              <a:p>
                <a:r>
                  <a:rPr lang="en-US" dirty="0"/>
                  <a:t>When working with </a:t>
                </a:r>
                <a:r>
                  <a:rPr lang="en-US" b="1" dirty="0"/>
                  <a:t>mixed numbers, </a:t>
                </a:r>
                <a:r>
                  <a:rPr lang="en-US" dirty="0"/>
                  <a:t>convert to </a:t>
                </a:r>
                <a:r>
                  <a:rPr lang="en-US" b="1" dirty="0"/>
                  <a:t>improper fractions</a:t>
                </a:r>
                <a:r>
                  <a:rPr lang="en-US" dirty="0"/>
                  <a:t> before doing calculations.</a:t>
                </a:r>
              </a:p>
              <a:p>
                <a:r>
                  <a:rPr lang="en-US" dirty="0"/>
                  <a:t>Find a </a:t>
                </a:r>
                <a:r>
                  <a:rPr lang="en-US" b="1" dirty="0"/>
                  <a:t>common denominator</a:t>
                </a:r>
                <a:r>
                  <a:rPr lang="en-US" dirty="0"/>
                  <a:t> and rewrite the calculation using equivalent fractions</a:t>
                </a:r>
              </a:p>
            </p:txBody>
          </p:sp>
        </mc:Choice>
        <mc:Fallback>
          <p:sp>
            <p:nvSpPr>
              <p:cNvPr id="10" name="Rectangle 9">
                <a:extLst>
                  <a:ext uri="{FF2B5EF4-FFF2-40B4-BE49-F238E27FC236}">
                    <a16:creationId xmlns:a16="http://schemas.microsoft.com/office/drawing/2014/main" id="{2A0A3F69-5F9E-4EA9-BC6A-50C7B4A83BE4}"/>
                  </a:ext>
                </a:extLst>
              </p:cNvPr>
              <p:cNvSpPr>
                <a:spLocks noRot="1" noChangeAspect="1" noMove="1" noResize="1" noEditPoints="1" noAdjustHandles="1" noChangeArrowheads="1" noChangeShapeType="1" noTextEdit="1"/>
              </p:cNvSpPr>
              <p:nvPr/>
            </p:nvSpPr>
            <p:spPr>
              <a:xfrm>
                <a:off x="35718" y="5277252"/>
                <a:ext cx="12111595" cy="1200329"/>
              </a:xfrm>
              <a:prstGeom prst="rect">
                <a:avLst/>
              </a:prstGeom>
              <a:blipFill>
                <a:blip r:embed="rId2"/>
                <a:stretch>
                  <a:fillRect l="-453" t="-3046" b="-7107"/>
                </a:stretch>
              </a:blipFill>
            </p:spPr>
            <p:txBody>
              <a:bodyPr/>
              <a:lstStyle/>
              <a:p>
                <a:r>
                  <a:rPr lang="en-GB">
                    <a:noFill/>
                  </a:rPr>
                  <a:t> </a:t>
                </a:r>
              </a:p>
            </p:txBody>
          </p:sp>
        </mc:Fallback>
      </mc:AlternateContent>
      <p:pic>
        <p:nvPicPr>
          <p:cNvPr id="7" name="Picture 6" descr="A picture containing table&#10;&#10;Description automatically generated">
            <a:extLst>
              <a:ext uri="{FF2B5EF4-FFF2-40B4-BE49-F238E27FC236}">
                <a16:creationId xmlns:a16="http://schemas.microsoft.com/office/drawing/2014/main" id="{7E6AD6E7-C891-4005-A655-42D47C86FA3E}"/>
              </a:ext>
            </a:extLst>
          </p:cNvPr>
          <p:cNvPicPr>
            <a:picLocks noChangeAspect="1"/>
          </p:cNvPicPr>
          <p:nvPr/>
        </p:nvPicPr>
        <p:blipFill>
          <a:blip r:embed="rId3"/>
          <a:stretch>
            <a:fillRect/>
          </a:stretch>
        </p:blipFill>
        <p:spPr>
          <a:xfrm>
            <a:off x="191536" y="2017265"/>
            <a:ext cx="5487166" cy="1438476"/>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D08161F1-29FC-4603-8E62-D41B1BEA672D}"/>
              </a:ext>
            </a:extLst>
          </p:cNvPr>
          <p:cNvPicPr>
            <a:picLocks noChangeAspect="1"/>
          </p:cNvPicPr>
          <p:nvPr/>
        </p:nvPicPr>
        <p:blipFill rotWithShape="1">
          <a:blip r:embed="rId4"/>
          <a:srcRect t="28806"/>
          <a:stretch/>
        </p:blipFill>
        <p:spPr>
          <a:xfrm>
            <a:off x="5845389" y="2017265"/>
            <a:ext cx="5934903" cy="2183870"/>
          </a:xfrm>
          <a:prstGeom prst="rect">
            <a:avLst/>
          </a:prstGeom>
        </p:spPr>
      </p:pic>
      <p:pic>
        <p:nvPicPr>
          <p:cNvPr id="12" name="Picture 11" descr="A picture containing graphical user interface&#10;&#10;Description automatically generated">
            <a:extLst>
              <a:ext uri="{FF2B5EF4-FFF2-40B4-BE49-F238E27FC236}">
                <a16:creationId xmlns:a16="http://schemas.microsoft.com/office/drawing/2014/main" id="{B57CF8FD-6A99-4B1B-85FF-A0BFA8AFDC82}"/>
              </a:ext>
            </a:extLst>
          </p:cNvPr>
          <p:cNvPicPr>
            <a:picLocks noChangeAspect="1"/>
          </p:cNvPicPr>
          <p:nvPr/>
        </p:nvPicPr>
        <p:blipFill rotWithShape="1">
          <a:blip r:embed="rId4"/>
          <a:srcRect r="7544" b="85037"/>
          <a:stretch/>
        </p:blipFill>
        <p:spPr>
          <a:xfrm>
            <a:off x="191536" y="3332829"/>
            <a:ext cx="5487166" cy="458972"/>
          </a:xfrm>
          <a:prstGeom prst="rect">
            <a:avLst/>
          </a:prstGeom>
        </p:spPr>
      </p:pic>
    </p:spTree>
    <p:extLst>
      <p:ext uri="{BB962C8B-B14F-4D97-AF65-F5344CB8AC3E}">
        <p14:creationId xmlns:p14="http://schemas.microsoft.com/office/powerpoint/2010/main" val="174550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7FF1AD-BFEE-4209-A2A8-624400D3E151}"/>
              </a:ext>
            </a:extLst>
          </p:cNvPr>
          <p:cNvSpPr txBox="1"/>
          <p:nvPr/>
        </p:nvSpPr>
        <p:spPr>
          <a:xfrm>
            <a:off x="35719" y="0"/>
            <a:ext cx="12120562" cy="369332"/>
          </a:xfrm>
          <a:prstGeom prst="rect">
            <a:avLst/>
          </a:prstGeom>
          <a:solidFill>
            <a:srgbClr val="002060"/>
          </a:solidFill>
        </p:spPr>
        <p:txBody>
          <a:bodyPr wrap="square" rtlCol="0">
            <a:spAutoFit/>
          </a:bodyPr>
          <a:lstStyle/>
          <a:p>
            <a:r>
              <a:rPr lang="en-GB" dirty="0">
                <a:solidFill>
                  <a:schemeClr val="bg1"/>
                </a:solidFill>
              </a:rPr>
              <a:t>Working with Fractions</a:t>
            </a:r>
          </a:p>
        </p:txBody>
      </p:sp>
      <p:sp>
        <p:nvSpPr>
          <p:cNvPr id="3" name="TextBox 2">
            <a:extLst>
              <a:ext uri="{FF2B5EF4-FFF2-40B4-BE49-F238E27FC236}">
                <a16:creationId xmlns:a16="http://schemas.microsoft.com/office/drawing/2014/main" id="{91C1FF2D-6A7A-49F1-927C-1D04A8E92C84}"/>
              </a:ext>
            </a:extLst>
          </p:cNvPr>
          <p:cNvSpPr txBox="1"/>
          <p:nvPr/>
        </p:nvSpPr>
        <p:spPr>
          <a:xfrm>
            <a:off x="35719" y="369332"/>
            <a:ext cx="12120562" cy="369332"/>
          </a:xfrm>
          <a:prstGeom prst="rect">
            <a:avLst/>
          </a:prstGeom>
          <a:solidFill>
            <a:srgbClr val="0070C0"/>
          </a:solidFill>
        </p:spPr>
        <p:txBody>
          <a:bodyPr wrap="square" rtlCol="0">
            <a:spAutoFit/>
          </a:bodyPr>
          <a:lstStyle/>
          <a:p>
            <a:r>
              <a:rPr lang="en-GB" dirty="0">
                <a:solidFill>
                  <a:schemeClr val="bg1"/>
                </a:solidFill>
              </a:rPr>
              <a:t>Summary</a:t>
            </a:r>
          </a:p>
        </p:txBody>
      </p:sp>
      <p:pic>
        <p:nvPicPr>
          <p:cNvPr id="11" name="Picture 10" descr="Text&#10;&#10;Description automatically generated with medium confidence">
            <a:extLst>
              <a:ext uri="{FF2B5EF4-FFF2-40B4-BE49-F238E27FC236}">
                <a16:creationId xmlns:a16="http://schemas.microsoft.com/office/drawing/2014/main" id="{C9032A48-5E79-4C18-BF01-A91B44B8BBBE}"/>
              </a:ext>
            </a:extLst>
          </p:cNvPr>
          <p:cNvPicPr>
            <a:picLocks noChangeAspect="1"/>
          </p:cNvPicPr>
          <p:nvPr/>
        </p:nvPicPr>
        <p:blipFill rotWithShape="1">
          <a:blip r:embed="rId2"/>
          <a:srcRect l="523" t="14376" r="596"/>
          <a:stretch/>
        </p:blipFill>
        <p:spPr>
          <a:xfrm>
            <a:off x="37455" y="1531143"/>
            <a:ext cx="12117089" cy="3795713"/>
          </a:xfrm>
          <a:prstGeom prst="rect">
            <a:avLst/>
          </a:prstGeom>
        </p:spPr>
      </p:pic>
    </p:spTree>
    <p:extLst>
      <p:ext uri="{BB962C8B-B14F-4D97-AF65-F5344CB8AC3E}">
        <p14:creationId xmlns:p14="http://schemas.microsoft.com/office/powerpoint/2010/main" val="3197827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61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BE6B38-CE9B-4DFA-8305-4AA3F6D6EC97}"/>
              </a:ext>
            </a:extLst>
          </p:cNvPr>
          <p:cNvSpPr txBox="1"/>
          <p:nvPr/>
        </p:nvSpPr>
        <p:spPr>
          <a:xfrm>
            <a:off x="159392" y="119885"/>
            <a:ext cx="1551874" cy="584775"/>
          </a:xfrm>
          <a:prstGeom prst="rect">
            <a:avLst/>
          </a:prstGeom>
          <a:solidFill>
            <a:schemeClr val="bg1"/>
          </a:solidFill>
        </p:spPr>
        <p:txBody>
          <a:bodyPr wrap="square" rtlCol="0">
            <a:spAutoFit/>
          </a:bodyPr>
          <a:lstStyle/>
          <a:p>
            <a:r>
              <a:rPr lang="en-GB" sz="3200" dirty="0">
                <a:solidFill>
                  <a:srgbClr val="002060"/>
                </a:solidFill>
              </a:rPr>
              <a:t>Unit:</a:t>
            </a:r>
          </a:p>
        </p:txBody>
      </p:sp>
      <p:sp>
        <p:nvSpPr>
          <p:cNvPr id="3" name="TextBox 2">
            <a:extLst>
              <a:ext uri="{FF2B5EF4-FFF2-40B4-BE49-F238E27FC236}">
                <a16:creationId xmlns:a16="http://schemas.microsoft.com/office/drawing/2014/main" id="{B7F44321-9202-47FD-8B84-62A26DF18A29}"/>
              </a:ext>
            </a:extLst>
          </p:cNvPr>
          <p:cNvSpPr txBox="1"/>
          <p:nvPr/>
        </p:nvSpPr>
        <p:spPr>
          <a:xfrm>
            <a:off x="159391" y="899020"/>
            <a:ext cx="1551874" cy="584775"/>
          </a:xfrm>
          <a:prstGeom prst="rect">
            <a:avLst/>
          </a:prstGeom>
          <a:solidFill>
            <a:schemeClr val="bg1"/>
          </a:solidFill>
        </p:spPr>
        <p:txBody>
          <a:bodyPr wrap="square" rtlCol="0">
            <a:spAutoFit/>
          </a:bodyPr>
          <a:lstStyle/>
          <a:p>
            <a:r>
              <a:rPr lang="en-GB" sz="3200" dirty="0">
                <a:solidFill>
                  <a:srgbClr val="002060"/>
                </a:solidFill>
              </a:rPr>
              <a:t>Section:</a:t>
            </a:r>
          </a:p>
        </p:txBody>
      </p:sp>
      <p:sp>
        <p:nvSpPr>
          <p:cNvPr id="4" name="TextBox 3">
            <a:extLst>
              <a:ext uri="{FF2B5EF4-FFF2-40B4-BE49-F238E27FC236}">
                <a16:creationId xmlns:a16="http://schemas.microsoft.com/office/drawing/2014/main" id="{0C2CD0E7-5FD7-472C-9906-E34F4B6ABF5A}"/>
              </a:ext>
            </a:extLst>
          </p:cNvPr>
          <p:cNvSpPr txBox="1"/>
          <p:nvPr/>
        </p:nvSpPr>
        <p:spPr>
          <a:xfrm>
            <a:off x="159391" y="1678155"/>
            <a:ext cx="1551874" cy="584775"/>
          </a:xfrm>
          <a:prstGeom prst="rect">
            <a:avLst/>
          </a:prstGeom>
          <a:solidFill>
            <a:schemeClr val="bg1"/>
          </a:solidFill>
        </p:spPr>
        <p:txBody>
          <a:bodyPr wrap="square" rtlCol="0">
            <a:spAutoFit/>
          </a:bodyPr>
          <a:lstStyle/>
          <a:p>
            <a:r>
              <a:rPr lang="en-GB" sz="3200" dirty="0">
                <a:solidFill>
                  <a:srgbClr val="002060"/>
                </a:solidFill>
              </a:rPr>
              <a:t>Topic: </a:t>
            </a:r>
          </a:p>
        </p:txBody>
      </p:sp>
      <p:pic>
        <p:nvPicPr>
          <p:cNvPr id="6" name="Picture 5" descr="A picture containing timeline&#10;&#10;Description automatically generated">
            <a:extLst>
              <a:ext uri="{FF2B5EF4-FFF2-40B4-BE49-F238E27FC236}">
                <a16:creationId xmlns:a16="http://schemas.microsoft.com/office/drawing/2014/main" id="{1E08D5A6-01B4-49FC-9526-D5D473A68CF4}"/>
              </a:ext>
            </a:extLst>
          </p:cNvPr>
          <p:cNvPicPr>
            <a:picLocks noChangeAspect="1"/>
          </p:cNvPicPr>
          <p:nvPr/>
        </p:nvPicPr>
        <p:blipFill>
          <a:blip r:embed="rId2"/>
          <a:stretch>
            <a:fillRect/>
          </a:stretch>
        </p:blipFill>
        <p:spPr>
          <a:xfrm>
            <a:off x="10620462" y="119885"/>
            <a:ext cx="1480480" cy="6281344"/>
          </a:xfrm>
          <a:prstGeom prst="rect">
            <a:avLst/>
          </a:prstGeom>
        </p:spPr>
      </p:pic>
      <p:sp>
        <p:nvSpPr>
          <p:cNvPr id="7" name="TextBox 6">
            <a:extLst>
              <a:ext uri="{FF2B5EF4-FFF2-40B4-BE49-F238E27FC236}">
                <a16:creationId xmlns:a16="http://schemas.microsoft.com/office/drawing/2014/main" id="{DDD3EAD1-DFD6-439C-BA45-FE82A2FF7A6C}"/>
              </a:ext>
            </a:extLst>
          </p:cNvPr>
          <p:cNvSpPr txBox="1"/>
          <p:nvPr/>
        </p:nvSpPr>
        <p:spPr>
          <a:xfrm>
            <a:off x="1711265" y="119885"/>
            <a:ext cx="8687381" cy="584775"/>
          </a:xfrm>
          <a:prstGeom prst="rect">
            <a:avLst/>
          </a:prstGeom>
          <a:solidFill>
            <a:schemeClr val="bg1"/>
          </a:solidFill>
        </p:spPr>
        <p:txBody>
          <a:bodyPr wrap="square" rtlCol="0">
            <a:spAutoFit/>
          </a:bodyPr>
          <a:lstStyle/>
          <a:p>
            <a:pPr algn="r"/>
            <a:r>
              <a:rPr lang="en-GB" sz="3200" dirty="0">
                <a:solidFill>
                  <a:srgbClr val="002060"/>
                </a:solidFill>
              </a:rPr>
              <a:t>1</a:t>
            </a:r>
          </a:p>
        </p:txBody>
      </p:sp>
      <p:sp>
        <p:nvSpPr>
          <p:cNvPr id="8" name="TextBox 7">
            <a:extLst>
              <a:ext uri="{FF2B5EF4-FFF2-40B4-BE49-F238E27FC236}">
                <a16:creationId xmlns:a16="http://schemas.microsoft.com/office/drawing/2014/main" id="{F5E68025-79B7-4652-B405-4D011CB2DF3A}"/>
              </a:ext>
            </a:extLst>
          </p:cNvPr>
          <p:cNvSpPr txBox="1"/>
          <p:nvPr/>
        </p:nvSpPr>
        <p:spPr>
          <a:xfrm>
            <a:off x="1711265" y="899020"/>
            <a:ext cx="8730486" cy="584775"/>
          </a:xfrm>
          <a:prstGeom prst="rect">
            <a:avLst/>
          </a:prstGeom>
          <a:solidFill>
            <a:schemeClr val="bg1"/>
          </a:solidFill>
        </p:spPr>
        <p:txBody>
          <a:bodyPr wrap="square" rtlCol="0">
            <a:spAutoFit/>
          </a:bodyPr>
          <a:lstStyle/>
          <a:p>
            <a:pPr algn="r"/>
            <a:r>
              <a:rPr lang="en-GB" sz="3200" dirty="0">
                <a:solidFill>
                  <a:srgbClr val="002060"/>
                </a:solidFill>
              </a:rPr>
              <a:t>Number</a:t>
            </a:r>
          </a:p>
        </p:txBody>
      </p:sp>
      <p:sp>
        <p:nvSpPr>
          <p:cNvPr id="9" name="TextBox 8">
            <a:extLst>
              <a:ext uri="{FF2B5EF4-FFF2-40B4-BE49-F238E27FC236}">
                <a16:creationId xmlns:a16="http://schemas.microsoft.com/office/drawing/2014/main" id="{033191DA-A20C-4B05-8FA0-E2B92A323A4F}"/>
              </a:ext>
            </a:extLst>
          </p:cNvPr>
          <p:cNvSpPr txBox="1"/>
          <p:nvPr/>
        </p:nvSpPr>
        <p:spPr>
          <a:xfrm>
            <a:off x="1711265" y="1678155"/>
            <a:ext cx="8730486" cy="584775"/>
          </a:xfrm>
          <a:prstGeom prst="rect">
            <a:avLst/>
          </a:prstGeom>
          <a:solidFill>
            <a:schemeClr val="bg1"/>
          </a:solidFill>
        </p:spPr>
        <p:txBody>
          <a:bodyPr wrap="square" rtlCol="0">
            <a:spAutoFit/>
          </a:bodyPr>
          <a:lstStyle/>
          <a:p>
            <a:pPr algn="r"/>
            <a:r>
              <a:rPr lang="en-GB" sz="3200" dirty="0">
                <a:solidFill>
                  <a:srgbClr val="002060"/>
                </a:solidFill>
              </a:rPr>
              <a:t>Working With Fractions</a:t>
            </a:r>
          </a:p>
        </p:txBody>
      </p:sp>
      <p:sp>
        <p:nvSpPr>
          <p:cNvPr id="11" name="Rectangle 10">
            <a:extLst>
              <a:ext uri="{FF2B5EF4-FFF2-40B4-BE49-F238E27FC236}">
                <a16:creationId xmlns:a16="http://schemas.microsoft.com/office/drawing/2014/main" id="{136DEB1E-6936-4478-A4BC-A3E2C36DE9AB}"/>
              </a:ext>
            </a:extLst>
          </p:cNvPr>
          <p:cNvSpPr/>
          <p:nvPr/>
        </p:nvSpPr>
        <p:spPr>
          <a:xfrm>
            <a:off x="159391" y="2457289"/>
            <a:ext cx="10282360" cy="39439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B0F0"/>
                </a:solidFill>
              </a:rPr>
              <a:t> </a:t>
            </a:r>
            <a:endParaRPr lang="en-GB" dirty="0">
              <a:solidFill>
                <a:srgbClr val="00B0F0"/>
              </a:solidFill>
            </a:endParaRPr>
          </a:p>
        </p:txBody>
      </p:sp>
      <p:pic>
        <p:nvPicPr>
          <p:cNvPr id="1026" name="Picture 2">
            <a:extLst>
              <a:ext uri="{FF2B5EF4-FFF2-40B4-BE49-F238E27FC236}">
                <a16:creationId xmlns:a16="http://schemas.microsoft.com/office/drawing/2014/main" id="{560D4ACB-EB14-420C-AEA0-400B7DF6E6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237" y="2625068"/>
            <a:ext cx="3955409" cy="29665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7BBA302-A196-41B1-999C-9B707481DF67}"/>
              </a:ext>
            </a:extLst>
          </p:cNvPr>
          <p:cNvSpPr txBox="1"/>
          <p:nvPr/>
        </p:nvSpPr>
        <p:spPr>
          <a:xfrm>
            <a:off x="218114" y="2625068"/>
            <a:ext cx="6451134" cy="2862322"/>
          </a:xfrm>
          <a:prstGeom prst="rect">
            <a:avLst/>
          </a:prstGeom>
          <a:noFill/>
        </p:spPr>
        <p:txBody>
          <a:bodyPr wrap="square" rtlCol="0">
            <a:spAutoFit/>
          </a:bodyPr>
          <a:lstStyle/>
          <a:p>
            <a:r>
              <a:rPr lang="en-US" dirty="0">
                <a:solidFill>
                  <a:srgbClr val="00B0F0"/>
                </a:solidFill>
              </a:rPr>
              <a:t>Did you know that fractions as we use them today didn't exist in Europe until the 17th century? In fact, at first, fractions weren't even thought of as numbers, just a way of comparing whole numbers with each other. </a:t>
            </a:r>
          </a:p>
          <a:p>
            <a:endParaRPr lang="en-US" dirty="0">
              <a:solidFill>
                <a:srgbClr val="00B0F0"/>
              </a:solidFill>
            </a:endParaRPr>
          </a:p>
          <a:p>
            <a:r>
              <a:rPr lang="en-US" dirty="0">
                <a:solidFill>
                  <a:srgbClr val="00B0F0"/>
                </a:solidFill>
              </a:rPr>
              <a:t>From as early as 1800 BC, the Egyptians were writing fractions. The ancient Egyptian writing system was all in pictures which were called hieroglyphs and in the same way, they had pictures for the numbers, and they used parts of the Eye of Horus to represent fractions.</a:t>
            </a:r>
            <a:endParaRPr lang="en-GB" dirty="0">
              <a:solidFill>
                <a:srgbClr val="00B0F0"/>
              </a:solidFill>
            </a:endParaRPr>
          </a:p>
        </p:txBody>
      </p:sp>
      <p:sp>
        <p:nvSpPr>
          <p:cNvPr id="14" name="TextBox 13">
            <a:extLst>
              <a:ext uri="{FF2B5EF4-FFF2-40B4-BE49-F238E27FC236}">
                <a16:creationId xmlns:a16="http://schemas.microsoft.com/office/drawing/2014/main" id="{1C4E2D79-F6CD-4E60-86D8-59D4C65B838E}"/>
              </a:ext>
            </a:extLst>
          </p:cNvPr>
          <p:cNvSpPr txBox="1"/>
          <p:nvPr/>
        </p:nvSpPr>
        <p:spPr>
          <a:xfrm>
            <a:off x="302497" y="5863878"/>
            <a:ext cx="9990795" cy="369332"/>
          </a:xfrm>
          <a:prstGeom prst="rect">
            <a:avLst/>
          </a:prstGeom>
          <a:solidFill>
            <a:srgbClr val="00B0F0"/>
          </a:solidFill>
        </p:spPr>
        <p:txBody>
          <a:bodyPr wrap="square">
            <a:spAutoFit/>
          </a:bodyPr>
          <a:lstStyle/>
          <a:p>
            <a:pPr algn="ctr"/>
            <a:r>
              <a:rPr lang="en-US" i="1" dirty="0">
                <a:solidFill>
                  <a:schemeClr val="bg1"/>
                </a:solidFill>
              </a:rPr>
              <a:t>The word fraction comes from the Latin "</a:t>
            </a:r>
            <a:r>
              <a:rPr lang="en-US" i="1" dirty="0" err="1">
                <a:solidFill>
                  <a:schemeClr val="bg1"/>
                </a:solidFill>
              </a:rPr>
              <a:t>fractio</a:t>
            </a:r>
            <a:r>
              <a:rPr lang="en-US" i="1" dirty="0">
                <a:solidFill>
                  <a:schemeClr val="bg1"/>
                </a:solidFill>
              </a:rPr>
              <a:t>" which means to break. </a:t>
            </a:r>
            <a:endParaRPr lang="en-GB" i="1" dirty="0">
              <a:solidFill>
                <a:schemeClr val="bg1"/>
              </a:solidFill>
            </a:endParaRPr>
          </a:p>
        </p:txBody>
      </p:sp>
    </p:spTree>
    <p:extLst>
      <p:ext uri="{BB962C8B-B14F-4D97-AF65-F5344CB8AC3E}">
        <p14:creationId xmlns:p14="http://schemas.microsoft.com/office/powerpoint/2010/main" val="2069581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D35892A5-BF15-4D3D-92D0-D86374CE6955}"/>
              </a:ext>
            </a:extLst>
          </p:cNvPr>
          <p:cNvSpPr/>
          <p:nvPr/>
        </p:nvSpPr>
        <p:spPr>
          <a:xfrm>
            <a:off x="1661021" y="1074440"/>
            <a:ext cx="2852257" cy="2321004"/>
          </a:xfrm>
          <a:prstGeom prst="roundRect">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5587A46D-0AED-4A3F-9AEF-15758B3B8151}"/>
              </a:ext>
            </a:extLst>
          </p:cNvPr>
          <p:cNvSpPr txBox="1"/>
          <p:nvPr/>
        </p:nvSpPr>
        <p:spPr>
          <a:xfrm>
            <a:off x="35719" y="0"/>
            <a:ext cx="12120562" cy="369332"/>
          </a:xfrm>
          <a:prstGeom prst="rect">
            <a:avLst/>
          </a:prstGeom>
          <a:solidFill>
            <a:srgbClr val="002060"/>
          </a:solidFill>
        </p:spPr>
        <p:txBody>
          <a:bodyPr wrap="square" rtlCol="0">
            <a:spAutoFit/>
          </a:bodyPr>
          <a:lstStyle/>
          <a:p>
            <a:r>
              <a:rPr lang="en-GB" dirty="0">
                <a:solidFill>
                  <a:schemeClr val="bg1"/>
                </a:solidFill>
              </a:rPr>
              <a:t>Working with Fractions</a:t>
            </a:r>
          </a:p>
        </p:txBody>
      </p:sp>
      <p:sp>
        <p:nvSpPr>
          <p:cNvPr id="3" name="TextBox 2">
            <a:extLst>
              <a:ext uri="{FF2B5EF4-FFF2-40B4-BE49-F238E27FC236}">
                <a16:creationId xmlns:a16="http://schemas.microsoft.com/office/drawing/2014/main" id="{D96E0C88-4CAB-411A-A971-589411E7C2F6}"/>
              </a:ext>
            </a:extLst>
          </p:cNvPr>
          <p:cNvSpPr txBox="1"/>
          <p:nvPr/>
        </p:nvSpPr>
        <p:spPr>
          <a:xfrm>
            <a:off x="35719" y="369332"/>
            <a:ext cx="12120562" cy="369332"/>
          </a:xfrm>
          <a:prstGeom prst="rect">
            <a:avLst/>
          </a:prstGeom>
          <a:solidFill>
            <a:srgbClr val="0070C0"/>
          </a:solidFill>
        </p:spPr>
        <p:txBody>
          <a:bodyPr wrap="square" rtlCol="0">
            <a:spAutoFit/>
          </a:bodyPr>
          <a:lstStyle/>
          <a:p>
            <a:r>
              <a:rPr lang="en-GB" dirty="0">
                <a:solidFill>
                  <a:schemeClr val="bg1"/>
                </a:solidFill>
              </a:rPr>
              <a:t>Prior Knowledge Check</a:t>
            </a:r>
          </a:p>
        </p:txBody>
      </p:sp>
      <p:sp>
        <p:nvSpPr>
          <p:cNvPr id="11" name="TextBox 10">
            <a:extLst>
              <a:ext uri="{FF2B5EF4-FFF2-40B4-BE49-F238E27FC236}">
                <a16:creationId xmlns:a16="http://schemas.microsoft.com/office/drawing/2014/main" id="{8B1A5854-12DA-45F1-9937-97CFC17E41A2}"/>
              </a:ext>
            </a:extLst>
          </p:cNvPr>
          <p:cNvSpPr txBox="1"/>
          <p:nvPr/>
        </p:nvSpPr>
        <p:spPr>
          <a:xfrm>
            <a:off x="1770078" y="1074440"/>
            <a:ext cx="2684477" cy="646331"/>
          </a:xfrm>
          <a:prstGeom prst="rect">
            <a:avLst/>
          </a:prstGeom>
          <a:noFill/>
        </p:spPr>
        <p:txBody>
          <a:bodyPr wrap="square" rtlCol="0">
            <a:spAutoFit/>
          </a:bodyPr>
          <a:lstStyle/>
          <a:p>
            <a:pPr algn="ctr"/>
            <a:r>
              <a:rPr lang="en-GB" b="1" i="1" dirty="0">
                <a:solidFill>
                  <a:schemeClr val="bg1"/>
                </a:solidFill>
              </a:rPr>
              <a:t>Multiplying and dividing directed numbers</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46FF8996-DC06-4AA1-BD16-3743AB08B217}"/>
                  </a:ext>
                </a:extLst>
              </p:cNvPr>
              <p:cNvSpPr txBox="1"/>
              <p:nvPr/>
            </p:nvSpPr>
            <p:spPr>
              <a:xfrm>
                <a:off x="2219215" y="1728782"/>
                <a:ext cx="1481175"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b="0" i="1" smtClean="0">
                          <a:solidFill>
                            <a:schemeClr val="bg1"/>
                          </a:solidFill>
                          <a:latin typeface="Cambria Math" panose="02040503050406030204" pitchFamily="18" charset="0"/>
                        </a:rPr>
                        <m:t>−3</m:t>
                      </m:r>
                      <m:r>
                        <a:rPr lang="en-GB" b="0" i="1" smtClean="0">
                          <a:solidFill>
                            <a:schemeClr val="bg1"/>
                          </a:solidFill>
                          <a:latin typeface="Cambria Math" panose="02040503050406030204" pitchFamily="18" charset="0"/>
                          <a:ea typeface="Cambria Math" panose="02040503050406030204" pitchFamily="18" charset="0"/>
                        </a:rPr>
                        <m:t>×5</m:t>
                      </m:r>
                      <m:r>
                        <a:rPr lang="en-GB" b="0" i="0" smtClean="0">
                          <a:solidFill>
                            <a:schemeClr val="bg1"/>
                          </a:solidFill>
                          <a:latin typeface="Cambria Math" panose="02040503050406030204" pitchFamily="18" charset="0"/>
                          <a:ea typeface="Cambria Math" panose="02040503050406030204" pitchFamily="18" charset="0"/>
                        </a:rPr>
                        <m:t>=−15</m:t>
                      </m:r>
                    </m:oMath>
                  </m:oMathPara>
                </a14:m>
                <a:endParaRPr lang="en-GB" dirty="0">
                  <a:solidFill>
                    <a:schemeClr val="bg1"/>
                  </a:solidFill>
                </a:endParaRPr>
              </a:p>
            </p:txBody>
          </p:sp>
        </mc:Choice>
        <mc:Fallback>
          <p:sp>
            <p:nvSpPr>
              <p:cNvPr id="12" name="TextBox 11">
                <a:extLst>
                  <a:ext uri="{FF2B5EF4-FFF2-40B4-BE49-F238E27FC236}">
                    <a16:creationId xmlns:a16="http://schemas.microsoft.com/office/drawing/2014/main" id="{46FF8996-DC06-4AA1-BD16-3743AB08B217}"/>
                  </a:ext>
                </a:extLst>
              </p:cNvPr>
              <p:cNvSpPr txBox="1">
                <a:spLocks noRot="1" noChangeAspect="1" noMove="1" noResize="1" noEditPoints="1" noAdjustHandles="1" noChangeArrowheads="1" noChangeShapeType="1" noTextEdit="1"/>
              </p:cNvSpPr>
              <p:nvPr/>
            </p:nvSpPr>
            <p:spPr>
              <a:xfrm>
                <a:off x="2219215" y="1728782"/>
                <a:ext cx="1481175" cy="276999"/>
              </a:xfrm>
              <a:prstGeom prst="rect">
                <a:avLst/>
              </a:prstGeom>
              <a:blipFill>
                <a:blip r:embed="rId2"/>
                <a:stretch>
                  <a:fillRect l="-412" r="-3704" b="-888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D48A324D-AAD1-4140-B2CF-BBE2ABB861DA}"/>
                  </a:ext>
                </a:extLst>
              </p:cNvPr>
              <p:cNvSpPr txBox="1"/>
              <p:nvPr/>
            </p:nvSpPr>
            <p:spPr>
              <a:xfrm>
                <a:off x="2219215" y="2144368"/>
                <a:ext cx="1142941"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i="1" smtClean="0">
                          <a:solidFill>
                            <a:schemeClr val="bg1"/>
                          </a:solidFill>
                          <a:latin typeface="Cambria Math" panose="02040503050406030204" pitchFamily="18" charset="0"/>
                        </a:rPr>
                        <m:t>2</m:t>
                      </m:r>
                      <m:r>
                        <a:rPr lang="en-GB" b="0" i="1" smtClean="0">
                          <a:solidFill>
                            <a:schemeClr val="bg1"/>
                          </a:solidFill>
                          <a:latin typeface="Cambria Math" panose="02040503050406030204" pitchFamily="18" charset="0"/>
                        </a:rPr>
                        <m:t>1</m:t>
                      </m:r>
                      <m:r>
                        <a:rPr lang="en-GB" i="1">
                          <a:solidFill>
                            <a:schemeClr val="bg1"/>
                          </a:solidFill>
                          <a:latin typeface="Cambria Math" panose="02040503050406030204" pitchFamily="18" charset="0"/>
                          <a:ea typeface="Cambria Math" panose="02040503050406030204" pitchFamily="18" charset="0"/>
                        </a:rPr>
                        <m:t>÷</m:t>
                      </m:r>
                      <m:r>
                        <a:rPr lang="en-GB" b="0" i="1" smtClean="0">
                          <a:solidFill>
                            <a:schemeClr val="bg1"/>
                          </a:solidFill>
                          <a:latin typeface="Cambria Math" panose="02040503050406030204" pitchFamily="18" charset="0"/>
                          <a:ea typeface="Cambria Math" panose="02040503050406030204" pitchFamily="18" charset="0"/>
                        </a:rPr>
                        <m:t>7=3</m:t>
                      </m:r>
                    </m:oMath>
                  </m:oMathPara>
                </a14:m>
                <a:endParaRPr lang="en-GB" dirty="0">
                  <a:solidFill>
                    <a:schemeClr val="bg1"/>
                  </a:solidFill>
                </a:endParaRPr>
              </a:p>
            </p:txBody>
          </p:sp>
        </mc:Choice>
        <mc:Fallback>
          <p:sp>
            <p:nvSpPr>
              <p:cNvPr id="13" name="TextBox 12">
                <a:extLst>
                  <a:ext uri="{FF2B5EF4-FFF2-40B4-BE49-F238E27FC236}">
                    <a16:creationId xmlns:a16="http://schemas.microsoft.com/office/drawing/2014/main" id="{D48A324D-AAD1-4140-B2CF-BBE2ABB861DA}"/>
                  </a:ext>
                </a:extLst>
              </p:cNvPr>
              <p:cNvSpPr txBox="1">
                <a:spLocks noRot="1" noChangeAspect="1" noMove="1" noResize="1" noEditPoints="1" noAdjustHandles="1" noChangeArrowheads="1" noChangeShapeType="1" noTextEdit="1"/>
              </p:cNvSpPr>
              <p:nvPr/>
            </p:nvSpPr>
            <p:spPr>
              <a:xfrm>
                <a:off x="2219215" y="2144368"/>
                <a:ext cx="1142941" cy="276999"/>
              </a:xfrm>
              <a:prstGeom prst="rect">
                <a:avLst/>
              </a:prstGeom>
              <a:blipFill>
                <a:blip r:embed="rId3"/>
                <a:stretch>
                  <a:fillRect l="-4255" r="-4255" b="-666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722E4383-C843-4F25-B263-8C55F50ADBE9}"/>
                  </a:ext>
                </a:extLst>
              </p:cNvPr>
              <p:cNvSpPr txBox="1"/>
              <p:nvPr/>
            </p:nvSpPr>
            <p:spPr>
              <a:xfrm>
                <a:off x="2219215" y="2559954"/>
                <a:ext cx="1671933"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b="0" i="1" smtClean="0">
                          <a:solidFill>
                            <a:schemeClr val="bg1"/>
                          </a:solidFill>
                          <a:latin typeface="Cambria Math" panose="02040503050406030204" pitchFamily="18" charset="0"/>
                          <a:ea typeface="Cambria Math" panose="02040503050406030204" pitchFamily="18" charset="0"/>
                        </a:rPr>
                        <m:t>7×−11=−77</m:t>
                      </m:r>
                    </m:oMath>
                  </m:oMathPara>
                </a14:m>
                <a:endParaRPr lang="en-GB" dirty="0">
                  <a:solidFill>
                    <a:schemeClr val="bg1"/>
                  </a:solidFill>
                </a:endParaRPr>
              </a:p>
            </p:txBody>
          </p:sp>
        </mc:Choice>
        <mc:Fallback>
          <p:sp>
            <p:nvSpPr>
              <p:cNvPr id="14" name="TextBox 13">
                <a:extLst>
                  <a:ext uri="{FF2B5EF4-FFF2-40B4-BE49-F238E27FC236}">
                    <a16:creationId xmlns:a16="http://schemas.microsoft.com/office/drawing/2014/main" id="{722E4383-C843-4F25-B263-8C55F50ADBE9}"/>
                  </a:ext>
                </a:extLst>
              </p:cNvPr>
              <p:cNvSpPr txBox="1">
                <a:spLocks noRot="1" noChangeAspect="1" noMove="1" noResize="1" noEditPoints="1" noAdjustHandles="1" noChangeArrowheads="1" noChangeShapeType="1" noTextEdit="1"/>
              </p:cNvSpPr>
              <p:nvPr/>
            </p:nvSpPr>
            <p:spPr>
              <a:xfrm>
                <a:off x="2219215" y="2559954"/>
                <a:ext cx="1671933" cy="276999"/>
              </a:xfrm>
              <a:prstGeom prst="rect">
                <a:avLst/>
              </a:prstGeom>
              <a:blipFill>
                <a:blip r:embed="rId4"/>
                <a:stretch>
                  <a:fillRect l="-730" r="-1460" b="-6667"/>
                </a:stretch>
              </a:blipFill>
            </p:spPr>
            <p:txBody>
              <a:bodyPr/>
              <a:lstStyle/>
              <a:p>
                <a:r>
                  <a:rPr lang="en-GB">
                    <a:noFill/>
                  </a:rPr>
                  <a:t> </a:t>
                </a:r>
              </a:p>
            </p:txBody>
          </p:sp>
        </mc:Fallback>
      </mc:AlternateContent>
      <p:sp>
        <p:nvSpPr>
          <p:cNvPr id="16" name="Rectangle 15">
            <a:extLst>
              <a:ext uri="{FF2B5EF4-FFF2-40B4-BE49-F238E27FC236}">
                <a16:creationId xmlns:a16="http://schemas.microsoft.com/office/drawing/2014/main" id="{38242DF3-2363-4AFA-B1B4-C874DE8CF9CD}"/>
              </a:ext>
            </a:extLst>
          </p:cNvPr>
          <p:cNvSpPr/>
          <p:nvPr/>
        </p:nvSpPr>
        <p:spPr>
          <a:xfrm>
            <a:off x="3192337" y="1728782"/>
            <a:ext cx="617110" cy="285775"/>
          </a:xfrm>
          <a:prstGeom prst="rect">
            <a:avLst/>
          </a:prstGeom>
          <a:solidFill>
            <a:srgbClr val="7030A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D4C7BE28-47E8-44E8-B3CD-BEA6C83BB126}"/>
              </a:ext>
            </a:extLst>
          </p:cNvPr>
          <p:cNvSpPr/>
          <p:nvPr/>
        </p:nvSpPr>
        <p:spPr>
          <a:xfrm>
            <a:off x="3152230" y="2132914"/>
            <a:ext cx="617110" cy="285775"/>
          </a:xfrm>
          <a:prstGeom prst="rect">
            <a:avLst/>
          </a:prstGeom>
          <a:solidFill>
            <a:srgbClr val="7030A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158CA06A-198C-4BAB-B9E3-BDC33D167023}"/>
              </a:ext>
            </a:extLst>
          </p:cNvPr>
          <p:cNvSpPr/>
          <p:nvPr/>
        </p:nvSpPr>
        <p:spPr>
          <a:xfrm>
            <a:off x="3362156" y="2557276"/>
            <a:ext cx="617110" cy="285775"/>
          </a:xfrm>
          <a:prstGeom prst="rect">
            <a:avLst/>
          </a:prstGeom>
          <a:solidFill>
            <a:srgbClr val="7030A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CF27A465-772B-46BC-88B4-A9E50F033E19}"/>
                  </a:ext>
                </a:extLst>
              </p:cNvPr>
              <p:cNvSpPr txBox="1"/>
              <p:nvPr/>
            </p:nvSpPr>
            <p:spPr>
              <a:xfrm>
                <a:off x="2219215" y="2947141"/>
                <a:ext cx="1481175"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b="0" i="1" smtClean="0">
                          <a:solidFill>
                            <a:schemeClr val="bg1"/>
                          </a:solidFill>
                          <a:latin typeface="Cambria Math" panose="02040503050406030204" pitchFamily="18" charset="0"/>
                          <a:ea typeface="Cambria Math" panose="02040503050406030204" pitchFamily="18" charset="0"/>
                        </a:rPr>
                        <m:t>−4×−5=20</m:t>
                      </m:r>
                    </m:oMath>
                  </m:oMathPara>
                </a14:m>
                <a:endParaRPr lang="en-GB" dirty="0">
                  <a:solidFill>
                    <a:schemeClr val="bg1"/>
                  </a:solidFill>
                </a:endParaRPr>
              </a:p>
            </p:txBody>
          </p:sp>
        </mc:Choice>
        <mc:Fallback>
          <p:sp>
            <p:nvSpPr>
              <p:cNvPr id="19" name="TextBox 18">
                <a:extLst>
                  <a:ext uri="{FF2B5EF4-FFF2-40B4-BE49-F238E27FC236}">
                    <a16:creationId xmlns:a16="http://schemas.microsoft.com/office/drawing/2014/main" id="{CF27A465-772B-46BC-88B4-A9E50F033E19}"/>
                  </a:ext>
                </a:extLst>
              </p:cNvPr>
              <p:cNvSpPr txBox="1">
                <a:spLocks noRot="1" noChangeAspect="1" noMove="1" noResize="1" noEditPoints="1" noAdjustHandles="1" noChangeArrowheads="1" noChangeShapeType="1" noTextEdit="1"/>
              </p:cNvSpPr>
              <p:nvPr/>
            </p:nvSpPr>
            <p:spPr>
              <a:xfrm>
                <a:off x="2219215" y="2947141"/>
                <a:ext cx="1481175" cy="276999"/>
              </a:xfrm>
              <a:prstGeom prst="rect">
                <a:avLst/>
              </a:prstGeom>
              <a:blipFill>
                <a:blip r:embed="rId5"/>
                <a:stretch>
                  <a:fillRect l="-412" r="-3704" b="-6522"/>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id="{6D2ED6B5-C3E3-4525-BB60-49448F730886}"/>
              </a:ext>
            </a:extLst>
          </p:cNvPr>
          <p:cNvSpPr/>
          <p:nvPr/>
        </p:nvSpPr>
        <p:spPr>
          <a:xfrm>
            <a:off x="3391835" y="2910662"/>
            <a:ext cx="617110" cy="285775"/>
          </a:xfrm>
          <a:prstGeom prst="rect">
            <a:avLst/>
          </a:prstGeom>
          <a:solidFill>
            <a:srgbClr val="7030A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DB6DA5F5-3912-471A-B1CE-276A8756BEFE}"/>
              </a:ext>
            </a:extLst>
          </p:cNvPr>
          <p:cNvSpPr/>
          <p:nvPr/>
        </p:nvSpPr>
        <p:spPr>
          <a:xfrm>
            <a:off x="4735954" y="1027485"/>
            <a:ext cx="2852257" cy="2321004"/>
          </a:xfrm>
          <a:prstGeom prst="roundRect">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EF8A94E9-F08A-4E01-96CD-7A4C2708E04D}"/>
              </a:ext>
            </a:extLst>
          </p:cNvPr>
          <p:cNvSpPr txBox="1"/>
          <p:nvPr/>
        </p:nvSpPr>
        <p:spPr>
          <a:xfrm>
            <a:off x="4781453" y="1212939"/>
            <a:ext cx="2684477" cy="369332"/>
          </a:xfrm>
          <a:prstGeom prst="rect">
            <a:avLst/>
          </a:prstGeom>
          <a:noFill/>
        </p:spPr>
        <p:txBody>
          <a:bodyPr wrap="square" rtlCol="0">
            <a:spAutoFit/>
          </a:bodyPr>
          <a:lstStyle/>
          <a:p>
            <a:pPr algn="ctr"/>
            <a:r>
              <a:rPr lang="en-GB" b="1" i="1" dirty="0"/>
              <a:t>Finding common factors</a:t>
            </a:r>
          </a:p>
        </p:txBody>
      </p:sp>
      <p:sp>
        <p:nvSpPr>
          <p:cNvPr id="23" name="TextBox 22">
            <a:extLst>
              <a:ext uri="{FF2B5EF4-FFF2-40B4-BE49-F238E27FC236}">
                <a16:creationId xmlns:a16="http://schemas.microsoft.com/office/drawing/2014/main" id="{9F4DAE5D-23B4-466B-90DD-FE8E4BA28499}"/>
              </a:ext>
            </a:extLst>
          </p:cNvPr>
          <p:cNvSpPr txBox="1"/>
          <p:nvPr/>
        </p:nvSpPr>
        <p:spPr>
          <a:xfrm>
            <a:off x="5007304" y="1639283"/>
            <a:ext cx="2539340" cy="369332"/>
          </a:xfrm>
          <a:prstGeom prst="rect">
            <a:avLst/>
          </a:prstGeom>
          <a:noFill/>
        </p:spPr>
        <p:txBody>
          <a:bodyPr wrap="square" rtlCol="0">
            <a:spAutoFit/>
          </a:bodyPr>
          <a:lstStyle/>
          <a:p>
            <a:r>
              <a:rPr lang="en-GB" dirty="0"/>
              <a:t>Find the factors of 12: </a:t>
            </a:r>
          </a:p>
        </p:txBody>
      </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2ADFC1BE-DA2E-475A-96BA-9D58C96FADD3}"/>
                  </a:ext>
                </a:extLst>
              </p:cNvPr>
              <p:cNvSpPr txBox="1"/>
              <p:nvPr/>
            </p:nvSpPr>
            <p:spPr>
              <a:xfrm>
                <a:off x="5007304" y="1999839"/>
                <a:ext cx="253934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1, 2, 3, 4, 6, 12</m:t>
                      </m:r>
                    </m:oMath>
                  </m:oMathPara>
                </a14:m>
                <a:endParaRPr lang="en-GB" dirty="0"/>
              </a:p>
            </p:txBody>
          </p:sp>
        </mc:Choice>
        <mc:Fallback>
          <p:sp>
            <p:nvSpPr>
              <p:cNvPr id="26" name="TextBox 25">
                <a:extLst>
                  <a:ext uri="{FF2B5EF4-FFF2-40B4-BE49-F238E27FC236}">
                    <a16:creationId xmlns:a16="http://schemas.microsoft.com/office/drawing/2014/main" id="{2ADFC1BE-DA2E-475A-96BA-9D58C96FADD3}"/>
                  </a:ext>
                </a:extLst>
              </p:cNvPr>
              <p:cNvSpPr txBox="1">
                <a:spLocks noRot="1" noChangeAspect="1" noMove="1" noResize="1" noEditPoints="1" noAdjustHandles="1" noChangeArrowheads="1" noChangeShapeType="1" noTextEdit="1"/>
              </p:cNvSpPr>
              <p:nvPr/>
            </p:nvSpPr>
            <p:spPr>
              <a:xfrm>
                <a:off x="5007304" y="1999839"/>
                <a:ext cx="2539340" cy="369332"/>
              </a:xfrm>
              <a:prstGeom prst="rect">
                <a:avLst/>
              </a:prstGeom>
              <a:blipFill>
                <a:blip r:embed="rId6"/>
                <a:stretch>
                  <a:fillRect/>
                </a:stretch>
              </a:blipFill>
            </p:spPr>
            <p:txBody>
              <a:bodyPr/>
              <a:lstStyle/>
              <a:p>
                <a:r>
                  <a:rPr lang="en-GB">
                    <a:noFill/>
                  </a:rPr>
                  <a:t> </a:t>
                </a:r>
              </a:p>
            </p:txBody>
          </p:sp>
        </mc:Fallback>
      </mc:AlternateContent>
      <p:sp>
        <p:nvSpPr>
          <p:cNvPr id="27" name="TextBox 26">
            <a:extLst>
              <a:ext uri="{FF2B5EF4-FFF2-40B4-BE49-F238E27FC236}">
                <a16:creationId xmlns:a16="http://schemas.microsoft.com/office/drawing/2014/main" id="{2F306126-7F52-49E6-80DC-744854D39FC6}"/>
              </a:ext>
            </a:extLst>
          </p:cNvPr>
          <p:cNvSpPr txBox="1"/>
          <p:nvPr/>
        </p:nvSpPr>
        <p:spPr>
          <a:xfrm>
            <a:off x="4974422" y="2476397"/>
            <a:ext cx="2539340" cy="369332"/>
          </a:xfrm>
          <a:prstGeom prst="rect">
            <a:avLst/>
          </a:prstGeom>
          <a:noFill/>
        </p:spPr>
        <p:txBody>
          <a:bodyPr wrap="square" rtlCol="0">
            <a:spAutoFit/>
          </a:bodyPr>
          <a:lstStyle/>
          <a:p>
            <a:r>
              <a:rPr lang="en-GB" dirty="0"/>
              <a:t>Find the factors of 20: </a:t>
            </a:r>
          </a:p>
        </p:txBody>
      </p:sp>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D3FDE031-0A72-40A0-B162-E7B887369B39}"/>
                  </a:ext>
                </a:extLst>
              </p:cNvPr>
              <p:cNvSpPr txBox="1"/>
              <p:nvPr/>
            </p:nvSpPr>
            <p:spPr>
              <a:xfrm>
                <a:off x="4974422" y="2836953"/>
                <a:ext cx="253934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1, 2, 4, 5, 10, 20</m:t>
                      </m:r>
                    </m:oMath>
                  </m:oMathPara>
                </a14:m>
                <a:endParaRPr lang="en-GB" dirty="0"/>
              </a:p>
            </p:txBody>
          </p:sp>
        </mc:Choice>
        <mc:Fallback>
          <p:sp>
            <p:nvSpPr>
              <p:cNvPr id="28" name="TextBox 27">
                <a:extLst>
                  <a:ext uri="{FF2B5EF4-FFF2-40B4-BE49-F238E27FC236}">
                    <a16:creationId xmlns:a16="http://schemas.microsoft.com/office/drawing/2014/main" id="{D3FDE031-0A72-40A0-B162-E7B887369B39}"/>
                  </a:ext>
                </a:extLst>
              </p:cNvPr>
              <p:cNvSpPr txBox="1">
                <a:spLocks noRot="1" noChangeAspect="1" noMove="1" noResize="1" noEditPoints="1" noAdjustHandles="1" noChangeArrowheads="1" noChangeShapeType="1" noTextEdit="1"/>
              </p:cNvSpPr>
              <p:nvPr/>
            </p:nvSpPr>
            <p:spPr>
              <a:xfrm>
                <a:off x="4974422" y="2836953"/>
                <a:ext cx="2539340" cy="369332"/>
              </a:xfrm>
              <a:prstGeom prst="rect">
                <a:avLst/>
              </a:prstGeom>
              <a:blipFill>
                <a:blip r:embed="rId7"/>
                <a:stretch>
                  <a:fillRect/>
                </a:stretch>
              </a:blipFill>
            </p:spPr>
            <p:txBody>
              <a:bodyPr/>
              <a:lstStyle/>
              <a:p>
                <a:r>
                  <a:rPr lang="en-GB">
                    <a:noFill/>
                  </a:rPr>
                  <a:t> </a:t>
                </a:r>
              </a:p>
            </p:txBody>
          </p:sp>
        </mc:Fallback>
      </mc:AlternateContent>
      <p:sp>
        <p:nvSpPr>
          <p:cNvPr id="29" name="Rectangle: Rounded Corners 28">
            <a:extLst>
              <a:ext uri="{FF2B5EF4-FFF2-40B4-BE49-F238E27FC236}">
                <a16:creationId xmlns:a16="http://schemas.microsoft.com/office/drawing/2014/main" id="{0FC04F60-8428-4E97-898D-60D697EE72B1}"/>
              </a:ext>
            </a:extLst>
          </p:cNvPr>
          <p:cNvSpPr/>
          <p:nvPr/>
        </p:nvSpPr>
        <p:spPr>
          <a:xfrm>
            <a:off x="7869610" y="1027485"/>
            <a:ext cx="2852257" cy="2321004"/>
          </a:xfrm>
          <a:prstGeom prst="round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DA54AC84-A19E-4485-A696-1B8879FA9CE2}"/>
              </a:ext>
            </a:extLst>
          </p:cNvPr>
          <p:cNvSpPr txBox="1"/>
          <p:nvPr/>
        </p:nvSpPr>
        <p:spPr>
          <a:xfrm>
            <a:off x="7978667" y="1027485"/>
            <a:ext cx="2684477" cy="646331"/>
          </a:xfrm>
          <a:prstGeom prst="rect">
            <a:avLst/>
          </a:prstGeom>
          <a:noFill/>
        </p:spPr>
        <p:txBody>
          <a:bodyPr wrap="square" rtlCol="0">
            <a:spAutoFit/>
          </a:bodyPr>
          <a:lstStyle/>
          <a:p>
            <a:pPr algn="ctr"/>
            <a:r>
              <a:rPr lang="en-GB" b="1" i="1" dirty="0">
                <a:solidFill>
                  <a:schemeClr val="bg1"/>
                </a:solidFill>
              </a:rPr>
              <a:t>Finding the lowest common multiple</a:t>
            </a:r>
          </a:p>
        </p:txBody>
      </p:sp>
      <p:sp>
        <p:nvSpPr>
          <p:cNvPr id="31" name="TextBox 30">
            <a:extLst>
              <a:ext uri="{FF2B5EF4-FFF2-40B4-BE49-F238E27FC236}">
                <a16:creationId xmlns:a16="http://schemas.microsoft.com/office/drawing/2014/main" id="{04FA12C8-2ED7-4002-8CCF-C8276831AC7F}"/>
              </a:ext>
            </a:extLst>
          </p:cNvPr>
          <p:cNvSpPr txBox="1"/>
          <p:nvPr/>
        </p:nvSpPr>
        <p:spPr>
          <a:xfrm>
            <a:off x="8123804" y="1753145"/>
            <a:ext cx="2539340" cy="923330"/>
          </a:xfrm>
          <a:prstGeom prst="rect">
            <a:avLst/>
          </a:prstGeom>
          <a:noFill/>
        </p:spPr>
        <p:txBody>
          <a:bodyPr wrap="square" rtlCol="0">
            <a:spAutoFit/>
          </a:bodyPr>
          <a:lstStyle/>
          <a:p>
            <a:r>
              <a:rPr lang="en-GB" dirty="0">
                <a:solidFill>
                  <a:schemeClr val="bg1"/>
                </a:solidFill>
              </a:rPr>
              <a:t>What is the lowest common multiple of 12 and 20?</a:t>
            </a:r>
          </a:p>
        </p:txBody>
      </p:sp>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55149172-0311-4FAD-9241-E9F03642AA1E}"/>
                  </a:ext>
                </a:extLst>
              </p:cNvPr>
              <p:cNvSpPr txBox="1"/>
              <p:nvPr/>
            </p:nvSpPr>
            <p:spPr>
              <a:xfrm>
                <a:off x="9166215" y="2670142"/>
                <a:ext cx="309380"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b="0" i="1" smtClean="0">
                          <a:solidFill>
                            <a:schemeClr val="bg1"/>
                          </a:solidFill>
                          <a:latin typeface="Cambria Math" panose="02040503050406030204" pitchFamily="18" charset="0"/>
                        </a:rPr>
                        <m:t>60</m:t>
                      </m:r>
                    </m:oMath>
                  </m:oMathPara>
                </a14:m>
                <a:endParaRPr lang="en-GB" dirty="0">
                  <a:solidFill>
                    <a:schemeClr val="bg1"/>
                  </a:solidFill>
                </a:endParaRPr>
              </a:p>
            </p:txBody>
          </p:sp>
        </mc:Choice>
        <mc:Fallback>
          <p:sp>
            <p:nvSpPr>
              <p:cNvPr id="32" name="TextBox 31">
                <a:extLst>
                  <a:ext uri="{FF2B5EF4-FFF2-40B4-BE49-F238E27FC236}">
                    <a16:creationId xmlns:a16="http://schemas.microsoft.com/office/drawing/2014/main" id="{55149172-0311-4FAD-9241-E9F03642AA1E}"/>
                  </a:ext>
                </a:extLst>
              </p:cNvPr>
              <p:cNvSpPr txBox="1">
                <a:spLocks noRot="1" noChangeAspect="1" noMove="1" noResize="1" noEditPoints="1" noAdjustHandles="1" noChangeArrowheads="1" noChangeShapeType="1" noTextEdit="1"/>
              </p:cNvSpPr>
              <p:nvPr/>
            </p:nvSpPr>
            <p:spPr>
              <a:xfrm>
                <a:off x="9166215" y="2670142"/>
                <a:ext cx="309380" cy="276999"/>
              </a:xfrm>
              <a:prstGeom prst="rect">
                <a:avLst/>
              </a:prstGeom>
              <a:blipFill>
                <a:blip r:embed="rId8"/>
                <a:stretch>
                  <a:fillRect l="-20000" r="-18000" b="-8889"/>
                </a:stretch>
              </a:blipFill>
            </p:spPr>
            <p:txBody>
              <a:bodyPr/>
              <a:lstStyle/>
              <a:p>
                <a:r>
                  <a:rPr lang="en-GB">
                    <a:noFill/>
                  </a:rPr>
                  <a:t> </a:t>
                </a:r>
              </a:p>
            </p:txBody>
          </p:sp>
        </mc:Fallback>
      </mc:AlternateContent>
      <p:sp>
        <p:nvSpPr>
          <p:cNvPr id="33" name="Rectangle: Rounded Corners 32">
            <a:extLst>
              <a:ext uri="{FF2B5EF4-FFF2-40B4-BE49-F238E27FC236}">
                <a16:creationId xmlns:a16="http://schemas.microsoft.com/office/drawing/2014/main" id="{A748F119-A797-414E-91F2-0D87DE16B59C}"/>
              </a:ext>
            </a:extLst>
          </p:cNvPr>
          <p:cNvSpPr/>
          <p:nvPr/>
        </p:nvSpPr>
        <p:spPr>
          <a:xfrm>
            <a:off x="3309825" y="3717821"/>
            <a:ext cx="2852257" cy="2321004"/>
          </a:xfrm>
          <a:prstGeom prst="roundRect">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34" name="TextBox 33">
            <a:extLst>
              <a:ext uri="{FF2B5EF4-FFF2-40B4-BE49-F238E27FC236}">
                <a16:creationId xmlns:a16="http://schemas.microsoft.com/office/drawing/2014/main" id="{64D49042-6288-445E-BBA2-40CB51DCA91A}"/>
              </a:ext>
            </a:extLst>
          </p:cNvPr>
          <p:cNvSpPr txBox="1"/>
          <p:nvPr/>
        </p:nvSpPr>
        <p:spPr>
          <a:xfrm>
            <a:off x="3393714" y="3781613"/>
            <a:ext cx="2684477" cy="369332"/>
          </a:xfrm>
          <a:prstGeom prst="rect">
            <a:avLst/>
          </a:prstGeom>
          <a:noFill/>
        </p:spPr>
        <p:txBody>
          <a:bodyPr wrap="square" rtlCol="0">
            <a:spAutoFit/>
          </a:bodyPr>
          <a:lstStyle/>
          <a:p>
            <a:pPr algn="ctr"/>
            <a:r>
              <a:rPr lang="en-GB" b="1" i="1" dirty="0"/>
              <a:t>Equivalent fractions</a:t>
            </a:r>
          </a:p>
        </p:txBody>
      </p:sp>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47B2B0DD-7EBB-4C3D-9146-966024F89440}"/>
                  </a:ext>
                </a:extLst>
              </p:cNvPr>
              <p:cNvSpPr txBox="1"/>
              <p:nvPr/>
            </p:nvSpPr>
            <p:spPr>
              <a:xfrm>
                <a:off x="4302340" y="4314286"/>
                <a:ext cx="867224" cy="5203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12</m:t>
                          </m:r>
                        </m:num>
                        <m:den>
                          <m:r>
                            <a:rPr lang="en-GB" b="0" i="1" smtClean="0">
                              <a:latin typeface="Cambria Math" panose="02040503050406030204" pitchFamily="18" charset="0"/>
                            </a:rPr>
                            <m:t>40</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10</m:t>
                          </m:r>
                        </m:den>
                      </m:f>
                    </m:oMath>
                  </m:oMathPara>
                </a14:m>
                <a:endParaRPr lang="en-GB" dirty="0"/>
              </a:p>
            </p:txBody>
          </p:sp>
        </mc:Choice>
        <mc:Fallback>
          <p:sp>
            <p:nvSpPr>
              <p:cNvPr id="35" name="TextBox 34">
                <a:extLst>
                  <a:ext uri="{FF2B5EF4-FFF2-40B4-BE49-F238E27FC236}">
                    <a16:creationId xmlns:a16="http://schemas.microsoft.com/office/drawing/2014/main" id="{47B2B0DD-7EBB-4C3D-9146-966024F89440}"/>
                  </a:ext>
                </a:extLst>
              </p:cNvPr>
              <p:cNvSpPr txBox="1">
                <a:spLocks noRot="1" noChangeAspect="1" noMove="1" noResize="1" noEditPoints="1" noAdjustHandles="1" noChangeArrowheads="1" noChangeShapeType="1" noTextEdit="1"/>
              </p:cNvSpPr>
              <p:nvPr/>
            </p:nvSpPr>
            <p:spPr>
              <a:xfrm>
                <a:off x="4302340" y="4314286"/>
                <a:ext cx="867224" cy="5203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A1DC9210-675F-4A46-9778-9AF9CE7E51E2}"/>
                  </a:ext>
                </a:extLst>
              </p:cNvPr>
              <p:cNvSpPr txBox="1"/>
              <p:nvPr/>
            </p:nvSpPr>
            <p:spPr>
              <a:xfrm>
                <a:off x="4366460" y="5088128"/>
                <a:ext cx="738984" cy="5203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21</m:t>
                          </m:r>
                        </m:num>
                        <m:den>
                          <m:r>
                            <a:rPr lang="en-GB" b="0" i="1" smtClean="0">
                              <a:latin typeface="Cambria Math" panose="02040503050406030204" pitchFamily="18" charset="0"/>
                            </a:rPr>
                            <m:t>28</m:t>
                          </m:r>
                        </m:den>
                      </m:f>
                    </m:oMath>
                  </m:oMathPara>
                </a14:m>
                <a:endParaRPr lang="en-GB" dirty="0"/>
              </a:p>
            </p:txBody>
          </p:sp>
        </mc:Choice>
        <mc:Fallback>
          <p:sp>
            <p:nvSpPr>
              <p:cNvPr id="36" name="TextBox 35">
                <a:extLst>
                  <a:ext uri="{FF2B5EF4-FFF2-40B4-BE49-F238E27FC236}">
                    <a16:creationId xmlns:a16="http://schemas.microsoft.com/office/drawing/2014/main" id="{A1DC9210-675F-4A46-9778-9AF9CE7E51E2}"/>
                  </a:ext>
                </a:extLst>
              </p:cNvPr>
              <p:cNvSpPr txBox="1">
                <a:spLocks noRot="1" noChangeAspect="1" noMove="1" noResize="1" noEditPoints="1" noAdjustHandles="1" noChangeArrowheads="1" noChangeShapeType="1" noTextEdit="1"/>
              </p:cNvSpPr>
              <p:nvPr/>
            </p:nvSpPr>
            <p:spPr>
              <a:xfrm>
                <a:off x="4366460" y="5088128"/>
                <a:ext cx="738984" cy="520399"/>
              </a:xfrm>
              <a:prstGeom prst="rect">
                <a:avLst/>
              </a:prstGeom>
              <a:blipFill>
                <a:blip r:embed="rId10"/>
                <a:stretch>
                  <a:fillRect/>
                </a:stretch>
              </a:blipFill>
            </p:spPr>
            <p:txBody>
              <a:bodyPr/>
              <a:lstStyle/>
              <a:p>
                <a:r>
                  <a:rPr lang="en-GB">
                    <a:noFill/>
                  </a:rPr>
                  <a:t> </a:t>
                </a:r>
              </a:p>
            </p:txBody>
          </p:sp>
        </mc:Fallback>
      </mc:AlternateContent>
      <p:sp>
        <p:nvSpPr>
          <p:cNvPr id="37" name="Rectangle 36">
            <a:extLst>
              <a:ext uri="{FF2B5EF4-FFF2-40B4-BE49-F238E27FC236}">
                <a16:creationId xmlns:a16="http://schemas.microsoft.com/office/drawing/2014/main" id="{014C7B58-3C11-4899-A972-86207D57ADDA}"/>
              </a:ext>
            </a:extLst>
          </p:cNvPr>
          <p:cNvSpPr/>
          <p:nvPr/>
        </p:nvSpPr>
        <p:spPr>
          <a:xfrm>
            <a:off x="4861009" y="4271932"/>
            <a:ext cx="308555" cy="285775"/>
          </a:xfrm>
          <a:prstGeom prst="rect">
            <a:avLst/>
          </a:prstGeom>
          <a:solidFill>
            <a:srgbClr val="FFC000"/>
          </a:solidFill>
          <a:ln w="3810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0B66C356-51E6-481E-AF74-83F8206E97D6}"/>
              </a:ext>
            </a:extLst>
          </p:cNvPr>
          <p:cNvSpPr/>
          <p:nvPr/>
        </p:nvSpPr>
        <p:spPr>
          <a:xfrm>
            <a:off x="4781453" y="5025446"/>
            <a:ext cx="308555" cy="285775"/>
          </a:xfrm>
          <a:prstGeom prst="rect">
            <a:avLst/>
          </a:prstGeom>
          <a:solidFill>
            <a:srgbClr val="FFC000"/>
          </a:solidFill>
          <a:ln w="3810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D0E423B0-4DC5-4474-B69C-19E729554114}"/>
              </a:ext>
            </a:extLst>
          </p:cNvPr>
          <p:cNvSpPr/>
          <p:nvPr/>
        </p:nvSpPr>
        <p:spPr>
          <a:xfrm>
            <a:off x="6443481" y="3709045"/>
            <a:ext cx="2852257" cy="2321004"/>
          </a:xfrm>
          <a:prstGeom prst="roundRect">
            <a:avLst/>
          </a:prstGeom>
          <a:solidFill>
            <a:srgbClr val="C0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40" name="TextBox 39">
            <a:extLst>
              <a:ext uri="{FF2B5EF4-FFF2-40B4-BE49-F238E27FC236}">
                <a16:creationId xmlns:a16="http://schemas.microsoft.com/office/drawing/2014/main" id="{CEF4C802-316D-47D8-AEED-DBCDCBAE7B25}"/>
              </a:ext>
            </a:extLst>
          </p:cNvPr>
          <p:cNvSpPr txBox="1"/>
          <p:nvPr/>
        </p:nvSpPr>
        <p:spPr>
          <a:xfrm>
            <a:off x="6527370" y="3772837"/>
            <a:ext cx="2684477" cy="369332"/>
          </a:xfrm>
          <a:prstGeom prst="rect">
            <a:avLst/>
          </a:prstGeom>
          <a:noFill/>
        </p:spPr>
        <p:txBody>
          <a:bodyPr wrap="square" rtlCol="0">
            <a:spAutoFit/>
          </a:bodyPr>
          <a:lstStyle/>
          <a:p>
            <a:pPr algn="ctr"/>
            <a:r>
              <a:rPr lang="en-GB" b="1" i="1" dirty="0">
                <a:solidFill>
                  <a:schemeClr val="bg1"/>
                </a:solidFill>
              </a:rPr>
              <a:t>Mixed</a:t>
            </a:r>
            <a:r>
              <a:rPr lang="en-GB" b="1" i="1" dirty="0"/>
              <a:t> </a:t>
            </a:r>
            <a:r>
              <a:rPr lang="en-GB" b="1" i="1" dirty="0">
                <a:solidFill>
                  <a:schemeClr val="bg1"/>
                </a:solidFill>
              </a:rPr>
              <a:t>numbers</a:t>
            </a:r>
          </a:p>
        </p:txBody>
      </p:sp>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D1A0EAB1-AD77-4EAE-B574-74C33AA75285}"/>
                  </a:ext>
                </a:extLst>
              </p:cNvPr>
              <p:cNvSpPr txBox="1"/>
              <p:nvPr/>
            </p:nvSpPr>
            <p:spPr>
              <a:xfrm>
                <a:off x="7357331" y="4261730"/>
                <a:ext cx="905697" cy="51860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b="0" i="1" smtClean="0">
                          <a:solidFill>
                            <a:schemeClr val="bg1"/>
                          </a:solidFill>
                          <a:latin typeface="Cambria Math" panose="02040503050406030204" pitchFamily="18" charset="0"/>
                        </a:rPr>
                        <m:t>3</m:t>
                      </m:r>
                      <m:f>
                        <m:fPr>
                          <m:ctrlPr>
                            <a:rPr lang="en-GB" i="1" smtClean="0">
                              <a:solidFill>
                                <a:schemeClr val="bg1"/>
                              </a:solidFill>
                              <a:latin typeface="Cambria Math" panose="02040503050406030204" pitchFamily="18" charset="0"/>
                            </a:rPr>
                          </m:ctrlPr>
                        </m:fPr>
                        <m:num>
                          <m:r>
                            <a:rPr lang="en-GB" b="0" i="1" smtClean="0">
                              <a:solidFill>
                                <a:schemeClr val="bg1"/>
                              </a:solidFill>
                              <a:latin typeface="Cambria Math" panose="02040503050406030204" pitchFamily="18" charset="0"/>
                            </a:rPr>
                            <m:t>1</m:t>
                          </m:r>
                        </m:num>
                        <m:den>
                          <m:r>
                            <a:rPr lang="en-GB" b="0" i="1" smtClean="0">
                              <a:solidFill>
                                <a:schemeClr val="bg1"/>
                              </a:solidFill>
                              <a:latin typeface="Cambria Math" panose="02040503050406030204" pitchFamily="18" charset="0"/>
                            </a:rPr>
                            <m:t>4</m:t>
                          </m:r>
                        </m:den>
                      </m:f>
                      <m:r>
                        <a:rPr lang="en-GB" b="0" i="1" smtClean="0">
                          <a:solidFill>
                            <a:schemeClr val="bg1"/>
                          </a:solidFill>
                          <a:latin typeface="Cambria Math" panose="02040503050406030204" pitchFamily="18" charset="0"/>
                        </a:rPr>
                        <m:t>=</m:t>
                      </m:r>
                      <m:f>
                        <m:fPr>
                          <m:ctrlPr>
                            <a:rPr lang="en-GB" b="0" i="1" smtClean="0">
                              <a:solidFill>
                                <a:schemeClr val="bg1"/>
                              </a:solidFill>
                              <a:latin typeface="Cambria Math" panose="02040503050406030204" pitchFamily="18" charset="0"/>
                            </a:rPr>
                          </m:ctrlPr>
                        </m:fPr>
                        <m:num>
                          <m:r>
                            <a:rPr lang="en-GB" b="0" i="1" smtClean="0">
                              <a:solidFill>
                                <a:schemeClr val="bg1"/>
                              </a:solidFill>
                              <a:latin typeface="Cambria Math" panose="02040503050406030204" pitchFamily="18" charset="0"/>
                            </a:rPr>
                            <m:t>13</m:t>
                          </m:r>
                        </m:num>
                        <m:den>
                          <m:r>
                            <a:rPr lang="en-GB" b="0" i="1" smtClean="0">
                              <a:solidFill>
                                <a:schemeClr val="bg1"/>
                              </a:solidFill>
                              <a:latin typeface="Cambria Math" panose="02040503050406030204" pitchFamily="18" charset="0"/>
                            </a:rPr>
                            <m:t>4</m:t>
                          </m:r>
                        </m:den>
                      </m:f>
                    </m:oMath>
                  </m:oMathPara>
                </a14:m>
                <a:endParaRPr lang="en-GB" dirty="0">
                  <a:solidFill>
                    <a:schemeClr val="bg1"/>
                  </a:solidFill>
                </a:endParaRPr>
              </a:p>
            </p:txBody>
          </p:sp>
        </mc:Choice>
        <mc:Fallback>
          <p:sp>
            <p:nvSpPr>
              <p:cNvPr id="41" name="TextBox 40">
                <a:extLst>
                  <a:ext uri="{FF2B5EF4-FFF2-40B4-BE49-F238E27FC236}">
                    <a16:creationId xmlns:a16="http://schemas.microsoft.com/office/drawing/2014/main" id="{D1A0EAB1-AD77-4EAE-B574-74C33AA75285}"/>
                  </a:ext>
                </a:extLst>
              </p:cNvPr>
              <p:cNvSpPr txBox="1">
                <a:spLocks noRot="1" noChangeAspect="1" noMove="1" noResize="1" noEditPoints="1" noAdjustHandles="1" noChangeArrowheads="1" noChangeShapeType="1" noTextEdit="1"/>
              </p:cNvSpPr>
              <p:nvPr/>
            </p:nvSpPr>
            <p:spPr>
              <a:xfrm>
                <a:off x="7357331" y="4261730"/>
                <a:ext cx="905697" cy="518604"/>
              </a:xfrm>
              <a:prstGeom prst="rect">
                <a:avLst/>
              </a:prstGeom>
              <a:blipFill>
                <a:blip r:embed="rId11"/>
                <a:stretch>
                  <a:fillRect/>
                </a:stretch>
              </a:blipFill>
            </p:spPr>
            <p:txBody>
              <a:bodyPr/>
              <a:lstStyle/>
              <a:p>
                <a:r>
                  <a:rPr lang="en-GB">
                    <a:noFill/>
                  </a:rPr>
                  <a:t> </a:t>
                </a:r>
              </a:p>
            </p:txBody>
          </p:sp>
        </mc:Fallback>
      </mc:AlternateContent>
      <p:sp>
        <p:nvSpPr>
          <p:cNvPr id="42" name="Rectangle 41">
            <a:extLst>
              <a:ext uri="{FF2B5EF4-FFF2-40B4-BE49-F238E27FC236}">
                <a16:creationId xmlns:a16="http://schemas.microsoft.com/office/drawing/2014/main" id="{9A3D6C77-1C83-4321-88DD-0E5D1C6C082B}"/>
              </a:ext>
            </a:extLst>
          </p:cNvPr>
          <p:cNvSpPr/>
          <p:nvPr/>
        </p:nvSpPr>
        <p:spPr>
          <a:xfrm>
            <a:off x="7969526" y="4205961"/>
            <a:ext cx="308555" cy="628724"/>
          </a:xfrm>
          <a:prstGeom prst="rect">
            <a:avLst/>
          </a:prstGeom>
          <a:solidFill>
            <a:srgbClr val="C00000"/>
          </a:solidFill>
          <a:ln w="38100">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528C1780-4702-4FA1-88D3-EA10D607BC02}"/>
                  </a:ext>
                </a:extLst>
              </p:cNvPr>
              <p:cNvSpPr txBox="1"/>
              <p:nvPr/>
            </p:nvSpPr>
            <p:spPr>
              <a:xfrm>
                <a:off x="7427768" y="5088128"/>
                <a:ext cx="1033937" cy="51860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i="1" smtClean="0">
                          <a:solidFill>
                            <a:schemeClr val="bg1"/>
                          </a:solidFill>
                          <a:latin typeface="Cambria Math" panose="02040503050406030204" pitchFamily="18" charset="0"/>
                        </a:rPr>
                        <m:t>1</m:t>
                      </m:r>
                      <m:f>
                        <m:fPr>
                          <m:ctrlPr>
                            <a:rPr lang="en-GB" i="1" smtClean="0">
                              <a:solidFill>
                                <a:schemeClr val="bg1"/>
                              </a:solidFill>
                              <a:latin typeface="Cambria Math" panose="02040503050406030204" pitchFamily="18" charset="0"/>
                            </a:rPr>
                          </m:ctrlPr>
                        </m:fPr>
                        <m:num>
                          <m:r>
                            <a:rPr lang="en-GB" b="0" i="1" smtClean="0">
                              <a:solidFill>
                                <a:schemeClr val="bg1"/>
                              </a:solidFill>
                              <a:latin typeface="Cambria Math" panose="02040503050406030204" pitchFamily="18" charset="0"/>
                            </a:rPr>
                            <m:t>9</m:t>
                          </m:r>
                        </m:num>
                        <m:den>
                          <m:r>
                            <a:rPr lang="en-GB" b="0" i="1" smtClean="0">
                              <a:solidFill>
                                <a:schemeClr val="bg1"/>
                              </a:solidFill>
                              <a:latin typeface="Cambria Math" panose="02040503050406030204" pitchFamily="18" charset="0"/>
                            </a:rPr>
                            <m:t>11</m:t>
                          </m:r>
                        </m:den>
                      </m:f>
                      <m:r>
                        <a:rPr lang="en-GB" b="0" i="1" smtClean="0">
                          <a:solidFill>
                            <a:schemeClr val="bg1"/>
                          </a:solidFill>
                          <a:latin typeface="Cambria Math" panose="02040503050406030204" pitchFamily="18" charset="0"/>
                        </a:rPr>
                        <m:t>=</m:t>
                      </m:r>
                      <m:f>
                        <m:fPr>
                          <m:ctrlPr>
                            <a:rPr lang="en-GB" b="0" i="1" smtClean="0">
                              <a:solidFill>
                                <a:schemeClr val="bg1"/>
                              </a:solidFill>
                              <a:latin typeface="Cambria Math" panose="02040503050406030204" pitchFamily="18" charset="0"/>
                            </a:rPr>
                          </m:ctrlPr>
                        </m:fPr>
                        <m:num>
                          <m:r>
                            <a:rPr lang="en-GB" b="0" i="1" smtClean="0">
                              <a:solidFill>
                                <a:schemeClr val="bg1"/>
                              </a:solidFill>
                              <a:latin typeface="Cambria Math" panose="02040503050406030204" pitchFamily="18" charset="0"/>
                            </a:rPr>
                            <m:t>20</m:t>
                          </m:r>
                        </m:num>
                        <m:den>
                          <m:r>
                            <a:rPr lang="en-GB" b="0" i="1" smtClean="0">
                              <a:solidFill>
                                <a:schemeClr val="bg1"/>
                              </a:solidFill>
                              <a:latin typeface="Cambria Math" panose="02040503050406030204" pitchFamily="18" charset="0"/>
                            </a:rPr>
                            <m:t>11</m:t>
                          </m:r>
                        </m:den>
                      </m:f>
                    </m:oMath>
                  </m:oMathPara>
                </a14:m>
                <a:endParaRPr lang="en-GB" dirty="0">
                  <a:solidFill>
                    <a:schemeClr val="bg1"/>
                  </a:solidFill>
                </a:endParaRPr>
              </a:p>
            </p:txBody>
          </p:sp>
        </mc:Choice>
        <mc:Fallback>
          <p:sp>
            <p:nvSpPr>
              <p:cNvPr id="44" name="TextBox 43">
                <a:extLst>
                  <a:ext uri="{FF2B5EF4-FFF2-40B4-BE49-F238E27FC236}">
                    <a16:creationId xmlns:a16="http://schemas.microsoft.com/office/drawing/2014/main" id="{528C1780-4702-4FA1-88D3-EA10D607BC02}"/>
                  </a:ext>
                </a:extLst>
              </p:cNvPr>
              <p:cNvSpPr txBox="1">
                <a:spLocks noRot="1" noChangeAspect="1" noMove="1" noResize="1" noEditPoints="1" noAdjustHandles="1" noChangeArrowheads="1" noChangeShapeType="1" noTextEdit="1"/>
              </p:cNvSpPr>
              <p:nvPr/>
            </p:nvSpPr>
            <p:spPr>
              <a:xfrm>
                <a:off x="7427768" y="5088128"/>
                <a:ext cx="1033937" cy="518604"/>
              </a:xfrm>
              <a:prstGeom prst="rect">
                <a:avLst/>
              </a:prstGeom>
              <a:blipFill>
                <a:blip r:embed="rId12"/>
                <a:stretch>
                  <a:fillRect/>
                </a:stretch>
              </a:blipFill>
            </p:spPr>
            <p:txBody>
              <a:bodyPr/>
              <a:lstStyle/>
              <a:p>
                <a:r>
                  <a:rPr lang="en-GB">
                    <a:noFill/>
                  </a:rPr>
                  <a:t> </a:t>
                </a:r>
              </a:p>
            </p:txBody>
          </p:sp>
        </mc:Fallback>
      </mc:AlternateContent>
      <p:sp>
        <p:nvSpPr>
          <p:cNvPr id="45" name="Rectangle 44">
            <a:extLst>
              <a:ext uri="{FF2B5EF4-FFF2-40B4-BE49-F238E27FC236}">
                <a16:creationId xmlns:a16="http://schemas.microsoft.com/office/drawing/2014/main" id="{64DE81AF-B4A7-4BED-9BAE-92020582FD7F}"/>
              </a:ext>
            </a:extLst>
          </p:cNvPr>
          <p:cNvSpPr/>
          <p:nvPr/>
        </p:nvSpPr>
        <p:spPr>
          <a:xfrm>
            <a:off x="7427768" y="5088128"/>
            <a:ext cx="427431" cy="628724"/>
          </a:xfrm>
          <a:prstGeom prst="rect">
            <a:avLst/>
          </a:prstGeom>
          <a:solidFill>
            <a:srgbClr val="C00000"/>
          </a:solidFill>
          <a:ln w="38100">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20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37"/>
                                        </p:tgtEl>
                                      </p:cBhvr>
                                    </p:animEffect>
                                    <p:set>
                                      <p:cBhvr>
                                        <p:cTn id="42" dur="1" fill="hold">
                                          <p:stCondLst>
                                            <p:cond delay="499"/>
                                          </p:stCondLst>
                                        </p:cTn>
                                        <p:tgtEl>
                                          <p:spTgt spid="3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38"/>
                                        </p:tgtEl>
                                      </p:cBhvr>
                                    </p:animEffect>
                                    <p:set>
                                      <p:cBhvr>
                                        <p:cTn id="47" dur="1" fill="hold">
                                          <p:stCondLst>
                                            <p:cond delay="499"/>
                                          </p:stCondLst>
                                        </p:cTn>
                                        <p:tgtEl>
                                          <p:spTgt spid="3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42"/>
                                        </p:tgtEl>
                                      </p:cBhvr>
                                    </p:animEffect>
                                    <p:set>
                                      <p:cBhvr>
                                        <p:cTn id="52" dur="1" fill="hold">
                                          <p:stCondLst>
                                            <p:cond delay="499"/>
                                          </p:stCondLst>
                                        </p:cTn>
                                        <p:tgtEl>
                                          <p:spTgt spid="4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5"/>
                                        </p:tgtEl>
                                      </p:cBhvr>
                                    </p:animEffect>
                                    <p:set>
                                      <p:cBhvr>
                                        <p:cTn id="57"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P spid="26" grpId="0"/>
      <p:bldP spid="28" grpId="0"/>
      <p:bldP spid="32" grpId="0"/>
      <p:bldP spid="37" grpId="0" animBg="1"/>
      <p:bldP spid="38" grpId="0" animBg="1"/>
      <p:bldP spid="42" grpId="0" animBg="1"/>
      <p:bldP spid="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26277B-F9AE-4E7E-8A57-96273DB11FC6}"/>
              </a:ext>
            </a:extLst>
          </p:cNvPr>
          <p:cNvSpPr txBox="1"/>
          <p:nvPr/>
        </p:nvSpPr>
        <p:spPr>
          <a:xfrm>
            <a:off x="35719" y="0"/>
            <a:ext cx="12120562" cy="369332"/>
          </a:xfrm>
          <a:prstGeom prst="rect">
            <a:avLst/>
          </a:prstGeom>
          <a:solidFill>
            <a:srgbClr val="002060"/>
          </a:solidFill>
        </p:spPr>
        <p:txBody>
          <a:bodyPr wrap="square" rtlCol="0">
            <a:spAutoFit/>
          </a:bodyPr>
          <a:lstStyle/>
          <a:p>
            <a:r>
              <a:rPr lang="en-GB" dirty="0">
                <a:solidFill>
                  <a:schemeClr val="bg1"/>
                </a:solidFill>
              </a:rPr>
              <a:t>Working with Fractions</a:t>
            </a:r>
          </a:p>
        </p:txBody>
      </p:sp>
      <p:sp>
        <p:nvSpPr>
          <p:cNvPr id="3" name="TextBox 2">
            <a:extLst>
              <a:ext uri="{FF2B5EF4-FFF2-40B4-BE49-F238E27FC236}">
                <a16:creationId xmlns:a16="http://schemas.microsoft.com/office/drawing/2014/main" id="{4B6F915C-DDD9-4A70-9777-93B975FC4F97}"/>
              </a:ext>
            </a:extLst>
          </p:cNvPr>
          <p:cNvSpPr txBox="1"/>
          <p:nvPr/>
        </p:nvSpPr>
        <p:spPr>
          <a:xfrm>
            <a:off x="35719" y="369332"/>
            <a:ext cx="12120562" cy="369332"/>
          </a:xfrm>
          <a:prstGeom prst="rect">
            <a:avLst/>
          </a:prstGeom>
          <a:solidFill>
            <a:srgbClr val="0070C0"/>
          </a:solidFill>
        </p:spPr>
        <p:txBody>
          <a:bodyPr wrap="square" rtlCol="0">
            <a:spAutoFit/>
          </a:bodyPr>
          <a:lstStyle/>
          <a:p>
            <a:r>
              <a:rPr lang="en-GB" dirty="0">
                <a:solidFill>
                  <a:schemeClr val="bg1"/>
                </a:solidFill>
              </a:rPr>
              <a:t>Simplifying Fractions</a:t>
            </a:r>
          </a:p>
        </p:txBody>
      </p:sp>
      <p:sp>
        <p:nvSpPr>
          <p:cNvPr id="5" name="TextBox 4">
            <a:extLst>
              <a:ext uri="{FF2B5EF4-FFF2-40B4-BE49-F238E27FC236}">
                <a16:creationId xmlns:a16="http://schemas.microsoft.com/office/drawing/2014/main" id="{7830E17A-FEC9-44AC-A83B-3E2BD17F9784}"/>
              </a:ext>
            </a:extLst>
          </p:cNvPr>
          <p:cNvSpPr txBox="1"/>
          <p:nvPr/>
        </p:nvSpPr>
        <p:spPr>
          <a:xfrm>
            <a:off x="35718" y="784830"/>
            <a:ext cx="12120561" cy="646331"/>
          </a:xfrm>
          <a:prstGeom prst="rect">
            <a:avLst/>
          </a:prstGeom>
          <a:noFill/>
        </p:spPr>
        <p:txBody>
          <a:bodyPr wrap="square">
            <a:spAutoFit/>
          </a:bodyPr>
          <a:lstStyle/>
          <a:p>
            <a:r>
              <a:rPr lang="en-US" b="0" i="0" dirty="0">
                <a:solidFill>
                  <a:srgbClr val="333333"/>
                </a:solidFill>
                <a:effectLst/>
              </a:rPr>
              <a:t>Simplifying fractions means to make the fraction as </a:t>
            </a:r>
            <a:r>
              <a:rPr lang="en-US" b="1" dirty="0">
                <a:solidFill>
                  <a:srgbClr val="333333"/>
                </a:solidFill>
                <a:effectLst/>
              </a:rPr>
              <a:t>simple</a:t>
            </a:r>
            <a:r>
              <a:rPr lang="en-US" b="0" i="0" dirty="0">
                <a:solidFill>
                  <a:srgbClr val="333333"/>
                </a:solidFill>
                <a:effectLst/>
              </a:rPr>
              <a:t> as possible. To simplify a fraction, d</a:t>
            </a:r>
            <a:r>
              <a:rPr lang="en-US" dirty="0"/>
              <a:t>ivide both the top and bottom of the fraction by a </a:t>
            </a:r>
            <a:r>
              <a:rPr lang="en-US" b="1" dirty="0"/>
              <a:t>common factor. </a:t>
            </a:r>
            <a:r>
              <a:rPr lang="en-US" dirty="0"/>
              <a:t>The </a:t>
            </a:r>
            <a:r>
              <a:rPr lang="en-US" b="1" dirty="0"/>
              <a:t>simplest form</a:t>
            </a:r>
            <a:r>
              <a:rPr lang="en-US" dirty="0"/>
              <a:t> is when the numerator and denominator have no </a:t>
            </a:r>
            <a:r>
              <a:rPr lang="en-US" b="1" dirty="0"/>
              <a:t>common factors.</a:t>
            </a:r>
            <a:endParaRPr lang="en-GB" dirty="0"/>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4D9D4C61-8C3F-4F37-8CD6-E0ABD4D48D1D}"/>
                  </a:ext>
                </a:extLst>
              </p:cNvPr>
              <p:cNvSpPr txBox="1"/>
              <p:nvPr/>
            </p:nvSpPr>
            <p:spPr>
              <a:xfrm>
                <a:off x="281749" y="3336975"/>
                <a:ext cx="2444515" cy="80945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GB" sz="2800" i="1" smtClean="0">
                              <a:latin typeface="Cambria Math" panose="02040503050406030204" pitchFamily="18" charset="0"/>
                            </a:rPr>
                          </m:ctrlPr>
                        </m:fPr>
                        <m:num>
                          <m:r>
                            <a:rPr lang="en-GB" sz="2800" b="0" i="1" smtClean="0">
                              <a:latin typeface="Cambria Math" panose="02040503050406030204" pitchFamily="18" charset="0"/>
                            </a:rPr>
                            <m:t>60</m:t>
                          </m:r>
                        </m:num>
                        <m:den>
                          <m:r>
                            <a:rPr lang="en-GB" sz="2800" b="0" i="1" smtClean="0">
                              <a:latin typeface="Cambria Math" panose="02040503050406030204" pitchFamily="18" charset="0"/>
                            </a:rPr>
                            <m:t>105</m:t>
                          </m:r>
                        </m:den>
                      </m:f>
                      <m:r>
                        <a:rPr lang="en-GB" sz="2800" b="0" i="1" smtClean="0">
                          <a:latin typeface="Cambria Math" panose="02040503050406030204" pitchFamily="18" charset="0"/>
                        </a:rPr>
                        <m:t>= </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12</m:t>
                          </m:r>
                        </m:num>
                        <m:den>
                          <m:r>
                            <a:rPr lang="en-GB" sz="2800" b="0" i="1" smtClean="0">
                              <a:latin typeface="Cambria Math" panose="02040503050406030204" pitchFamily="18" charset="0"/>
                            </a:rPr>
                            <m:t>21</m:t>
                          </m:r>
                        </m:den>
                      </m:f>
                      <m:r>
                        <a:rPr lang="en-GB" sz="2800" b="0" i="1" smtClean="0">
                          <a:latin typeface="Cambria Math" panose="02040503050406030204" pitchFamily="18" charset="0"/>
                        </a:rPr>
                        <m:t> = </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4</m:t>
                          </m:r>
                        </m:num>
                        <m:den>
                          <m:r>
                            <a:rPr lang="en-GB" sz="2800" b="0" i="1" smtClean="0">
                              <a:latin typeface="Cambria Math" panose="02040503050406030204" pitchFamily="18" charset="0"/>
                            </a:rPr>
                            <m:t>7</m:t>
                          </m:r>
                        </m:den>
                      </m:f>
                    </m:oMath>
                  </m:oMathPara>
                </a14:m>
                <a:endParaRPr lang="en-GB" sz="2800" dirty="0"/>
              </a:p>
            </p:txBody>
          </p:sp>
        </mc:Choice>
        <mc:Fallback>
          <p:sp>
            <p:nvSpPr>
              <p:cNvPr id="9" name="TextBox 8">
                <a:extLst>
                  <a:ext uri="{FF2B5EF4-FFF2-40B4-BE49-F238E27FC236}">
                    <a16:creationId xmlns:a16="http://schemas.microsoft.com/office/drawing/2014/main" id="{4D9D4C61-8C3F-4F37-8CD6-E0ABD4D48D1D}"/>
                  </a:ext>
                </a:extLst>
              </p:cNvPr>
              <p:cNvSpPr txBox="1">
                <a:spLocks noRot="1" noChangeAspect="1" noMove="1" noResize="1" noEditPoints="1" noAdjustHandles="1" noChangeArrowheads="1" noChangeShapeType="1" noTextEdit="1"/>
              </p:cNvSpPr>
              <p:nvPr/>
            </p:nvSpPr>
            <p:spPr>
              <a:xfrm>
                <a:off x="281749" y="3336975"/>
                <a:ext cx="2444515" cy="809452"/>
              </a:xfrm>
              <a:prstGeom prst="rect">
                <a:avLst/>
              </a:prstGeom>
              <a:blipFill>
                <a:blip r:embed="rId2"/>
                <a:stretch>
                  <a:fillRect/>
                </a:stretch>
              </a:blipFill>
            </p:spPr>
            <p:txBody>
              <a:bodyPr/>
              <a:lstStyle/>
              <a:p>
                <a:r>
                  <a:rPr lang="en-GB">
                    <a:noFill/>
                  </a:rPr>
                  <a:t> </a:t>
                </a:r>
              </a:p>
            </p:txBody>
          </p:sp>
        </mc:Fallback>
      </mc:AlternateContent>
      <p:sp>
        <p:nvSpPr>
          <p:cNvPr id="10" name="TextBox 9">
            <a:extLst>
              <a:ext uri="{FF2B5EF4-FFF2-40B4-BE49-F238E27FC236}">
                <a16:creationId xmlns:a16="http://schemas.microsoft.com/office/drawing/2014/main" id="{E335742F-E0FE-4381-9DC8-140649E0E54C}"/>
              </a:ext>
            </a:extLst>
          </p:cNvPr>
          <p:cNvSpPr txBox="1"/>
          <p:nvPr/>
        </p:nvSpPr>
        <p:spPr>
          <a:xfrm>
            <a:off x="134224" y="1490749"/>
            <a:ext cx="973123" cy="369332"/>
          </a:xfrm>
          <a:prstGeom prst="rect">
            <a:avLst/>
          </a:prstGeom>
          <a:solidFill>
            <a:srgbClr val="FFFF00"/>
          </a:solidFill>
          <a:ln w="38100">
            <a:solidFill>
              <a:schemeClr val="tx1"/>
            </a:solidFill>
          </a:ln>
        </p:spPr>
        <p:txBody>
          <a:bodyPr wrap="square">
            <a:spAutoFit/>
          </a:bodyPr>
          <a:lstStyle/>
          <a:p>
            <a:r>
              <a:rPr lang="en-US" b="0" i="0" dirty="0">
                <a:solidFill>
                  <a:srgbClr val="333333"/>
                </a:solidFill>
                <a:effectLst/>
              </a:rPr>
              <a:t>Example</a:t>
            </a:r>
            <a:endParaRPr lang="en-GB" dirty="0"/>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C4E08D2D-B68D-4E89-B4E3-58702D5F70AE}"/>
                  </a:ext>
                </a:extLst>
              </p:cNvPr>
              <p:cNvSpPr txBox="1"/>
              <p:nvPr/>
            </p:nvSpPr>
            <p:spPr>
              <a:xfrm>
                <a:off x="134224" y="1966026"/>
                <a:ext cx="3665989" cy="484043"/>
              </a:xfrm>
              <a:prstGeom prst="rect">
                <a:avLst/>
              </a:prstGeom>
              <a:noFill/>
            </p:spPr>
            <p:txBody>
              <a:bodyPr wrap="square">
                <a:spAutoFit/>
              </a:bodyPr>
              <a:lstStyle/>
              <a:p>
                <a:r>
                  <a:rPr lang="en-US" dirty="0">
                    <a:solidFill>
                      <a:srgbClr val="333333"/>
                    </a:solidFill>
                  </a:rPr>
                  <a:t>Write </a:t>
                </a:r>
                <a14:m>
                  <m:oMath xmlns:m="http://schemas.openxmlformats.org/officeDocument/2006/math">
                    <m:f>
                      <m:fPr>
                        <m:ctrlPr>
                          <a:rPr lang="en-US" i="1" smtClean="0">
                            <a:solidFill>
                              <a:srgbClr val="333333"/>
                            </a:solidFill>
                            <a:latin typeface="Cambria Math" panose="02040503050406030204" pitchFamily="18" charset="0"/>
                          </a:rPr>
                        </m:ctrlPr>
                      </m:fPr>
                      <m:num>
                        <m:r>
                          <a:rPr lang="en-GB" b="0" i="1" smtClean="0">
                            <a:solidFill>
                              <a:srgbClr val="333333"/>
                            </a:solidFill>
                            <a:latin typeface="Cambria Math" panose="02040503050406030204" pitchFamily="18" charset="0"/>
                          </a:rPr>
                          <m:t>60</m:t>
                        </m:r>
                      </m:num>
                      <m:den>
                        <m:r>
                          <a:rPr lang="en-GB" b="0" i="1" smtClean="0">
                            <a:solidFill>
                              <a:srgbClr val="333333"/>
                            </a:solidFill>
                            <a:latin typeface="Cambria Math" panose="02040503050406030204" pitchFamily="18" charset="0"/>
                          </a:rPr>
                          <m:t>105</m:t>
                        </m:r>
                      </m:den>
                    </m:f>
                  </m:oMath>
                </a14:m>
                <a:r>
                  <a:rPr lang="en-US" b="1" dirty="0"/>
                  <a:t> </a:t>
                </a:r>
                <a:r>
                  <a:rPr lang="en-US" dirty="0"/>
                  <a:t>in its simplest form</a:t>
                </a:r>
                <a:r>
                  <a:rPr lang="en-US" b="1" dirty="0"/>
                  <a:t>.</a:t>
                </a:r>
                <a:endParaRPr lang="en-GB" dirty="0"/>
              </a:p>
            </p:txBody>
          </p:sp>
        </mc:Choice>
        <mc:Fallback>
          <p:sp>
            <p:nvSpPr>
              <p:cNvPr id="11" name="TextBox 10">
                <a:extLst>
                  <a:ext uri="{FF2B5EF4-FFF2-40B4-BE49-F238E27FC236}">
                    <a16:creationId xmlns:a16="http://schemas.microsoft.com/office/drawing/2014/main" id="{C4E08D2D-B68D-4E89-B4E3-58702D5F70AE}"/>
                  </a:ext>
                </a:extLst>
              </p:cNvPr>
              <p:cNvSpPr txBox="1">
                <a:spLocks noRot="1" noChangeAspect="1" noMove="1" noResize="1" noEditPoints="1" noAdjustHandles="1" noChangeArrowheads="1" noChangeShapeType="1" noTextEdit="1"/>
              </p:cNvSpPr>
              <p:nvPr/>
            </p:nvSpPr>
            <p:spPr>
              <a:xfrm>
                <a:off x="134224" y="1966026"/>
                <a:ext cx="3665989" cy="484043"/>
              </a:xfrm>
              <a:prstGeom prst="rect">
                <a:avLst/>
              </a:prstGeom>
              <a:blipFill>
                <a:blip r:embed="rId3"/>
                <a:stretch>
                  <a:fillRect l="-1331" b="-8861"/>
                </a:stretch>
              </a:blipFill>
            </p:spPr>
            <p:txBody>
              <a:bodyPr/>
              <a:lstStyle/>
              <a:p>
                <a:r>
                  <a:rPr lang="en-GB">
                    <a:noFill/>
                  </a:rPr>
                  <a:t> </a:t>
                </a:r>
              </a:p>
            </p:txBody>
          </p:sp>
        </mc:Fallback>
      </mc:AlternateContent>
      <p:sp>
        <p:nvSpPr>
          <p:cNvPr id="12" name="Arrow: Curved Down 11">
            <a:extLst>
              <a:ext uri="{FF2B5EF4-FFF2-40B4-BE49-F238E27FC236}">
                <a16:creationId xmlns:a16="http://schemas.microsoft.com/office/drawing/2014/main" id="{5C9DE28B-A73F-467C-96ED-F8F996EE6BDE}"/>
              </a:ext>
            </a:extLst>
          </p:cNvPr>
          <p:cNvSpPr/>
          <p:nvPr/>
        </p:nvSpPr>
        <p:spPr>
          <a:xfrm>
            <a:off x="620785" y="2852932"/>
            <a:ext cx="1065402" cy="484043"/>
          </a:xfrm>
          <a:prstGeom prst="curved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Arrow: Curved Down 12">
            <a:extLst>
              <a:ext uri="{FF2B5EF4-FFF2-40B4-BE49-F238E27FC236}">
                <a16:creationId xmlns:a16="http://schemas.microsoft.com/office/drawing/2014/main" id="{4E789F84-BD16-427B-89E6-5A8FEEB9C866}"/>
              </a:ext>
            </a:extLst>
          </p:cNvPr>
          <p:cNvSpPr/>
          <p:nvPr/>
        </p:nvSpPr>
        <p:spPr>
          <a:xfrm>
            <a:off x="1594978" y="2842996"/>
            <a:ext cx="1065402" cy="484043"/>
          </a:xfrm>
          <a:prstGeom prst="curved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Arrow: Curved Down 13">
            <a:extLst>
              <a:ext uri="{FF2B5EF4-FFF2-40B4-BE49-F238E27FC236}">
                <a16:creationId xmlns:a16="http://schemas.microsoft.com/office/drawing/2014/main" id="{AC27FDDA-B883-4640-8F9C-98472CDE6504}"/>
              </a:ext>
            </a:extLst>
          </p:cNvPr>
          <p:cNvSpPr/>
          <p:nvPr/>
        </p:nvSpPr>
        <p:spPr>
          <a:xfrm flipV="1">
            <a:off x="620785" y="4233817"/>
            <a:ext cx="1065402" cy="484043"/>
          </a:xfrm>
          <a:prstGeom prst="curved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Arrow: Curved Down 14">
            <a:extLst>
              <a:ext uri="{FF2B5EF4-FFF2-40B4-BE49-F238E27FC236}">
                <a16:creationId xmlns:a16="http://schemas.microsoft.com/office/drawing/2014/main" id="{710FF122-1BDB-4F05-9CB5-D70C7388425F}"/>
              </a:ext>
            </a:extLst>
          </p:cNvPr>
          <p:cNvSpPr/>
          <p:nvPr/>
        </p:nvSpPr>
        <p:spPr>
          <a:xfrm flipV="1">
            <a:off x="1594978" y="4223881"/>
            <a:ext cx="1065402" cy="484043"/>
          </a:xfrm>
          <a:prstGeom prst="curved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4F99C223-AF75-44AF-B4EF-C0278260C7C0}"/>
                  </a:ext>
                </a:extLst>
              </p:cNvPr>
              <p:cNvSpPr txBox="1"/>
              <p:nvPr/>
            </p:nvSpPr>
            <p:spPr>
              <a:xfrm>
                <a:off x="812234" y="2497959"/>
                <a:ext cx="590226"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5</m:t>
                      </m:r>
                    </m:oMath>
                  </m:oMathPara>
                </a14:m>
                <a:endParaRPr lang="en-GB" dirty="0"/>
              </a:p>
            </p:txBody>
          </p:sp>
        </mc:Choice>
        <mc:Fallback>
          <p:sp>
            <p:nvSpPr>
              <p:cNvPr id="16" name="TextBox 15">
                <a:extLst>
                  <a:ext uri="{FF2B5EF4-FFF2-40B4-BE49-F238E27FC236}">
                    <a16:creationId xmlns:a16="http://schemas.microsoft.com/office/drawing/2014/main" id="{4F99C223-AF75-44AF-B4EF-C0278260C7C0}"/>
                  </a:ext>
                </a:extLst>
              </p:cNvPr>
              <p:cNvSpPr txBox="1">
                <a:spLocks noRot="1" noChangeAspect="1" noMove="1" noResize="1" noEditPoints="1" noAdjustHandles="1" noChangeArrowheads="1" noChangeShapeType="1" noTextEdit="1"/>
              </p:cNvSpPr>
              <p:nvPr/>
            </p:nvSpPr>
            <p:spPr>
              <a:xfrm>
                <a:off x="812234" y="2497959"/>
                <a:ext cx="590226"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02472315-1470-44AE-8F20-54910FA8B9B2}"/>
                  </a:ext>
                </a:extLst>
              </p:cNvPr>
              <p:cNvSpPr txBox="1"/>
              <p:nvPr/>
            </p:nvSpPr>
            <p:spPr>
              <a:xfrm>
                <a:off x="812234" y="4718224"/>
                <a:ext cx="590226"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5</m:t>
                      </m:r>
                    </m:oMath>
                  </m:oMathPara>
                </a14:m>
                <a:endParaRPr lang="en-GB" dirty="0"/>
              </a:p>
            </p:txBody>
          </p:sp>
        </mc:Choice>
        <mc:Fallback>
          <p:sp>
            <p:nvSpPr>
              <p:cNvPr id="17" name="TextBox 16">
                <a:extLst>
                  <a:ext uri="{FF2B5EF4-FFF2-40B4-BE49-F238E27FC236}">
                    <a16:creationId xmlns:a16="http://schemas.microsoft.com/office/drawing/2014/main" id="{02472315-1470-44AE-8F20-54910FA8B9B2}"/>
                  </a:ext>
                </a:extLst>
              </p:cNvPr>
              <p:cNvSpPr txBox="1">
                <a:spLocks noRot="1" noChangeAspect="1" noMove="1" noResize="1" noEditPoints="1" noAdjustHandles="1" noChangeArrowheads="1" noChangeShapeType="1" noTextEdit="1"/>
              </p:cNvSpPr>
              <p:nvPr/>
            </p:nvSpPr>
            <p:spPr>
              <a:xfrm>
                <a:off x="812234" y="4718224"/>
                <a:ext cx="590226"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B186EF9B-B759-4DC4-A1D8-350F42996CA8}"/>
                  </a:ext>
                </a:extLst>
              </p:cNvPr>
              <p:cNvSpPr txBox="1"/>
              <p:nvPr/>
            </p:nvSpPr>
            <p:spPr>
              <a:xfrm>
                <a:off x="1832566" y="4718224"/>
                <a:ext cx="590226"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3</m:t>
                      </m:r>
                    </m:oMath>
                  </m:oMathPara>
                </a14:m>
                <a:endParaRPr lang="en-GB" dirty="0"/>
              </a:p>
            </p:txBody>
          </p:sp>
        </mc:Choice>
        <mc:Fallback>
          <p:sp>
            <p:nvSpPr>
              <p:cNvPr id="18" name="TextBox 17">
                <a:extLst>
                  <a:ext uri="{FF2B5EF4-FFF2-40B4-BE49-F238E27FC236}">
                    <a16:creationId xmlns:a16="http://schemas.microsoft.com/office/drawing/2014/main" id="{B186EF9B-B759-4DC4-A1D8-350F42996CA8}"/>
                  </a:ext>
                </a:extLst>
              </p:cNvPr>
              <p:cNvSpPr txBox="1">
                <a:spLocks noRot="1" noChangeAspect="1" noMove="1" noResize="1" noEditPoints="1" noAdjustHandles="1" noChangeArrowheads="1" noChangeShapeType="1" noTextEdit="1"/>
              </p:cNvSpPr>
              <p:nvPr/>
            </p:nvSpPr>
            <p:spPr>
              <a:xfrm>
                <a:off x="1832566" y="4718224"/>
                <a:ext cx="590226"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12B14599-81D8-4FA6-8967-136F4DD80A8E}"/>
                  </a:ext>
                </a:extLst>
              </p:cNvPr>
              <p:cNvSpPr txBox="1"/>
              <p:nvPr/>
            </p:nvSpPr>
            <p:spPr>
              <a:xfrm>
                <a:off x="1832566" y="2497959"/>
                <a:ext cx="590226"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3</m:t>
                      </m:r>
                    </m:oMath>
                  </m:oMathPara>
                </a14:m>
                <a:endParaRPr lang="en-GB" dirty="0"/>
              </a:p>
            </p:txBody>
          </p:sp>
        </mc:Choice>
        <mc:Fallback>
          <p:sp>
            <p:nvSpPr>
              <p:cNvPr id="19" name="TextBox 18">
                <a:extLst>
                  <a:ext uri="{FF2B5EF4-FFF2-40B4-BE49-F238E27FC236}">
                    <a16:creationId xmlns:a16="http://schemas.microsoft.com/office/drawing/2014/main" id="{12B14599-81D8-4FA6-8967-136F4DD80A8E}"/>
                  </a:ext>
                </a:extLst>
              </p:cNvPr>
              <p:cNvSpPr txBox="1">
                <a:spLocks noRot="1" noChangeAspect="1" noMove="1" noResize="1" noEditPoints="1" noAdjustHandles="1" noChangeArrowheads="1" noChangeShapeType="1" noTextEdit="1"/>
              </p:cNvSpPr>
              <p:nvPr/>
            </p:nvSpPr>
            <p:spPr>
              <a:xfrm>
                <a:off x="1832566" y="2497959"/>
                <a:ext cx="590226" cy="369332"/>
              </a:xfrm>
              <a:prstGeom prst="rect">
                <a:avLst/>
              </a:prstGeom>
              <a:blipFill>
                <a:blip r:embed="rId7"/>
                <a:stretch>
                  <a:fillRect/>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id="{77D0A03E-6399-48F0-B158-B2FE75CACDFA}"/>
              </a:ext>
            </a:extLst>
          </p:cNvPr>
          <p:cNvSpPr/>
          <p:nvPr/>
        </p:nvSpPr>
        <p:spPr>
          <a:xfrm>
            <a:off x="1476304" y="3391997"/>
            <a:ext cx="855835" cy="809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F9CC94BC-2E6E-436A-81CD-CBF5F849BF84}"/>
              </a:ext>
            </a:extLst>
          </p:cNvPr>
          <p:cNvSpPr/>
          <p:nvPr/>
        </p:nvSpPr>
        <p:spPr>
          <a:xfrm>
            <a:off x="2422792" y="3346911"/>
            <a:ext cx="855835" cy="809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5701D60B-25D6-4276-B775-4774F8EBD465}"/>
              </a:ext>
            </a:extLst>
          </p:cNvPr>
          <p:cNvSpPr txBox="1"/>
          <p:nvPr/>
        </p:nvSpPr>
        <p:spPr>
          <a:xfrm>
            <a:off x="281749" y="5436066"/>
            <a:ext cx="3107838" cy="369332"/>
          </a:xfrm>
          <a:prstGeom prst="rect">
            <a:avLst/>
          </a:prstGeom>
          <a:solidFill>
            <a:srgbClr val="FFC000"/>
          </a:solidFill>
        </p:spPr>
        <p:txBody>
          <a:bodyPr wrap="none" rtlCol="0">
            <a:spAutoFit/>
          </a:bodyPr>
          <a:lstStyle/>
          <a:p>
            <a:r>
              <a:rPr lang="en-GB" dirty="0"/>
              <a:t>Can we do this in a single step?</a:t>
            </a:r>
          </a:p>
        </p:txBody>
      </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3F907EE9-F69A-4CCB-A155-C8E8EFB9F0C6}"/>
                  </a:ext>
                </a:extLst>
              </p:cNvPr>
              <p:cNvSpPr txBox="1"/>
              <p:nvPr/>
            </p:nvSpPr>
            <p:spPr>
              <a:xfrm>
                <a:off x="6243525" y="3336975"/>
                <a:ext cx="2398029" cy="80945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GB" sz="2800" i="1" smtClean="0">
                              <a:latin typeface="Cambria Math" panose="02040503050406030204" pitchFamily="18" charset="0"/>
                            </a:rPr>
                          </m:ctrlPr>
                        </m:fPr>
                        <m:num>
                          <m:r>
                            <a:rPr lang="en-GB" sz="2800" b="0" i="1" smtClean="0">
                              <a:latin typeface="Cambria Math" panose="02040503050406030204" pitchFamily="18" charset="0"/>
                            </a:rPr>
                            <m:t>0.9</m:t>
                          </m:r>
                        </m:num>
                        <m:den>
                          <m:r>
                            <a:rPr lang="en-GB" sz="2800" b="0" i="1" smtClean="0">
                              <a:latin typeface="Cambria Math" panose="02040503050406030204" pitchFamily="18" charset="0"/>
                            </a:rPr>
                            <m:t>4.5</m:t>
                          </m:r>
                        </m:den>
                      </m:f>
                      <m:r>
                        <a:rPr lang="en-GB" sz="2800" b="0" i="1" smtClean="0">
                          <a:latin typeface="Cambria Math" panose="02040503050406030204" pitchFamily="18" charset="0"/>
                        </a:rPr>
                        <m:t>= </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9</m:t>
                          </m:r>
                        </m:num>
                        <m:den>
                          <m:r>
                            <a:rPr lang="en-GB" sz="2800" b="0" i="1" smtClean="0">
                              <a:latin typeface="Cambria Math" panose="02040503050406030204" pitchFamily="18" charset="0"/>
                            </a:rPr>
                            <m:t>45</m:t>
                          </m:r>
                        </m:den>
                      </m:f>
                      <m:r>
                        <a:rPr lang="en-GB" sz="2800" b="0" i="1" smtClean="0">
                          <a:latin typeface="Cambria Math" panose="02040503050406030204" pitchFamily="18" charset="0"/>
                        </a:rPr>
                        <m:t> =  </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5</m:t>
                          </m:r>
                        </m:den>
                      </m:f>
                    </m:oMath>
                  </m:oMathPara>
                </a14:m>
                <a:endParaRPr lang="en-GB" sz="2800" dirty="0"/>
              </a:p>
            </p:txBody>
          </p:sp>
        </mc:Choice>
        <mc:Fallback>
          <p:sp>
            <p:nvSpPr>
              <p:cNvPr id="23" name="TextBox 22">
                <a:extLst>
                  <a:ext uri="{FF2B5EF4-FFF2-40B4-BE49-F238E27FC236}">
                    <a16:creationId xmlns:a16="http://schemas.microsoft.com/office/drawing/2014/main" id="{3F907EE9-F69A-4CCB-A155-C8E8EFB9F0C6}"/>
                  </a:ext>
                </a:extLst>
              </p:cNvPr>
              <p:cNvSpPr txBox="1">
                <a:spLocks noRot="1" noChangeAspect="1" noMove="1" noResize="1" noEditPoints="1" noAdjustHandles="1" noChangeArrowheads="1" noChangeShapeType="1" noTextEdit="1"/>
              </p:cNvSpPr>
              <p:nvPr/>
            </p:nvSpPr>
            <p:spPr>
              <a:xfrm>
                <a:off x="6243525" y="3336975"/>
                <a:ext cx="2398029" cy="809452"/>
              </a:xfrm>
              <a:prstGeom prst="rect">
                <a:avLst/>
              </a:prstGeom>
              <a:blipFill>
                <a:blip r:embed="rId8"/>
                <a:stretch>
                  <a:fillRect/>
                </a:stretch>
              </a:blipFill>
            </p:spPr>
            <p:txBody>
              <a:bodyPr/>
              <a:lstStyle/>
              <a:p>
                <a:r>
                  <a:rPr lang="en-GB">
                    <a:noFill/>
                  </a:rPr>
                  <a:t> </a:t>
                </a:r>
              </a:p>
            </p:txBody>
          </p:sp>
        </mc:Fallback>
      </mc:AlternateContent>
      <p:sp>
        <p:nvSpPr>
          <p:cNvPr id="24" name="TextBox 23">
            <a:extLst>
              <a:ext uri="{FF2B5EF4-FFF2-40B4-BE49-F238E27FC236}">
                <a16:creationId xmlns:a16="http://schemas.microsoft.com/office/drawing/2014/main" id="{5CD89DCB-A90B-4A3D-8365-0B36FE8AC0DA}"/>
              </a:ext>
            </a:extLst>
          </p:cNvPr>
          <p:cNvSpPr txBox="1"/>
          <p:nvPr/>
        </p:nvSpPr>
        <p:spPr>
          <a:xfrm>
            <a:off x="6096000" y="1490749"/>
            <a:ext cx="973123" cy="369332"/>
          </a:xfrm>
          <a:prstGeom prst="rect">
            <a:avLst/>
          </a:prstGeom>
          <a:solidFill>
            <a:srgbClr val="FFFF00"/>
          </a:solidFill>
          <a:ln w="38100">
            <a:solidFill>
              <a:schemeClr val="tx1"/>
            </a:solidFill>
          </a:ln>
        </p:spPr>
        <p:txBody>
          <a:bodyPr wrap="square">
            <a:spAutoFit/>
          </a:bodyPr>
          <a:lstStyle/>
          <a:p>
            <a:r>
              <a:rPr lang="en-US" b="0" i="0" dirty="0">
                <a:solidFill>
                  <a:srgbClr val="333333"/>
                </a:solidFill>
                <a:effectLst/>
              </a:rPr>
              <a:t>Example</a:t>
            </a:r>
            <a:endParaRPr lang="en-GB" dirty="0"/>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D2CB2106-846C-49C8-94E1-A22A7524DF0A}"/>
                  </a:ext>
                </a:extLst>
              </p:cNvPr>
              <p:cNvSpPr txBox="1"/>
              <p:nvPr/>
            </p:nvSpPr>
            <p:spPr>
              <a:xfrm>
                <a:off x="6096000" y="1966026"/>
                <a:ext cx="3665989" cy="485774"/>
              </a:xfrm>
              <a:prstGeom prst="rect">
                <a:avLst/>
              </a:prstGeom>
              <a:noFill/>
            </p:spPr>
            <p:txBody>
              <a:bodyPr wrap="square">
                <a:spAutoFit/>
              </a:bodyPr>
              <a:lstStyle/>
              <a:p>
                <a:r>
                  <a:rPr lang="en-US" dirty="0">
                    <a:solidFill>
                      <a:srgbClr val="333333"/>
                    </a:solidFill>
                  </a:rPr>
                  <a:t>Write </a:t>
                </a:r>
                <a14:m>
                  <m:oMath xmlns:m="http://schemas.openxmlformats.org/officeDocument/2006/math">
                    <m:f>
                      <m:fPr>
                        <m:ctrlPr>
                          <a:rPr lang="en-US" i="1" smtClean="0">
                            <a:solidFill>
                              <a:srgbClr val="333333"/>
                            </a:solidFill>
                            <a:latin typeface="Cambria Math" panose="02040503050406030204" pitchFamily="18" charset="0"/>
                          </a:rPr>
                        </m:ctrlPr>
                      </m:fPr>
                      <m:num>
                        <m:r>
                          <a:rPr lang="en-GB" b="0" i="1" smtClean="0">
                            <a:solidFill>
                              <a:srgbClr val="333333"/>
                            </a:solidFill>
                            <a:latin typeface="Cambria Math" panose="02040503050406030204" pitchFamily="18" charset="0"/>
                          </a:rPr>
                          <m:t>0.9</m:t>
                        </m:r>
                      </m:num>
                      <m:den>
                        <m:r>
                          <a:rPr lang="en-GB" b="0" i="1" smtClean="0">
                            <a:solidFill>
                              <a:srgbClr val="333333"/>
                            </a:solidFill>
                            <a:latin typeface="Cambria Math" panose="02040503050406030204" pitchFamily="18" charset="0"/>
                          </a:rPr>
                          <m:t>4.5</m:t>
                        </m:r>
                      </m:den>
                    </m:f>
                  </m:oMath>
                </a14:m>
                <a:r>
                  <a:rPr lang="en-US" b="1" dirty="0"/>
                  <a:t> </a:t>
                </a:r>
                <a:r>
                  <a:rPr lang="en-US" dirty="0"/>
                  <a:t>in its simplest form</a:t>
                </a:r>
                <a:r>
                  <a:rPr lang="en-US" b="1" dirty="0"/>
                  <a:t>.</a:t>
                </a:r>
                <a:endParaRPr lang="en-GB" dirty="0"/>
              </a:p>
            </p:txBody>
          </p:sp>
        </mc:Choice>
        <mc:Fallback>
          <p:sp>
            <p:nvSpPr>
              <p:cNvPr id="25" name="TextBox 24">
                <a:extLst>
                  <a:ext uri="{FF2B5EF4-FFF2-40B4-BE49-F238E27FC236}">
                    <a16:creationId xmlns:a16="http://schemas.microsoft.com/office/drawing/2014/main" id="{D2CB2106-846C-49C8-94E1-A22A7524DF0A}"/>
                  </a:ext>
                </a:extLst>
              </p:cNvPr>
              <p:cNvSpPr txBox="1">
                <a:spLocks noRot="1" noChangeAspect="1" noMove="1" noResize="1" noEditPoints="1" noAdjustHandles="1" noChangeArrowheads="1" noChangeShapeType="1" noTextEdit="1"/>
              </p:cNvSpPr>
              <p:nvPr/>
            </p:nvSpPr>
            <p:spPr>
              <a:xfrm>
                <a:off x="6096000" y="1966026"/>
                <a:ext cx="3665989" cy="485774"/>
              </a:xfrm>
              <a:prstGeom prst="rect">
                <a:avLst/>
              </a:prstGeom>
              <a:blipFill>
                <a:blip r:embed="rId9"/>
                <a:stretch>
                  <a:fillRect l="-1331" b="-8861"/>
                </a:stretch>
              </a:blipFill>
            </p:spPr>
            <p:txBody>
              <a:bodyPr/>
              <a:lstStyle/>
              <a:p>
                <a:r>
                  <a:rPr lang="en-GB">
                    <a:noFill/>
                  </a:rPr>
                  <a:t> </a:t>
                </a:r>
              </a:p>
            </p:txBody>
          </p:sp>
        </mc:Fallback>
      </mc:AlternateContent>
      <p:sp>
        <p:nvSpPr>
          <p:cNvPr id="26" name="Arrow: Curved Down 25">
            <a:extLst>
              <a:ext uri="{FF2B5EF4-FFF2-40B4-BE49-F238E27FC236}">
                <a16:creationId xmlns:a16="http://schemas.microsoft.com/office/drawing/2014/main" id="{916C80CF-0954-476A-9D9D-179D545BB1C1}"/>
              </a:ext>
            </a:extLst>
          </p:cNvPr>
          <p:cNvSpPr/>
          <p:nvPr/>
        </p:nvSpPr>
        <p:spPr>
          <a:xfrm>
            <a:off x="6582561" y="2852932"/>
            <a:ext cx="1065402" cy="484043"/>
          </a:xfrm>
          <a:prstGeom prst="curved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Arrow: Curved Down 26">
            <a:extLst>
              <a:ext uri="{FF2B5EF4-FFF2-40B4-BE49-F238E27FC236}">
                <a16:creationId xmlns:a16="http://schemas.microsoft.com/office/drawing/2014/main" id="{9C5343C1-20B5-4B51-B3F7-EF4813BDD831}"/>
              </a:ext>
            </a:extLst>
          </p:cNvPr>
          <p:cNvSpPr/>
          <p:nvPr/>
        </p:nvSpPr>
        <p:spPr>
          <a:xfrm>
            <a:off x="7556754" y="2842996"/>
            <a:ext cx="1065402" cy="484043"/>
          </a:xfrm>
          <a:prstGeom prst="curved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Arrow: Curved Down 27">
            <a:extLst>
              <a:ext uri="{FF2B5EF4-FFF2-40B4-BE49-F238E27FC236}">
                <a16:creationId xmlns:a16="http://schemas.microsoft.com/office/drawing/2014/main" id="{20BBA488-E161-497B-A2AE-6BE1CC23EA59}"/>
              </a:ext>
            </a:extLst>
          </p:cNvPr>
          <p:cNvSpPr/>
          <p:nvPr/>
        </p:nvSpPr>
        <p:spPr>
          <a:xfrm flipV="1">
            <a:off x="6582561" y="4233817"/>
            <a:ext cx="1065402" cy="484043"/>
          </a:xfrm>
          <a:prstGeom prst="curved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Arrow: Curved Down 28">
            <a:extLst>
              <a:ext uri="{FF2B5EF4-FFF2-40B4-BE49-F238E27FC236}">
                <a16:creationId xmlns:a16="http://schemas.microsoft.com/office/drawing/2014/main" id="{D91685A5-5224-48CC-B5BA-BF9FE8218D55}"/>
              </a:ext>
            </a:extLst>
          </p:cNvPr>
          <p:cNvSpPr/>
          <p:nvPr/>
        </p:nvSpPr>
        <p:spPr>
          <a:xfrm flipV="1">
            <a:off x="7556754" y="4223881"/>
            <a:ext cx="1065402" cy="484043"/>
          </a:xfrm>
          <a:prstGeom prst="curved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03BEC997-4A88-4D02-B7CD-45826FCA6867}"/>
                  </a:ext>
                </a:extLst>
              </p:cNvPr>
              <p:cNvSpPr txBox="1"/>
              <p:nvPr/>
            </p:nvSpPr>
            <p:spPr>
              <a:xfrm>
                <a:off x="6774010" y="2497959"/>
                <a:ext cx="710451"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10</m:t>
                      </m:r>
                    </m:oMath>
                  </m:oMathPara>
                </a14:m>
                <a:endParaRPr lang="en-GB" dirty="0"/>
              </a:p>
            </p:txBody>
          </p:sp>
        </mc:Choice>
        <mc:Fallback>
          <p:sp>
            <p:nvSpPr>
              <p:cNvPr id="30" name="TextBox 29">
                <a:extLst>
                  <a:ext uri="{FF2B5EF4-FFF2-40B4-BE49-F238E27FC236}">
                    <a16:creationId xmlns:a16="http://schemas.microsoft.com/office/drawing/2014/main" id="{03BEC997-4A88-4D02-B7CD-45826FCA6867}"/>
                  </a:ext>
                </a:extLst>
              </p:cNvPr>
              <p:cNvSpPr txBox="1">
                <a:spLocks noRot="1" noChangeAspect="1" noMove="1" noResize="1" noEditPoints="1" noAdjustHandles="1" noChangeArrowheads="1" noChangeShapeType="1" noTextEdit="1"/>
              </p:cNvSpPr>
              <p:nvPr/>
            </p:nvSpPr>
            <p:spPr>
              <a:xfrm>
                <a:off x="6774010" y="2497959"/>
                <a:ext cx="710451"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CA658C1D-5F5E-445B-AAB0-8DE9C6302DBD}"/>
                  </a:ext>
                </a:extLst>
              </p:cNvPr>
              <p:cNvSpPr txBox="1"/>
              <p:nvPr/>
            </p:nvSpPr>
            <p:spPr>
              <a:xfrm>
                <a:off x="6774010" y="4718224"/>
                <a:ext cx="710451"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10</m:t>
                      </m:r>
                    </m:oMath>
                  </m:oMathPara>
                </a14:m>
                <a:endParaRPr lang="en-GB" dirty="0"/>
              </a:p>
            </p:txBody>
          </p:sp>
        </mc:Choice>
        <mc:Fallback>
          <p:sp>
            <p:nvSpPr>
              <p:cNvPr id="31" name="TextBox 30">
                <a:extLst>
                  <a:ext uri="{FF2B5EF4-FFF2-40B4-BE49-F238E27FC236}">
                    <a16:creationId xmlns:a16="http://schemas.microsoft.com/office/drawing/2014/main" id="{CA658C1D-5F5E-445B-AAB0-8DE9C6302DBD}"/>
                  </a:ext>
                </a:extLst>
              </p:cNvPr>
              <p:cNvSpPr txBox="1">
                <a:spLocks noRot="1" noChangeAspect="1" noMove="1" noResize="1" noEditPoints="1" noAdjustHandles="1" noChangeArrowheads="1" noChangeShapeType="1" noTextEdit="1"/>
              </p:cNvSpPr>
              <p:nvPr/>
            </p:nvSpPr>
            <p:spPr>
              <a:xfrm>
                <a:off x="6774010" y="4718224"/>
                <a:ext cx="710451"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2BB4E123-55B1-49EE-8AC5-229EBB484BBA}"/>
                  </a:ext>
                </a:extLst>
              </p:cNvPr>
              <p:cNvSpPr txBox="1"/>
              <p:nvPr/>
            </p:nvSpPr>
            <p:spPr>
              <a:xfrm>
                <a:off x="7794342" y="4718224"/>
                <a:ext cx="474810" cy="369332"/>
              </a:xfrm>
              <a:prstGeom prst="rect">
                <a:avLst/>
              </a:prstGeom>
              <a:noFill/>
            </p:spPr>
            <p:txBody>
              <a:bodyPr wrap="none" rtlCol="0">
                <a:spAutoFit/>
              </a:bodyPr>
              <a:lstStyle/>
              <a:p>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dirty="0"/>
                  <a:t>5</a:t>
                </a:r>
              </a:p>
            </p:txBody>
          </p:sp>
        </mc:Choice>
        <mc:Fallback>
          <p:sp>
            <p:nvSpPr>
              <p:cNvPr id="32" name="TextBox 31">
                <a:extLst>
                  <a:ext uri="{FF2B5EF4-FFF2-40B4-BE49-F238E27FC236}">
                    <a16:creationId xmlns:a16="http://schemas.microsoft.com/office/drawing/2014/main" id="{2BB4E123-55B1-49EE-8AC5-229EBB484BBA}"/>
                  </a:ext>
                </a:extLst>
              </p:cNvPr>
              <p:cNvSpPr txBox="1">
                <a:spLocks noRot="1" noChangeAspect="1" noMove="1" noResize="1" noEditPoints="1" noAdjustHandles="1" noChangeArrowheads="1" noChangeShapeType="1" noTextEdit="1"/>
              </p:cNvSpPr>
              <p:nvPr/>
            </p:nvSpPr>
            <p:spPr>
              <a:xfrm>
                <a:off x="7794342" y="4718224"/>
                <a:ext cx="474810" cy="369332"/>
              </a:xfrm>
              <a:prstGeom prst="rect">
                <a:avLst/>
              </a:prstGeom>
              <a:blipFill>
                <a:blip r:embed="rId12"/>
                <a:stretch>
                  <a:fillRect t="-9836" r="-10390" b="-2459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FAEE4128-47FC-496A-9637-7A4A1E09E65E}"/>
                  </a:ext>
                </a:extLst>
              </p:cNvPr>
              <p:cNvSpPr txBox="1"/>
              <p:nvPr/>
            </p:nvSpPr>
            <p:spPr>
              <a:xfrm>
                <a:off x="7794342" y="2497959"/>
                <a:ext cx="474810" cy="369332"/>
              </a:xfrm>
              <a:prstGeom prst="rect">
                <a:avLst/>
              </a:prstGeom>
              <a:noFill/>
            </p:spPr>
            <p:txBody>
              <a:bodyPr wrap="none" rtlCol="0">
                <a:spAutoFit/>
              </a:bodyPr>
              <a:lstStyle/>
              <a:p>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dirty="0"/>
                  <a:t>5</a:t>
                </a:r>
              </a:p>
            </p:txBody>
          </p:sp>
        </mc:Choice>
        <mc:Fallback>
          <p:sp>
            <p:nvSpPr>
              <p:cNvPr id="33" name="TextBox 32">
                <a:extLst>
                  <a:ext uri="{FF2B5EF4-FFF2-40B4-BE49-F238E27FC236}">
                    <a16:creationId xmlns:a16="http://schemas.microsoft.com/office/drawing/2014/main" id="{FAEE4128-47FC-496A-9637-7A4A1E09E65E}"/>
                  </a:ext>
                </a:extLst>
              </p:cNvPr>
              <p:cNvSpPr txBox="1">
                <a:spLocks noRot="1" noChangeAspect="1" noMove="1" noResize="1" noEditPoints="1" noAdjustHandles="1" noChangeArrowheads="1" noChangeShapeType="1" noTextEdit="1"/>
              </p:cNvSpPr>
              <p:nvPr/>
            </p:nvSpPr>
            <p:spPr>
              <a:xfrm>
                <a:off x="7794342" y="2497959"/>
                <a:ext cx="474810" cy="369332"/>
              </a:xfrm>
              <a:prstGeom prst="rect">
                <a:avLst/>
              </a:prstGeom>
              <a:blipFill>
                <a:blip r:embed="rId13"/>
                <a:stretch>
                  <a:fillRect t="-10000" r="-10390" b="-26667"/>
                </a:stretch>
              </a:blipFill>
            </p:spPr>
            <p:txBody>
              <a:bodyPr/>
              <a:lstStyle/>
              <a:p>
                <a:r>
                  <a:rPr lang="en-GB">
                    <a:noFill/>
                  </a:rPr>
                  <a:t> </a:t>
                </a:r>
              </a:p>
            </p:txBody>
          </p:sp>
        </mc:Fallback>
      </mc:AlternateContent>
      <p:sp>
        <p:nvSpPr>
          <p:cNvPr id="34" name="Rectangle 33">
            <a:extLst>
              <a:ext uri="{FF2B5EF4-FFF2-40B4-BE49-F238E27FC236}">
                <a16:creationId xmlns:a16="http://schemas.microsoft.com/office/drawing/2014/main" id="{453406DB-1E5E-4B31-AEBA-B8D1B74BC9A3}"/>
              </a:ext>
            </a:extLst>
          </p:cNvPr>
          <p:cNvSpPr/>
          <p:nvPr/>
        </p:nvSpPr>
        <p:spPr>
          <a:xfrm>
            <a:off x="7233620" y="3391997"/>
            <a:ext cx="951156" cy="809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FFA81A5F-2969-41CB-AA5D-B85614AFA77E}"/>
              </a:ext>
            </a:extLst>
          </p:cNvPr>
          <p:cNvSpPr/>
          <p:nvPr/>
        </p:nvSpPr>
        <p:spPr>
          <a:xfrm>
            <a:off x="8180108" y="3391997"/>
            <a:ext cx="855835" cy="809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0CB55AA3-0C68-4F28-9F15-439BAA38D1EB}"/>
              </a:ext>
            </a:extLst>
          </p:cNvPr>
          <p:cNvSpPr txBox="1"/>
          <p:nvPr/>
        </p:nvSpPr>
        <p:spPr>
          <a:xfrm>
            <a:off x="6243525" y="5436066"/>
            <a:ext cx="4164499" cy="646331"/>
          </a:xfrm>
          <a:prstGeom prst="rect">
            <a:avLst/>
          </a:prstGeom>
          <a:solidFill>
            <a:srgbClr val="FFC000"/>
          </a:solidFill>
        </p:spPr>
        <p:txBody>
          <a:bodyPr wrap="square" rtlCol="0">
            <a:spAutoFit/>
          </a:bodyPr>
          <a:lstStyle/>
          <a:p>
            <a:r>
              <a:rPr lang="en-GB" dirty="0"/>
              <a:t>Fractions </a:t>
            </a:r>
            <a:r>
              <a:rPr lang="en-GB" b="1" dirty="0"/>
              <a:t>must</a:t>
            </a:r>
            <a:r>
              <a:rPr lang="en-GB" dirty="0"/>
              <a:t> have whole numbers for numerator and denominator.</a:t>
            </a:r>
          </a:p>
        </p:txBody>
      </p:sp>
    </p:spTree>
    <p:extLst>
      <p:ext uri="{BB962C8B-B14F-4D97-AF65-F5344CB8AC3E}">
        <p14:creationId xmlns:p14="http://schemas.microsoft.com/office/powerpoint/2010/main" val="256826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500"/>
                                        <p:tgtEl>
                                          <p:spTgt spid="3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left)">
                                      <p:cBhvr>
                                        <p:cTn id="84" dur="500"/>
                                        <p:tgtEl>
                                          <p:spTgt spid="30"/>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left)">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0" nodeType="clickEffect">
                                  <p:stCondLst>
                                    <p:cond delay="0"/>
                                  </p:stCondLst>
                                  <p:childTnLst>
                                    <p:animEffect transition="out" filter="fade">
                                      <p:cBhvr>
                                        <p:cTn id="94" dur="500"/>
                                        <p:tgtEl>
                                          <p:spTgt spid="34"/>
                                        </p:tgtEl>
                                      </p:cBhvr>
                                    </p:animEffect>
                                    <p:set>
                                      <p:cBhvr>
                                        <p:cTn id="95" dur="1" fill="hold">
                                          <p:stCondLst>
                                            <p:cond delay="499"/>
                                          </p:stCondLst>
                                        </p:cTn>
                                        <p:tgtEl>
                                          <p:spTgt spid="34"/>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left)">
                                      <p:cBhvr>
                                        <p:cTn id="100" dur="500"/>
                                        <p:tgtEl>
                                          <p:spTgt spid="33"/>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wipe(left)">
                                      <p:cBhvr>
                                        <p:cTn id="103" dur="500"/>
                                        <p:tgtEl>
                                          <p:spTgt spid="27"/>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wipe(left)">
                                      <p:cBhvr>
                                        <p:cTn id="106" dur="500"/>
                                        <p:tgtEl>
                                          <p:spTgt spid="29"/>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wipe(left)">
                                      <p:cBhvr>
                                        <p:cTn id="109" dur="500"/>
                                        <p:tgtEl>
                                          <p:spTgt spid="32"/>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grpId="0" nodeType="clickEffect">
                                  <p:stCondLst>
                                    <p:cond delay="0"/>
                                  </p:stCondLst>
                                  <p:childTnLst>
                                    <p:animEffect transition="out" filter="fade">
                                      <p:cBhvr>
                                        <p:cTn id="113" dur="500"/>
                                        <p:tgtEl>
                                          <p:spTgt spid="35"/>
                                        </p:tgtEl>
                                      </p:cBhvr>
                                    </p:animEffect>
                                    <p:set>
                                      <p:cBhvr>
                                        <p:cTn id="114"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animBg="1"/>
      <p:bldP spid="13" grpId="0" animBg="1"/>
      <p:bldP spid="14" grpId="0" animBg="1"/>
      <p:bldP spid="15" grpId="0" animBg="1"/>
      <p:bldP spid="16" grpId="0"/>
      <p:bldP spid="17" grpId="0"/>
      <p:bldP spid="18" grpId="0"/>
      <p:bldP spid="19" grpId="0"/>
      <p:bldP spid="20" grpId="0" animBg="1"/>
      <p:bldP spid="21" grpId="0" animBg="1"/>
      <p:bldP spid="22" grpId="0"/>
      <p:bldP spid="23" grpId="0"/>
      <p:bldP spid="24" grpId="0" animBg="1"/>
      <p:bldP spid="25" grpId="0"/>
      <p:bldP spid="26" grpId="0" animBg="1"/>
      <p:bldP spid="27" grpId="0" animBg="1"/>
      <p:bldP spid="28" grpId="0" animBg="1"/>
      <p:bldP spid="29" grpId="0" animBg="1"/>
      <p:bldP spid="30" grpId="0"/>
      <p:bldP spid="31" grpId="0"/>
      <p:bldP spid="32" grpId="0"/>
      <p:bldP spid="33" grpId="0"/>
      <p:bldP spid="34"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2E7581-8FA0-462C-A6CF-9DB6CA7A9161}"/>
              </a:ext>
            </a:extLst>
          </p:cNvPr>
          <p:cNvSpPr txBox="1"/>
          <p:nvPr/>
        </p:nvSpPr>
        <p:spPr>
          <a:xfrm>
            <a:off x="35719" y="0"/>
            <a:ext cx="12120562" cy="369332"/>
          </a:xfrm>
          <a:prstGeom prst="rect">
            <a:avLst/>
          </a:prstGeom>
          <a:solidFill>
            <a:srgbClr val="002060"/>
          </a:solidFill>
        </p:spPr>
        <p:txBody>
          <a:bodyPr wrap="square" rtlCol="0">
            <a:spAutoFit/>
          </a:bodyPr>
          <a:lstStyle/>
          <a:p>
            <a:r>
              <a:rPr lang="en-GB" dirty="0">
                <a:solidFill>
                  <a:schemeClr val="bg1"/>
                </a:solidFill>
              </a:rPr>
              <a:t>Working with Fractions</a:t>
            </a:r>
          </a:p>
        </p:txBody>
      </p:sp>
      <p:sp>
        <p:nvSpPr>
          <p:cNvPr id="3" name="TextBox 2">
            <a:extLst>
              <a:ext uri="{FF2B5EF4-FFF2-40B4-BE49-F238E27FC236}">
                <a16:creationId xmlns:a16="http://schemas.microsoft.com/office/drawing/2014/main" id="{B56B8A92-7CB5-4761-8A2B-23634275C4EE}"/>
              </a:ext>
            </a:extLst>
          </p:cNvPr>
          <p:cNvSpPr txBox="1"/>
          <p:nvPr/>
        </p:nvSpPr>
        <p:spPr>
          <a:xfrm>
            <a:off x="35719" y="369332"/>
            <a:ext cx="12120562" cy="369332"/>
          </a:xfrm>
          <a:prstGeom prst="rect">
            <a:avLst/>
          </a:prstGeom>
          <a:solidFill>
            <a:srgbClr val="0070C0"/>
          </a:solidFill>
        </p:spPr>
        <p:txBody>
          <a:bodyPr wrap="square" rtlCol="0">
            <a:spAutoFit/>
          </a:bodyPr>
          <a:lstStyle/>
          <a:p>
            <a:r>
              <a:rPr lang="en-GB" dirty="0">
                <a:solidFill>
                  <a:schemeClr val="bg1"/>
                </a:solidFill>
              </a:rPr>
              <a:t>Converting Fractions to Decimals</a:t>
            </a:r>
          </a:p>
        </p:txBody>
      </p:sp>
      <p:sp>
        <p:nvSpPr>
          <p:cNvPr id="4" name="Rectangle 3">
            <a:extLst>
              <a:ext uri="{FF2B5EF4-FFF2-40B4-BE49-F238E27FC236}">
                <a16:creationId xmlns:a16="http://schemas.microsoft.com/office/drawing/2014/main" id="{CD98F9DD-C466-4EC8-8DF8-B0046BB8E01F}"/>
              </a:ext>
            </a:extLst>
          </p:cNvPr>
          <p:cNvSpPr/>
          <p:nvPr/>
        </p:nvSpPr>
        <p:spPr>
          <a:xfrm>
            <a:off x="35719" y="738664"/>
            <a:ext cx="12120562" cy="646331"/>
          </a:xfrm>
          <a:prstGeom prst="rect">
            <a:avLst/>
          </a:prstGeom>
          <a:solidFill>
            <a:schemeClr val="bg1"/>
          </a:solidFill>
        </p:spPr>
        <p:txBody>
          <a:bodyPr wrap="square">
            <a:spAutoFit/>
          </a:bodyPr>
          <a:lstStyle/>
          <a:p>
            <a:r>
              <a:rPr lang="en-US" dirty="0"/>
              <a:t>To convert a fraction to a decimal, divide the </a:t>
            </a:r>
            <a:r>
              <a:rPr lang="en-US" b="1" dirty="0"/>
              <a:t>numerator </a:t>
            </a:r>
            <a:r>
              <a:rPr lang="en-US" dirty="0"/>
              <a:t>by the </a:t>
            </a:r>
            <a:r>
              <a:rPr lang="en-US" b="1" dirty="0"/>
              <a:t>denominator. </a:t>
            </a:r>
            <a:r>
              <a:rPr lang="en-US" dirty="0"/>
              <a:t>If required, you can use short division or a calculator to do this. This will give us our answer as a decimal:</a:t>
            </a:r>
          </a:p>
        </p:txBody>
      </p:sp>
      <p:sp>
        <p:nvSpPr>
          <p:cNvPr id="5" name="TextBox 4">
            <a:extLst>
              <a:ext uri="{FF2B5EF4-FFF2-40B4-BE49-F238E27FC236}">
                <a16:creationId xmlns:a16="http://schemas.microsoft.com/office/drawing/2014/main" id="{5E9EC720-5065-4B51-894C-0A1CAFA56E0C}"/>
              </a:ext>
            </a:extLst>
          </p:cNvPr>
          <p:cNvSpPr txBox="1"/>
          <p:nvPr/>
        </p:nvSpPr>
        <p:spPr>
          <a:xfrm>
            <a:off x="134224" y="1490749"/>
            <a:ext cx="973123" cy="369332"/>
          </a:xfrm>
          <a:prstGeom prst="rect">
            <a:avLst/>
          </a:prstGeom>
          <a:solidFill>
            <a:srgbClr val="FFFF00"/>
          </a:solidFill>
          <a:ln w="38100">
            <a:solidFill>
              <a:schemeClr val="tx1"/>
            </a:solidFill>
          </a:ln>
        </p:spPr>
        <p:txBody>
          <a:bodyPr wrap="square">
            <a:spAutoFit/>
          </a:bodyPr>
          <a:lstStyle/>
          <a:p>
            <a:r>
              <a:rPr lang="en-US" b="0" i="0" dirty="0">
                <a:solidFill>
                  <a:srgbClr val="333333"/>
                </a:solidFill>
                <a:effectLst/>
              </a:rPr>
              <a:t>Example</a:t>
            </a:r>
            <a:endParaRPr lang="en-GB" dirty="0"/>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846DE912-7A0B-40FD-B249-CEB344DC0894}"/>
                  </a:ext>
                </a:extLst>
              </p:cNvPr>
              <p:cNvSpPr txBox="1"/>
              <p:nvPr/>
            </p:nvSpPr>
            <p:spPr>
              <a:xfrm>
                <a:off x="134224" y="1966026"/>
                <a:ext cx="3665989" cy="489814"/>
              </a:xfrm>
              <a:prstGeom prst="rect">
                <a:avLst/>
              </a:prstGeom>
              <a:noFill/>
            </p:spPr>
            <p:txBody>
              <a:bodyPr wrap="square">
                <a:spAutoFit/>
              </a:bodyPr>
              <a:lstStyle/>
              <a:p>
                <a:r>
                  <a:rPr lang="en-US" dirty="0">
                    <a:solidFill>
                      <a:srgbClr val="333333"/>
                    </a:solidFill>
                  </a:rPr>
                  <a:t>Write </a:t>
                </a:r>
                <a14:m>
                  <m:oMath xmlns:m="http://schemas.openxmlformats.org/officeDocument/2006/math">
                    <m:f>
                      <m:fPr>
                        <m:ctrlPr>
                          <a:rPr lang="en-US" i="1" smtClean="0">
                            <a:solidFill>
                              <a:srgbClr val="333333"/>
                            </a:solidFill>
                            <a:latin typeface="Cambria Math" panose="02040503050406030204" pitchFamily="18" charset="0"/>
                          </a:rPr>
                        </m:ctrlPr>
                      </m:fPr>
                      <m:num>
                        <m:r>
                          <a:rPr lang="en-GB" b="0" i="1" smtClean="0">
                            <a:solidFill>
                              <a:srgbClr val="333333"/>
                            </a:solidFill>
                            <a:latin typeface="Cambria Math" panose="02040503050406030204" pitchFamily="18" charset="0"/>
                          </a:rPr>
                          <m:t>5</m:t>
                        </m:r>
                      </m:num>
                      <m:den>
                        <m:r>
                          <a:rPr lang="en-GB" b="0" i="1" smtClean="0">
                            <a:solidFill>
                              <a:srgbClr val="333333"/>
                            </a:solidFill>
                            <a:latin typeface="Cambria Math" panose="02040503050406030204" pitchFamily="18" charset="0"/>
                          </a:rPr>
                          <m:t>8</m:t>
                        </m:r>
                      </m:den>
                    </m:f>
                  </m:oMath>
                </a14:m>
                <a:r>
                  <a:rPr lang="en-US" b="1" dirty="0"/>
                  <a:t> </a:t>
                </a:r>
                <a:r>
                  <a:rPr lang="en-US" dirty="0"/>
                  <a:t>as a decimal</a:t>
                </a:r>
                <a:r>
                  <a:rPr lang="en-US" b="1" dirty="0"/>
                  <a:t>.</a:t>
                </a:r>
                <a:endParaRPr lang="en-GB" dirty="0"/>
              </a:p>
            </p:txBody>
          </p:sp>
        </mc:Choice>
        <mc:Fallback>
          <p:sp>
            <p:nvSpPr>
              <p:cNvPr id="6" name="TextBox 5">
                <a:extLst>
                  <a:ext uri="{FF2B5EF4-FFF2-40B4-BE49-F238E27FC236}">
                    <a16:creationId xmlns:a16="http://schemas.microsoft.com/office/drawing/2014/main" id="{846DE912-7A0B-40FD-B249-CEB344DC0894}"/>
                  </a:ext>
                </a:extLst>
              </p:cNvPr>
              <p:cNvSpPr txBox="1">
                <a:spLocks noRot="1" noChangeAspect="1" noMove="1" noResize="1" noEditPoints="1" noAdjustHandles="1" noChangeArrowheads="1" noChangeShapeType="1" noTextEdit="1"/>
              </p:cNvSpPr>
              <p:nvPr/>
            </p:nvSpPr>
            <p:spPr>
              <a:xfrm>
                <a:off x="134224" y="1966026"/>
                <a:ext cx="3665989" cy="489814"/>
              </a:xfrm>
              <a:prstGeom prst="rect">
                <a:avLst/>
              </a:prstGeom>
              <a:blipFill>
                <a:blip r:embed="rId2"/>
                <a:stretch>
                  <a:fillRect l="-1331" b="-75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F9633C2A-AEBF-4233-8CD5-32637A29E5D0}"/>
                  </a:ext>
                </a:extLst>
              </p:cNvPr>
              <p:cNvSpPr txBox="1"/>
              <p:nvPr/>
            </p:nvSpPr>
            <p:spPr>
              <a:xfrm>
                <a:off x="1035424" y="2684930"/>
                <a:ext cx="1447512"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r>
                        <a:rPr lang="en-GB" b="0" i="1" smtClean="0">
                          <a:latin typeface="Cambria Math" panose="02040503050406030204" pitchFamily="18" charset="0"/>
                          <a:ea typeface="Cambria Math" panose="02040503050406030204" pitchFamily="18" charset="0"/>
                        </a:rPr>
                        <m:t>÷8=0.625</m:t>
                      </m:r>
                    </m:oMath>
                  </m:oMathPara>
                </a14:m>
                <a:endParaRPr lang="en-GB" dirty="0"/>
              </a:p>
            </p:txBody>
          </p:sp>
        </mc:Choice>
        <mc:Fallback>
          <p:sp>
            <p:nvSpPr>
              <p:cNvPr id="7" name="TextBox 6">
                <a:extLst>
                  <a:ext uri="{FF2B5EF4-FFF2-40B4-BE49-F238E27FC236}">
                    <a16:creationId xmlns:a16="http://schemas.microsoft.com/office/drawing/2014/main" id="{F9633C2A-AEBF-4233-8CD5-32637A29E5D0}"/>
                  </a:ext>
                </a:extLst>
              </p:cNvPr>
              <p:cNvSpPr txBox="1">
                <a:spLocks noRot="1" noChangeAspect="1" noMove="1" noResize="1" noEditPoints="1" noAdjustHandles="1" noChangeArrowheads="1" noChangeShapeType="1" noTextEdit="1"/>
              </p:cNvSpPr>
              <p:nvPr/>
            </p:nvSpPr>
            <p:spPr>
              <a:xfrm>
                <a:off x="1035424" y="2684930"/>
                <a:ext cx="1447512" cy="276999"/>
              </a:xfrm>
              <a:prstGeom prst="rect">
                <a:avLst/>
              </a:prstGeom>
              <a:blipFill>
                <a:blip r:embed="rId3"/>
                <a:stretch>
                  <a:fillRect l="-3797" r="-4219" b="-6522"/>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2061EA73-38E9-427E-9957-69F555A11448}"/>
              </a:ext>
            </a:extLst>
          </p:cNvPr>
          <p:cNvSpPr/>
          <p:nvPr/>
        </p:nvSpPr>
        <p:spPr>
          <a:xfrm>
            <a:off x="1870752" y="2652563"/>
            <a:ext cx="855835" cy="3731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8B19117-6F44-434F-BAFD-DB63C9AE7885}"/>
              </a:ext>
            </a:extLst>
          </p:cNvPr>
          <p:cNvSpPr txBox="1"/>
          <p:nvPr/>
        </p:nvSpPr>
        <p:spPr>
          <a:xfrm>
            <a:off x="5414436" y="1490749"/>
            <a:ext cx="973123" cy="369332"/>
          </a:xfrm>
          <a:prstGeom prst="rect">
            <a:avLst/>
          </a:prstGeom>
          <a:solidFill>
            <a:srgbClr val="FFFF00"/>
          </a:solidFill>
          <a:ln w="38100">
            <a:solidFill>
              <a:schemeClr val="tx1"/>
            </a:solidFill>
          </a:ln>
        </p:spPr>
        <p:txBody>
          <a:bodyPr wrap="square">
            <a:spAutoFit/>
          </a:bodyPr>
          <a:lstStyle/>
          <a:p>
            <a:r>
              <a:rPr lang="en-US" b="0" i="0" dirty="0">
                <a:solidFill>
                  <a:srgbClr val="333333"/>
                </a:solidFill>
                <a:effectLst/>
              </a:rPr>
              <a:t>Example</a:t>
            </a:r>
            <a:endParaRPr lang="en-GB" dirty="0"/>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67BA66CE-4CEF-4A24-8E6B-C53E1274834A}"/>
                  </a:ext>
                </a:extLst>
              </p:cNvPr>
              <p:cNvSpPr txBox="1"/>
              <p:nvPr/>
            </p:nvSpPr>
            <p:spPr>
              <a:xfrm>
                <a:off x="5414436" y="1966026"/>
                <a:ext cx="3665989" cy="484172"/>
              </a:xfrm>
              <a:prstGeom prst="rect">
                <a:avLst/>
              </a:prstGeom>
              <a:noFill/>
            </p:spPr>
            <p:txBody>
              <a:bodyPr wrap="square">
                <a:spAutoFit/>
              </a:bodyPr>
              <a:lstStyle/>
              <a:p>
                <a:r>
                  <a:rPr lang="en-US" dirty="0">
                    <a:solidFill>
                      <a:srgbClr val="333333"/>
                    </a:solidFill>
                  </a:rPr>
                  <a:t>Write </a:t>
                </a:r>
                <a14:m>
                  <m:oMath xmlns:m="http://schemas.openxmlformats.org/officeDocument/2006/math">
                    <m:f>
                      <m:fPr>
                        <m:ctrlPr>
                          <a:rPr lang="en-US" i="1" smtClean="0">
                            <a:solidFill>
                              <a:srgbClr val="333333"/>
                            </a:solidFill>
                            <a:latin typeface="Cambria Math" panose="02040503050406030204" pitchFamily="18" charset="0"/>
                          </a:rPr>
                        </m:ctrlPr>
                      </m:fPr>
                      <m:num>
                        <m:r>
                          <a:rPr lang="en-GB" b="0" i="1" smtClean="0">
                            <a:solidFill>
                              <a:srgbClr val="333333"/>
                            </a:solidFill>
                            <a:latin typeface="Cambria Math" panose="02040503050406030204" pitchFamily="18" charset="0"/>
                          </a:rPr>
                          <m:t>7</m:t>
                        </m:r>
                      </m:num>
                      <m:den>
                        <m:r>
                          <a:rPr lang="en-GB" b="0" i="1" smtClean="0">
                            <a:solidFill>
                              <a:srgbClr val="333333"/>
                            </a:solidFill>
                            <a:latin typeface="Cambria Math" panose="02040503050406030204" pitchFamily="18" charset="0"/>
                          </a:rPr>
                          <m:t>30</m:t>
                        </m:r>
                      </m:den>
                    </m:f>
                  </m:oMath>
                </a14:m>
                <a:r>
                  <a:rPr lang="en-US" b="1" dirty="0"/>
                  <a:t> </a:t>
                </a:r>
                <a:r>
                  <a:rPr lang="en-US" dirty="0"/>
                  <a:t>as a decimal</a:t>
                </a:r>
                <a:r>
                  <a:rPr lang="en-US" b="1" dirty="0"/>
                  <a:t>.</a:t>
                </a:r>
                <a:endParaRPr lang="en-GB" dirty="0"/>
              </a:p>
            </p:txBody>
          </p:sp>
        </mc:Choice>
        <mc:Fallback>
          <p:sp>
            <p:nvSpPr>
              <p:cNvPr id="13" name="TextBox 12">
                <a:extLst>
                  <a:ext uri="{FF2B5EF4-FFF2-40B4-BE49-F238E27FC236}">
                    <a16:creationId xmlns:a16="http://schemas.microsoft.com/office/drawing/2014/main" id="{67BA66CE-4CEF-4A24-8E6B-C53E1274834A}"/>
                  </a:ext>
                </a:extLst>
              </p:cNvPr>
              <p:cNvSpPr txBox="1">
                <a:spLocks noRot="1" noChangeAspect="1" noMove="1" noResize="1" noEditPoints="1" noAdjustHandles="1" noChangeArrowheads="1" noChangeShapeType="1" noTextEdit="1"/>
              </p:cNvSpPr>
              <p:nvPr/>
            </p:nvSpPr>
            <p:spPr>
              <a:xfrm>
                <a:off x="5414436" y="1966026"/>
                <a:ext cx="3665989" cy="484172"/>
              </a:xfrm>
              <a:prstGeom prst="rect">
                <a:avLst/>
              </a:prstGeom>
              <a:blipFill>
                <a:blip r:embed="rId4"/>
                <a:stretch>
                  <a:fillRect l="-1329" b="-886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4F86E345-6834-486C-BE46-917989B47917}"/>
                  </a:ext>
                </a:extLst>
              </p:cNvPr>
              <p:cNvSpPr txBox="1"/>
              <p:nvPr/>
            </p:nvSpPr>
            <p:spPr>
              <a:xfrm>
                <a:off x="6315636" y="2684930"/>
                <a:ext cx="2172069"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7</m:t>
                      </m:r>
                      <m:r>
                        <a:rPr lang="en-GB" b="0" i="1" smtClean="0">
                          <a:latin typeface="Cambria Math" panose="02040503050406030204" pitchFamily="18" charset="0"/>
                          <a:ea typeface="Cambria Math" panose="02040503050406030204" pitchFamily="18" charset="0"/>
                        </a:rPr>
                        <m:t>÷30=0.233333…</m:t>
                      </m:r>
                    </m:oMath>
                  </m:oMathPara>
                </a14:m>
                <a:endParaRPr lang="en-GB" dirty="0"/>
              </a:p>
            </p:txBody>
          </p:sp>
        </mc:Choice>
        <mc:Fallback>
          <p:sp>
            <p:nvSpPr>
              <p:cNvPr id="14" name="TextBox 13">
                <a:extLst>
                  <a:ext uri="{FF2B5EF4-FFF2-40B4-BE49-F238E27FC236}">
                    <a16:creationId xmlns:a16="http://schemas.microsoft.com/office/drawing/2014/main" id="{4F86E345-6834-486C-BE46-917989B47917}"/>
                  </a:ext>
                </a:extLst>
              </p:cNvPr>
              <p:cNvSpPr txBox="1">
                <a:spLocks noRot="1" noChangeAspect="1" noMove="1" noResize="1" noEditPoints="1" noAdjustHandles="1" noChangeArrowheads="1" noChangeShapeType="1" noTextEdit="1"/>
              </p:cNvSpPr>
              <p:nvPr/>
            </p:nvSpPr>
            <p:spPr>
              <a:xfrm>
                <a:off x="6315636" y="2684930"/>
                <a:ext cx="2172069" cy="276999"/>
              </a:xfrm>
              <a:prstGeom prst="rect">
                <a:avLst/>
              </a:prstGeom>
              <a:blipFill>
                <a:blip r:embed="rId5"/>
                <a:stretch>
                  <a:fillRect l="-1966" b="-6522"/>
                </a:stretch>
              </a:blipFill>
            </p:spPr>
            <p:txBody>
              <a:bodyPr/>
              <a:lstStyle/>
              <a:p>
                <a:r>
                  <a:rPr lang="en-GB">
                    <a:noFill/>
                  </a:rPr>
                  <a:t> </a:t>
                </a:r>
              </a:p>
            </p:txBody>
          </p:sp>
        </mc:Fallback>
      </mc:AlternateContent>
      <p:sp>
        <p:nvSpPr>
          <p:cNvPr id="15" name="Rectangle 14">
            <a:extLst>
              <a:ext uri="{FF2B5EF4-FFF2-40B4-BE49-F238E27FC236}">
                <a16:creationId xmlns:a16="http://schemas.microsoft.com/office/drawing/2014/main" id="{7487DE34-901C-4361-8C86-A3054F3293D7}"/>
              </a:ext>
            </a:extLst>
          </p:cNvPr>
          <p:cNvSpPr/>
          <p:nvPr/>
        </p:nvSpPr>
        <p:spPr>
          <a:xfrm>
            <a:off x="7247430" y="2646640"/>
            <a:ext cx="1358688" cy="3731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8EBEDC9B-FBE9-4D20-A8AF-B1D862CB492F}"/>
              </a:ext>
            </a:extLst>
          </p:cNvPr>
          <p:cNvSpPr txBox="1"/>
          <p:nvPr/>
        </p:nvSpPr>
        <p:spPr>
          <a:xfrm>
            <a:off x="9537912" y="2450198"/>
            <a:ext cx="2402788" cy="646331"/>
          </a:xfrm>
          <a:prstGeom prst="rect">
            <a:avLst/>
          </a:prstGeom>
          <a:solidFill>
            <a:srgbClr val="FFC000"/>
          </a:solidFill>
        </p:spPr>
        <p:txBody>
          <a:bodyPr wrap="square" rtlCol="0">
            <a:spAutoFit/>
          </a:bodyPr>
          <a:lstStyle/>
          <a:p>
            <a:r>
              <a:rPr lang="en-GB" dirty="0"/>
              <a:t>Often, your answer will need to be </a:t>
            </a:r>
            <a:r>
              <a:rPr lang="en-GB" b="1" dirty="0"/>
              <a:t>rounded.</a:t>
            </a:r>
            <a:endParaRPr lang="en-GB" dirty="0"/>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E0BE3AEC-E36B-47CA-83FC-D50BD9AE67B5}"/>
                  </a:ext>
                </a:extLst>
              </p:cNvPr>
              <p:cNvSpPr txBox="1"/>
              <p:nvPr/>
            </p:nvSpPr>
            <p:spPr>
              <a:xfrm>
                <a:off x="7040194" y="3116051"/>
                <a:ext cx="1358962"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=0.23 (2</m:t>
                      </m:r>
                      <m:r>
                        <a:rPr lang="en-GB" b="0" i="1" smtClean="0">
                          <a:latin typeface="Cambria Math" panose="02040503050406030204" pitchFamily="18" charset="0"/>
                          <a:ea typeface="Cambria Math" panose="02040503050406030204" pitchFamily="18" charset="0"/>
                        </a:rPr>
                        <m:t>𝑑𝑝</m:t>
                      </m:r>
                      <m:r>
                        <a:rPr lang="en-GB" b="0" i="1" smtClean="0">
                          <a:latin typeface="Cambria Math" panose="02040503050406030204" pitchFamily="18" charset="0"/>
                          <a:ea typeface="Cambria Math" panose="02040503050406030204" pitchFamily="18" charset="0"/>
                        </a:rPr>
                        <m:t>)</m:t>
                      </m:r>
                    </m:oMath>
                  </m:oMathPara>
                </a14:m>
                <a:endParaRPr lang="en-GB" dirty="0"/>
              </a:p>
            </p:txBody>
          </p:sp>
        </mc:Choice>
        <mc:Fallback>
          <p:sp>
            <p:nvSpPr>
              <p:cNvPr id="17" name="TextBox 16">
                <a:extLst>
                  <a:ext uri="{FF2B5EF4-FFF2-40B4-BE49-F238E27FC236}">
                    <a16:creationId xmlns:a16="http://schemas.microsoft.com/office/drawing/2014/main" id="{E0BE3AEC-E36B-47CA-83FC-D50BD9AE67B5}"/>
                  </a:ext>
                </a:extLst>
              </p:cNvPr>
              <p:cNvSpPr txBox="1">
                <a:spLocks noRot="1" noChangeAspect="1" noMove="1" noResize="1" noEditPoints="1" noAdjustHandles="1" noChangeArrowheads="1" noChangeShapeType="1" noTextEdit="1"/>
              </p:cNvSpPr>
              <p:nvPr/>
            </p:nvSpPr>
            <p:spPr>
              <a:xfrm>
                <a:off x="7040194" y="3116051"/>
                <a:ext cx="1358962" cy="276999"/>
              </a:xfrm>
              <a:prstGeom prst="rect">
                <a:avLst/>
              </a:prstGeom>
              <a:blipFill>
                <a:blip r:embed="rId6"/>
                <a:stretch>
                  <a:fillRect l="-1794" t="-2174" r="-5830" b="-32609"/>
                </a:stretch>
              </a:blipFill>
            </p:spPr>
            <p:txBody>
              <a:bodyPr/>
              <a:lstStyle/>
              <a:p>
                <a:r>
                  <a:rPr lang="en-GB">
                    <a:noFill/>
                  </a:rPr>
                  <a:t> </a:t>
                </a:r>
              </a:p>
            </p:txBody>
          </p:sp>
        </mc:Fallback>
      </mc:AlternateContent>
      <p:cxnSp>
        <p:nvCxnSpPr>
          <p:cNvPr id="19" name="Straight Connector 18">
            <a:extLst>
              <a:ext uri="{FF2B5EF4-FFF2-40B4-BE49-F238E27FC236}">
                <a16:creationId xmlns:a16="http://schemas.microsoft.com/office/drawing/2014/main" id="{8DB7D5A2-9429-482E-92B2-F62B5D077DDD}"/>
              </a:ext>
            </a:extLst>
          </p:cNvPr>
          <p:cNvCxnSpPr>
            <a:cxnSpLocks/>
          </p:cNvCxnSpPr>
          <p:nvPr/>
        </p:nvCxnSpPr>
        <p:spPr>
          <a:xfrm>
            <a:off x="35719" y="3527612"/>
            <a:ext cx="12156281" cy="0"/>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05CC3CD1-E9B8-4F80-99CF-B28BFAF114A7}"/>
              </a:ext>
            </a:extLst>
          </p:cNvPr>
          <p:cNvSpPr txBox="1"/>
          <p:nvPr/>
        </p:nvSpPr>
        <p:spPr>
          <a:xfrm>
            <a:off x="35719" y="3580095"/>
            <a:ext cx="12120562" cy="369332"/>
          </a:xfrm>
          <a:prstGeom prst="rect">
            <a:avLst/>
          </a:prstGeom>
          <a:solidFill>
            <a:srgbClr val="0070C0"/>
          </a:solidFill>
        </p:spPr>
        <p:txBody>
          <a:bodyPr wrap="square" rtlCol="0">
            <a:spAutoFit/>
          </a:bodyPr>
          <a:lstStyle/>
          <a:p>
            <a:r>
              <a:rPr lang="en-GB" dirty="0">
                <a:solidFill>
                  <a:schemeClr val="bg1"/>
                </a:solidFill>
              </a:rPr>
              <a:t>Converting Decimals to Fractions</a:t>
            </a:r>
          </a:p>
        </p:txBody>
      </p:sp>
      <p:sp>
        <p:nvSpPr>
          <p:cNvPr id="23" name="TextBox 22">
            <a:extLst>
              <a:ext uri="{FF2B5EF4-FFF2-40B4-BE49-F238E27FC236}">
                <a16:creationId xmlns:a16="http://schemas.microsoft.com/office/drawing/2014/main" id="{B484F08E-8B8E-44EA-BEE9-ACD8F68149D1}"/>
              </a:ext>
            </a:extLst>
          </p:cNvPr>
          <p:cNvSpPr txBox="1"/>
          <p:nvPr/>
        </p:nvSpPr>
        <p:spPr>
          <a:xfrm>
            <a:off x="35719" y="3966049"/>
            <a:ext cx="6243916" cy="2308324"/>
          </a:xfrm>
          <a:prstGeom prst="rect">
            <a:avLst/>
          </a:prstGeom>
          <a:noFill/>
        </p:spPr>
        <p:txBody>
          <a:bodyPr wrap="square">
            <a:spAutoFit/>
          </a:bodyPr>
          <a:lstStyle/>
          <a:p>
            <a:r>
              <a:rPr lang="en-US" dirty="0"/>
              <a:t>To change a decimal to a fraction is straightforward but needs a bit of care.</a:t>
            </a:r>
          </a:p>
          <a:p>
            <a:endParaRPr lang="en-US" dirty="0"/>
          </a:p>
          <a:p>
            <a:r>
              <a:rPr lang="en-US" dirty="0"/>
              <a:t>First, we identify the place value of our decimal. For example, 0.76 is 76 </a:t>
            </a:r>
            <a:r>
              <a:rPr lang="en-US" b="1" dirty="0"/>
              <a:t>hundredths</a:t>
            </a:r>
            <a:r>
              <a:rPr lang="en-US" dirty="0"/>
              <a:t>.</a:t>
            </a:r>
          </a:p>
          <a:p>
            <a:endParaRPr lang="en-US" dirty="0"/>
          </a:p>
          <a:p>
            <a:r>
              <a:rPr lang="en-US" dirty="0"/>
              <a:t>Next, we write the digits of the decimal as a fraction </a:t>
            </a:r>
            <a:r>
              <a:rPr lang="en-US" b="1" dirty="0"/>
              <a:t>over</a:t>
            </a:r>
            <a:r>
              <a:rPr lang="en-US" dirty="0"/>
              <a:t> that place value.</a:t>
            </a:r>
          </a:p>
        </p:txBody>
      </p:sp>
      <p:sp>
        <p:nvSpPr>
          <p:cNvPr id="25" name="TextBox 24">
            <a:extLst>
              <a:ext uri="{FF2B5EF4-FFF2-40B4-BE49-F238E27FC236}">
                <a16:creationId xmlns:a16="http://schemas.microsoft.com/office/drawing/2014/main" id="{A6E9374C-DD65-462D-8C06-BE73538AEF1B}"/>
              </a:ext>
            </a:extLst>
          </p:cNvPr>
          <p:cNvSpPr txBox="1"/>
          <p:nvPr/>
        </p:nvSpPr>
        <p:spPr>
          <a:xfrm>
            <a:off x="8143798" y="5129703"/>
            <a:ext cx="300082" cy="369332"/>
          </a:xfrm>
          <a:prstGeom prst="rect">
            <a:avLst/>
          </a:prstGeom>
          <a:noFill/>
        </p:spPr>
        <p:txBody>
          <a:bodyPr wrap="none" rtlCol="0">
            <a:spAutoFit/>
          </a:bodyPr>
          <a:lstStyle/>
          <a:p>
            <a:r>
              <a:rPr lang="en-GB" dirty="0"/>
              <a:t>=</a:t>
            </a:r>
          </a:p>
        </p:txBody>
      </p:sp>
      <p:sp>
        <p:nvSpPr>
          <p:cNvPr id="26" name="TextBox 25">
            <a:extLst>
              <a:ext uri="{FF2B5EF4-FFF2-40B4-BE49-F238E27FC236}">
                <a16:creationId xmlns:a16="http://schemas.microsoft.com/office/drawing/2014/main" id="{F602EBF7-100F-49DD-99D3-F61A23B74801}"/>
              </a:ext>
            </a:extLst>
          </p:cNvPr>
          <p:cNvSpPr txBox="1"/>
          <p:nvPr/>
        </p:nvSpPr>
        <p:spPr>
          <a:xfrm>
            <a:off x="9333100" y="5239146"/>
            <a:ext cx="2336231" cy="1200329"/>
          </a:xfrm>
          <a:prstGeom prst="rect">
            <a:avLst/>
          </a:prstGeom>
          <a:solidFill>
            <a:srgbClr val="7030A0"/>
          </a:solidFill>
        </p:spPr>
        <p:txBody>
          <a:bodyPr wrap="square" rtlCol="0">
            <a:spAutoFit/>
          </a:bodyPr>
          <a:lstStyle/>
          <a:p>
            <a:r>
              <a:rPr lang="en-US" dirty="0">
                <a:solidFill>
                  <a:schemeClr val="bg1"/>
                </a:solidFill>
              </a:rPr>
              <a:t>The </a:t>
            </a:r>
            <a:r>
              <a:rPr lang="en-US" b="1" dirty="0">
                <a:solidFill>
                  <a:schemeClr val="bg1"/>
                </a:solidFill>
              </a:rPr>
              <a:t>9</a:t>
            </a:r>
            <a:r>
              <a:rPr lang="en-US" dirty="0">
                <a:solidFill>
                  <a:schemeClr val="bg1"/>
                </a:solidFill>
              </a:rPr>
              <a:t> digit is in the hundredths column, so we write the fraction out of 100</a:t>
            </a:r>
            <a:endParaRPr lang="en-GB" dirty="0">
              <a:solidFill>
                <a:schemeClr val="bg1"/>
              </a:solidFill>
            </a:endParaRPr>
          </a:p>
        </p:txBody>
      </p:sp>
      <p:cxnSp>
        <p:nvCxnSpPr>
          <p:cNvPr id="27" name="Elbow Connector 26">
            <a:extLst>
              <a:ext uri="{FF2B5EF4-FFF2-40B4-BE49-F238E27FC236}">
                <a16:creationId xmlns:a16="http://schemas.microsoft.com/office/drawing/2014/main" id="{1788F720-F17B-4437-B6CD-32AC79BE364E}"/>
              </a:ext>
            </a:extLst>
          </p:cNvPr>
          <p:cNvCxnSpPr>
            <a:cxnSpLocks/>
            <a:stCxn id="26" idx="1"/>
            <a:endCxn id="29" idx="2"/>
          </p:cNvCxnSpPr>
          <p:nvPr/>
        </p:nvCxnSpPr>
        <p:spPr>
          <a:xfrm rot="10800000">
            <a:off x="7946684" y="5464343"/>
            <a:ext cx="1386417" cy="374969"/>
          </a:xfrm>
          <a:prstGeom prst="bentConnector2">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7B64E0BA-CF25-47A0-BA67-4EEDDA73A640}"/>
                  </a:ext>
                </a:extLst>
              </p:cNvPr>
              <p:cNvSpPr txBox="1"/>
              <p:nvPr/>
            </p:nvSpPr>
            <p:spPr>
              <a:xfrm>
                <a:off x="8431650" y="5033320"/>
                <a:ext cx="437619"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US" b="0" i="1" smtClean="0">
                              <a:latin typeface="Cambria Math" panose="02040503050406030204" pitchFamily="18" charset="0"/>
                            </a:rPr>
                            <m:t>39</m:t>
                          </m:r>
                        </m:num>
                        <m:den>
                          <m:r>
                            <a:rPr lang="en-US" b="0" i="1" smtClean="0">
                              <a:latin typeface="Cambria Math" panose="02040503050406030204" pitchFamily="18" charset="0"/>
                            </a:rPr>
                            <m:t>100</m:t>
                          </m:r>
                        </m:den>
                      </m:f>
                    </m:oMath>
                  </m:oMathPara>
                </a14:m>
                <a:endParaRPr lang="en-GB" dirty="0"/>
              </a:p>
            </p:txBody>
          </p:sp>
        </mc:Choice>
        <mc:Fallback>
          <p:sp>
            <p:nvSpPr>
              <p:cNvPr id="28" name="TextBox 27">
                <a:extLst>
                  <a:ext uri="{FF2B5EF4-FFF2-40B4-BE49-F238E27FC236}">
                    <a16:creationId xmlns:a16="http://schemas.microsoft.com/office/drawing/2014/main" id="{7B64E0BA-CF25-47A0-BA67-4EEDDA73A640}"/>
                  </a:ext>
                </a:extLst>
              </p:cNvPr>
              <p:cNvSpPr txBox="1">
                <a:spLocks noRot="1" noChangeAspect="1" noMove="1" noResize="1" noEditPoints="1" noAdjustHandles="1" noChangeArrowheads="1" noChangeShapeType="1" noTextEdit="1"/>
              </p:cNvSpPr>
              <p:nvPr/>
            </p:nvSpPr>
            <p:spPr>
              <a:xfrm>
                <a:off x="8431650" y="5033320"/>
                <a:ext cx="437619" cy="52039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FE58B4A3-2BB7-4DDD-86FC-79D1D22DBBF3}"/>
                  </a:ext>
                </a:extLst>
              </p:cNvPr>
              <p:cNvSpPr txBox="1"/>
              <p:nvPr/>
            </p:nvSpPr>
            <p:spPr>
              <a:xfrm>
                <a:off x="7703828" y="5187343"/>
                <a:ext cx="4857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0</m:t>
                      </m:r>
                      <m:r>
                        <a:rPr lang="en-US" b="0" i="1" smtClean="0">
                          <a:latin typeface="Cambria Math" panose="02040503050406030204" pitchFamily="18" charset="0"/>
                        </a:rPr>
                        <m:t>.39</m:t>
                      </m:r>
                    </m:oMath>
                  </m:oMathPara>
                </a14:m>
                <a:endParaRPr lang="en-GB" dirty="0"/>
              </a:p>
            </p:txBody>
          </p:sp>
        </mc:Choice>
        <mc:Fallback>
          <p:sp>
            <p:nvSpPr>
              <p:cNvPr id="29" name="TextBox 28">
                <a:extLst>
                  <a:ext uri="{FF2B5EF4-FFF2-40B4-BE49-F238E27FC236}">
                    <a16:creationId xmlns:a16="http://schemas.microsoft.com/office/drawing/2014/main" id="{FE58B4A3-2BB7-4DDD-86FC-79D1D22DBBF3}"/>
                  </a:ext>
                </a:extLst>
              </p:cNvPr>
              <p:cNvSpPr txBox="1">
                <a:spLocks noRot="1" noChangeAspect="1" noMove="1" noResize="1" noEditPoints="1" noAdjustHandles="1" noChangeArrowheads="1" noChangeShapeType="1" noTextEdit="1"/>
              </p:cNvSpPr>
              <p:nvPr/>
            </p:nvSpPr>
            <p:spPr>
              <a:xfrm>
                <a:off x="7703828" y="5187343"/>
                <a:ext cx="485710" cy="276999"/>
              </a:xfrm>
              <a:prstGeom prst="rect">
                <a:avLst/>
              </a:prstGeom>
              <a:blipFill>
                <a:blip r:embed="rId8"/>
                <a:stretch>
                  <a:fillRect l="-11392" r="-12658" b="-6667"/>
                </a:stretch>
              </a:blipFill>
            </p:spPr>
            <p:txBody>
              <a:bodyPr/>
              <a:lstStyle/>
              <a:p>
                <a:r>
                  <a:rPr lang="en-GB">
                    <a:noFill/>
                  </a:rPr>
                  <a:t> </a:t>
                </a:r>
              </a:p>
            </p:txBody>
          </p:sp>
        </mc:Fallback>
      </mc:AlternateContent>
      <p:sp>
        <p:nvSpPr>
          <p:cNvPr id="30" name="TextBox 29">
            <a:extLst>
              <a:ext uri="{FF2B5EF4-FFF2-40B4-BE49-F238E27FC236}">
                <a16:creationId xmlns:a16="http://schemas.microsoft.com/office/drawing/2014/main" id="{177E743E-7983-41A1-9B34-8A611084DCB8}"/>
              </a:ext>
            </a:extLst>
          </p:cNvPr>
          <p:cNvSpPr txBox="1"/>
          <p:nvPr/>
        </p:nvSpPr>
        <p:spPr>
          <a:xfrm>
            <a:off x="9354235" y="5230553"/>
            <a:ext cx="2336231" cy="923330"/>
          </a:xfrm>
          <a:prstGeom prst="rect">
            <a:avLst/>
          </a:prstGeom>
          <a:solidFill>
            <a:srgbClr val="7030A0"/>
          </a:solidFill>
        </p:spPr>
        <p:txBody>
          <a:bodyPr wrap="square" rtlCol="0">
            <a:spAutoFit/>
          </a:bodyPr>
          <a:lstStyle/>
          <a:p>
            <a:r>
              <a:rPr lang="en-US" dirty="0">
                <a:solidFill>
                  <a:schemeClr val="bg1"/>
                </a:solidFill>
              </a:rPr>
              <a:t>The </a:t>
            </a:r>
            <a:r>
              <a:rPr lang="en-US" b="1" dirty="0">
                <a:solidFill>
                  <a:schemeClr val="bg1"/>
                </a:solidFill>
              </a:rPr>
              <a:t>numerator </a:t>
            </a:r>
            <a:r>
              <a:rPr lang="en-US" dirty="0">
                <a:solidFill>
                  <a:schemeClr val="bg1"/>
                </a:solidFill>
              </a:rPr>
              <a:t>comes from the digits of the decimal</a:t>
            </a:r>
            <a:endParaRPr lang="en-GB" dirty="0">
              <a:solidFill>
                <a:schemeClr val="bg1"/>
              </a:solidFill>
            </a:endParaRPr>
          </a:p>
        </p:txBody>
      </p:sp>
      <p:cxnSp>
        <p:nvCxnSpPr>
          <p:cNvPr id="31" name="Elbow Connector 29">
            <a:extLst>
              <a:ext uri="{FF2B5EF4-FFF2-40B4-BE49-F238E27FC236}">
                <a16:creationId xmlns:a16="http://schemas.microsoft.com/office/drawing/2014/main" id="{ECF05FDB-2B9D-45EB-AF46-EA13439E4455}"/>
              </a:ext>
            </a:extLst>
          </p:cNvPr>
          <p:cNvCxnSpPr>
            <a:cxnSpLocks/>
            <a:stCxn id="30" idx="1"/>
            <a:endCxn id="28" idx="3"/>
          </p:cNvCxnSpPr>
          <p:nvPr/>
        </p:nvCxnSpPr>
        <p:spPr>
          <a:xfrm rot="10800000">
            <a:off x="8869269" y="5293520"/>
            <a:ext cx="484966" cy="398698"/>
          </a:xfrm>
          <a:prstGeom prst="bentConnector3">
            <a:avLst>
              <a:gd name="adj1" fmla="val 50000"/>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CB49F7A-80C9-436E-9E17-8EA85574ECBA}"/>
              </a:ext>
            </a:extLst>
          </p:cNvPr>
          <p:cNvSpPr/>
          <p:nvPr/>
        </p:nvSpPr>
        <p:spPr>
          <a:xfrm>
            <a:off x="6824455" y="4543275"/>
            <a:ext cx="3692013" cy="369332"/>
          </a:xfrm>
          <a:prstGeom prst="rect">
            <a:avLst/>
          </a:prstGeom>
        </p:spPr>
        <p:txBody>
          <a:bodyPr wrap="square">
            <a:spAutoFit/>
          </a:bodyPr>
          <a:lstStyle/>
          <a:p>
            <a:r>
              <a:rPr lang="en-GB" dirty="0"/>
              <a:t>Write 0.39 as a fraction</a:t>
            </a:r>
          </a:p>
        </p:txBody>
      </p:sp>
      <p:sp>
        <p:nvSpPr>
          <p:cNvPr id="33" name="TextBox 32">
            <a:extLst>
              <a:ext uri="{FF2B5EF4-FFF2-40B4-BE49-F238E27FC236}">
                <a16:creationId xmlns:a16="http://schemas.microsoft.com/office/drawing/2014/main" id="{B8F5EB0A-A239-4E03-BA69-51D9C0917CA9}"/>
              </a:ext>
            </a:extLst>
          </p:cNvPr>
          <p:cNvSpPr txBox="1"/>
          <p:nvPr/>
        </p:nvSpPr>
        <p:spPr>
          <a:xfrm>
            <a:off x="6824455" y="4062877"/>
            <a:ext cx="973123" cy="369332"/>
          </a:xfrm>
          <a:prstGeom prst="rect">
            <a:avLst/>
          </a:prstGeom>
          <a:solidFill>
            <a:srgbClr val="FFFF00"/>
          </a:solidFill>
          <a:ln w="38100">
            <a:solidFill>
              <a:schemeClr val="tx1"/>
            </a:solidFill>
          </a:ln>
        </p:spPr>
        <p:txBody>
          <a:bodyPr wrap="square">
            <a:spAutoFit/>
          </a:bodyPr>
          <a:lstStyle/>
          <a:p>
            <a:r>
              <a:rPr lang="en-US" b="0" i="0" dirty="0">
                <a:solidFill>
                  <a:srgbClr val="333333"/>
                </a:solidFill>
                <a:effectLst/>
              </a:rPr>
              <a:t>Example</a:t>
            </a:r>
            <a:endParaRPr lang="en-GB" dirty="0"/>
          </a:p>
        </p:txBody>
      </p:sp>
      <p:sp>
        <p:nvSpPr>
          <p:cNvPr id="37" name="Rectangle 36">
            <a:extLst>
              <a:ext uri="{FF2B5EF4-FFF2-40B4-BE49-F238E27FC236}">
                <a16:creationId xmlns:a16="http://schemas.microsoft.com/office/drawing/2014/main" id="{25127719-687D-4B13-BEAD-724010A6C18C}"/>
              </a:ext>
            </a:extLst>
          </p:cNvPr>
          <p:cNvSpPr/>
          <p:nvPr/>
        </p:nvSpPr>
        <p:spPr>
          <a:xfrm>
            <a:off x="8465014" y="4904574"/>
            <a:ext cx="404255" cy="3731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886DE265-4D6D-4B16-AA86-EC8A75FA7971}"/>
              </a:ext>
            </a:extLst>
          </p:cNvPr>
          <p:cNvSpPr/>
          <p:nvPr/>
        </p:nvSpPr>
        <p:spPr>
          <a:xfrm>
            <a:off x="8431649" y="5307759"/>
            <a:ext cx="404255" cy="3731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107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par>
                          <p:cTn id="63" fill="hold">
                            <p:stCondLst>
                              <p:cond delay="500"/>
                            </p:stCondLst>
                            <p:childTnLst>
                              <p:par>
                                <p:cTn id="64" presetID="1" presetClass="entr" presetSubtype="0" fill="hold" grpId="0" nodeType="afterEffect">
                                  <p:stCondLst>
                                    <p:cond delay="0"/>
                                  </p:stCondLst>
                                  <p:childTnLst>
                                    <p:set>
                                      <p:cBhvr>
                                        <p:cTn id="65"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grpId="0" nodeType="afterEffect">
                                  <p:stCondLst>
                                    <p:cond delay="500"/>
                                  </p:stCondLst>
                                  <p:childTnLst>
                                    <p:set>
                                      <p:cBhvr>
                                        <p:cTn id="72" dur="1" fill="hold">
                                          <p:stCondLst>
                                            <p:cond delay="0"/>
                                          </p:stCondLst>
                                        </p:cTn>
                                        <p:tgtEl>
                                          <p:spTgt spid="2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38"/>
                                        </p:tgtEl>
                                      </p:cBhvr>
                                    </p:animEffect>
                                    <p:set>
                                      <p:cBhvr>
                                        <p:cTn id="85" dur="1" fill="hold">
                                          <p:stCondLst>
                                            <p:cond delay="499"/>
                                          </p:stCondLst>
                                        </p:cTn>
                                        <p:tgtEl>
                                          <p:spTgt spid="38"/>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27"/>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26"/>
                                        </p:tgtEl>
                                        <p:attrNameLst>
                                          <p:attrName>style.visibility</p:attrName>
                                        </p:attrNameLst>
                                      </p:cBhvr>
                                      <p:to>
                                        <p:strVal val="hidden"/>
                                      </p:to>
                                    </p:set>
                                  </p:childTnLst>
                                </p:cTn>
                              </p:par>
                            </p:childTnLst>
                          </p:cTn>
                        </p:par>
                        <p:par>
                          <p:cTn id="90" fill="hold">
                            <p:stCondLst>
                              <p:cond delay="500"/>
                            </p:stCondLst>
                            <p:childTnLst>
                              <p:par>
                                <p:cTn id="91" presetID="10" presetClass="entr" presetSubtype="0"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500"/>
                                        <p:tgtEl>
                                          <p:spTgt spid="3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500"/>
                                        <p:tgtEl>
                                          <p:spTgt spid="30"/>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0" nodeType="clickEffect">
                                  <p:stCondLst>
                                    <p:cond delay="0"/>
                                  </p:stCondLst>
                                  <p:childTnLst>
                                    <p:animEffect transition="out" filter="fade">
                                      <p:cBhvr>
                                        <p:cTn id="100" dur="500"/>
                                        <p:tgtEl>
                                          <p:spTgt spid="37"/>
                                        </p:tgtEl>
                                      </p:cBhvr>
                                    </p:animEffect>
                                    <p:set>
                                      <p:cBhvr>
                                        <p:cTn id="101" dur="1" fill="hold">
                                          <p:stCondLst>
                                            <p:cond delay="499"/>
                                          </p:stCondLst>
                                        </p:cTn>
                                        <p:tgtEl>
                                          <p:spTgt spid="37"/>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31"/>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12" grpId="0" animBg="1"/>
      <p:bldP spid="13" grpId="0"/>
      <p:bldP spid="14" grpId="0"/>
      <p:bldP spid="15" grpId="0" animBg="1"/>
      <p:bldP spid="16" grpId="0" animBg="1"/>
      <p:bldP spid="17" grpId="0"/>
      <p:bldP spid="21" grpId="0" animBg="1"/>
      <p:bldP spid="23" grpId="0"/>
      <p:bldP spid="25" grpId="0"/>
      <p:bldP spid="26" grpId="0" animBg="1"/>
      <p:bldP spid="26" grpId="1" animBg="1"/>
      <p:bldP spid="29" grpId="0"/>
      <p:bldP spid="30" grpId="0" animBg="1"/>
      <p:bldP spid="30" grpId="1" animBg="1"/>
      <p:bldP spid="32" grpId="0" build="p"/>
      <p:bldP spid="33"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8" y="738664"/>
            <a:ext cx="12120561" cy="369332"/>
          </a:xfrm>
          <a:prstGeom prst="rect">
            <a:avLst/>
          </a:prstGeom>
          <a:noFill/>
        </p:spPr>
        <p:txBody>
          <a:bodyPr wrap="square">
            <a:spAutoFit/>
          </a:bodyPr>
          <a:lstStyle/>
          <a:p>
            <a:r>
              <a:rPr lang="en-US" dirty="0"/>
              <a:t>To convert a fraction to a decimal, divide the </a:t>
            </a:r>
            <a:r>
              <a:rPr lang="en-US" b="1" dirty="0"/>
              <a:t>numerator </a:t>
            </a:r>
            <a:r>
              <a:rPr lang="en-US" dirty="0"/>
              <a:t>by the </a:t>
            </a:r>
            <a:r>
              <a:rPr lang="en-US" b="1" dirty="0"/>
              <a:t>denominator.</a:t>
            </a:r>
            <a:endParaRPr lang="en-US" dirty="0"/>
          </a:p>
        </p:txBody>
      </p:sp>
      <p:sp>
        <p:nvSpPr>
          <p:cNvPr id="17" name="Rectangle 16"/>
          <p:cNvSpPr/>
          <p:nvPr/>
        </p:nvSpPr>
        <p:spPr>
          <a:xfrm>
            <a:off x="53646" y="1181120"/>
            <a:ext cx="8943370" cy="369332"/>
          </a:xfrm>
          <a:prstGeom prst="rect">
            <a:avLst/>
          </a:prstGeom>
          <a:solidFill>
            <a:schemeClr val="bg1"/>
          </a:solidFill>
        </p:spPr>
        <p:txBody>
          <a:bodyPr wrap="square">
            <a:spAutoFit/>
          </a:bodyPr>
          <a:lstStyle/>
          <a:p>
            <a:r>
              <a:rPr lang="en-US" dirty="0"/>
              <a:t>We can do these conversions on a calculator using the ÷ or the fractions button:</a:t>
            </a:r>
          </a:p>
        </p:txBody>
      </p:sp>
      <p:sp>
        <p:nvSpPr>
          <p:cNvPr id="25" name="TextBox 24"/>
          <p:cNvSpPr txBox="1"/>
          <p:nvPr/>
        </p:nvSpPr>
        <p:spPr>
          <a:xfrm>
            <a:off x="7310102" y="2243424"/>
            <a:ext cx="3119774" cy="646331"/>
          </a:xfrm>
          <a:prstGeom prst="rect">
            <a:avLst/>
          </a:prstGeom>
          <a:solidFill>
            <a:srgbClr val="7030A0"/>
          </a:solidFill>
        </p:spPr>
        <p:txBody>
          <a:bodyPr wrap="square" rtlCol="0" anchor="ctr">
            <a:spAutoFit/>
          </a:bodyPr>
          <a:lstStyle/>
          <a:p>
            <a:r>
              <a:rPr lang="en-GB" dirty="0">
                <a:solidFill>
                  <a:schemeClr val="bg1"/>
                </a:solidFill>
                <a:cs typeface="Arial" panose="020B0604020202020204" pitchFamily="34" charset="0"/>
              </a:rPr>
              <a:t>The                 button changes from fraction form to decimal.</a:t>
            </a:r>
          </a:p>
        </p:txBody>
      </p:sp>
      <p:sp>
        <p:nvSpPr>
          <p:cNvPr id="26" name="Rectangle 25"/>
          <p:cNvSpPr/>
          <p:nvPr/>
        </p:nvSpPr>
        <p:spPr>
          <a:xfrm>
            <a:off x="3628948" y="2417355"/>
            <a:ext cx="284053" cy="348808"/>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1"/>
                </a:solidFill>
                <a:cs typeface="Arial" panose="020B0604020202020204" pitchFamily="34" charset="0"/>
              </a:rPr>
              <a:t>7</a:t>
            </a:r>
            <a:endParaRPr lang="en-GB" dirty="0">
              <a:solidFill>
                <a:schemeClr val="bg1"/>
              </a:solidFill>
              <a:cs typeface="Arial" panose="020B0604020202020204" pitchFamily="34" charset="0"/>
            </a:endParaRPr>
          </a:p>
        </p:txBody>
      </p:sp>
      <p:sp>
        <p:nvSpPr>
          <p:cNvPr id="27" name="Rectangle 26"/>
          <p:cNvSpPr/>
          <p:nvPr/>
        </p:nvSpPr>
        <p:spPr>
          <a:xfrm>
            <a:off x="4388238" y="2417355"/>
            <a:ext cx="340132" cy="356884"/>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1"/>
                </a:solidFill>
                <a:cs typeface="Arial" panose="020B0604020202020204" pitchFamily="34" charset="0"/>
              </a:rPr>
              <a:t>1</a:t>
            </a:r>
            <a:endParaRPr lang="en-GB" dirty="0">
              <a:solidFill>
                <a:schemeClr val="bg1"/>
              </a:solidFill>
              <a:cs typeface="Arial" panose="020B0604020202020204" pitchFamily="34" charset="0"/>
            </a:endParaRPr>
          </a:p>
        </p:txBody>
      </p:sp>
      <p:sp>
        <p:nvSpPr>
          <p:cNvPr id="29" name="Rectangle 28"/>
          <p:cNvSpPr/>
          <p:nvPr/>
        </p:nvSpPr>
        <p:spPr>
          <a:xfrm>
            <a:off x="5188845" y="2413123"/>
            <a:ext cx="238921" cy="35727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1"/>
                </a:solidFill>
                <a:cs typeface="Arial" panose="020B0604020202020204" pitchFamily="34" charset="0"/>
              </a:rPr>
              <a:t>=</a:t>
            </a:r>
            <a:endParaRPr lang="en-GB" dirty="0">
              <a:solidFill>
                <a:schemeClr val="bg1"/>
              </a:solidFill>
              <a:cs typeface="Arial" panose="020B0604020202020204" pitchFamily="34" charset="0"/>
            </a:endParaRPr>
          </a:p>
        </p:txBody>
      </p:sp>
      <p:sp>
        <p:nvSpPr>
          <p:cNvPr id="30" name="Rectangle 29"/>
          <p:cNvSpPr/>
          <p:nvPr/>
        </p:nvSpPr>
        <p:spPr>
          <a:xfrm>
            <a:off x="4816581" y="2413317"/>
            <a:ext cx="284053" cy="356884"/>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1"/>
                </a:solidFill>
                <a:cs typeface="Arial" panose="020B0604020202020204" pitchFamily="34" charset="0"/>
              </a:rPr>
              <a:t>2</a:t>
            </a:r>
            <a:endParaRPr lang="en-GB" dirty="0">
              <a:solidFill>
                <a:schemeClr val="bg1"/>
              </a:solidFill>
              <a:cs typeface="Arial" panose="020B0604020202020204" pitchFamily="34" charset="0"/>
            </a:endParaRPr>
          </a:p>
        </p:txBody>
      </p:sp>
      <p:sp>
        <p:nvSpPr>
          <p:cNvPr id="31" name="Rectangle 30"/>
          <p:cNvSpPr/>
          <p:nvPr/>
        </p:nvSpPr>
        <p:spPr>
          <a:xfrm>
            <a:off x="5515975" y="2411299"/>
            <a:ext cx="751479" cy="360923"/>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1"/>
                </a:solidFill>
                <a:cs typeface="Arial" panose="020B0604020202020204" pitchFamily="34" charset="0"/>
              </a:rPr>
              <a:t>S↔D</a:t>
            </a:r>
            <a:endParaRPr lang="en-GB" dirty="0">
              <a:solidFill>
                <a:schemeClr val="bg1"/>
              </a:solidFill>
              <a:cs typeface="Arial" panose="020B0604020202020204" pitchFamily="34" charset="0"/>
            </a:endParaRPr>
          </a:p>
        </p:txBody>
      </p:sp>
      <p:grpSp>
        <p:nvGrpSpPr>
          <p:cNvPr id="38" name="Group 37"/>
          <p:cNvGrpSpPr/>
          <p:nvPr/>
        </p:nvGrpSpPr>
        <p:grpSpPr>
          <a:xfrm>
            <a:off x="4001212" y="2413317"/>
            <a:ext cx="298815" cy="356884"/>
            <a:chOff x="5885997" y="2250737"/>
            <a:chExt cx="368269" cy="356884"/>
          </a:xfrm>
          <a:solidFill>
            <a:schemeClr val="tx1"/>
          </a:solidFill>
        </p:grpSpPr>
        <p:sp>
          <p:nvSpPr>
            <p:cNvPr id="39" name="Rectangle 38"/>
            <p:cNvSpPr/>
            <p:nvPr/>
          </p:nvSpPr>
          <p:spPr>
            <a:xfrm>
              <a:off x="5885997" y="2250737"/>
              <a:ext cx="368269" cy="356884"/>
            </a:xfrm>
            <a:prstGeom prst="rect">
              <a:avLst/>
            </a:pr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bg1"/>
                </a:solidFill>
                <a:cs typeface="Arial" panose="020B0604020202020204" pitchFamily="34" charset="0"/>
              </a:endParaRPr>
            </a:p>
          </p:txBody>
        </p:sp>
        <p:cxnSp>
          <p:nvCxnSpPr>
            <p:cNvPr id="40" name="Straight Connector 39"/>
            <p:cNvCxnSpPr>
              <a:stCxn id="39" idx="1"/>
              <a:endCxn id="39" idx="3"/>
            </p:cNvCxnSpPr>
            <p:nvPr/>
          </p:nvCxnSpPr>
          <p:spPr>
            <a:xfrm>
              <a:off x="5885997" y="2429179"/>
              <a:ext cx="368269"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961408" y="2301863"/>
              <a:ext cx="222178"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Arial" panose="020B0604020202020204" pitchFamily="34" charset="0"/>
              </a:endParaRPr>
            </a:p>
          </p:txBody>
        </p:sp>
        <p:sp>
          <p:nvSpPr>
            <p:cNvPr id="42" name="Rectangle 41"/>
            <p:cNvSpPr/>
            <p:nvPr/>
          </p:nvSpPr>
          <p:spPr>
            <a:xfrm>
              <a:off x="5961408" y="2472750"/>
              <a:ext cx="222178" cy="720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Arial" panose="020B0604020202020204" pitchFamily="34" charset="0"/>
              </a:endParaRPr>
            </a:p>
          </p:txBody>
        </p:sp>
      </p:grpSp>
      <mc:AlternateContent xmlns:mc="http://schemas.openxmlformats.org/markup-compatibility/2006">
        <mc:Choice xmlns:a14="http://schemas.microsoft.com/office/drawing/2010/main" Requires="a14">
          <p:sp>
            <p:nvSpPr>
              <p:cNvPr id="43" name="Rectangle 42"/>
              <p:cNvSpPr/>
              <p:nvPr/>
            </p:nvSpPr>
            <p:spPr>
              <a:xfrm>
                <a:off x="3628947" y="1623576"/>
                <a:ext cx="6802422" cy="482440"/>
              </a:xfrm>
              <a:prstGeom prst="rect">
                <a:avLst/>
              </a:prstGeom>
              <a:solidFill>
                <a:srgbClr val="FFC000"/>
              </a:solidFill>
            </p:spPr>
            <p:txBody>
              <a:bodyPr wrap="square">
                <a:spAutoFit/>
              </a:bodyPr>
              <a:lstStyle/>
              <a:p>
                <a:r>
                  <a:rPr lang="en-US" dirty="0"/>
                  <a:t>To change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7</m:t>
                        </m:r>
                      </m:num>
                      <m:den>
                        <m:r>
                          <a:rPr lang="en-US" i="1">
                            <a:latin typeface="Cambria Math" panose="02040503050406030204" pitchFamily="18" charset="0"/>
                          </a:rPr>
                          <m:t>12</m:t>
                        </m:r>
                      </m:den>
                    </m:f>
                  </m:oMath>
                </a14:m>
                <a:r>
                  <a:rPr lang="en-US" dirty="0"/>
                  <a:t> to a decimal, we can type:</a:t>
                </a:r>
              </a:p>
            </p:txBody>
          </p:sp>
        </mc:Choice>
        <mc:Fallback>
          <p:sp>
            <p:nvSpPr>
              <p:cNvPr id="43" name="Rectangle 42"/>
              <p:cNvSpPr>
                <a:spLocks noRot="1" noChangeAspect="1" noMove="1" noResize="1" noEditPoints="1" noAdjustHandles="1" noChangeArrowheads="1" noChangeShapeType="1" noTextEdit="1"/>
              </p:cNvSpPr>
              <p:nvPr/>
            </p:nvSpPr>
            <p:spPr>
              <a:xfrm>
                <a:off x="3628947" y="1623576"/>
                <a:ext cx="6802422" cy="482440"/>
              </a:xfrm>
              <a:prstGeom prst="rect">
                <a:avLst/>
              </a:prstGeom>
              <a:blipFill>
                <a:blip r:embed="rId2"/>
                <a:stretch>
                  <a:fillRect l="-717" b="-8861"/>
                </a:stretch>
              </a:blipFill>
            </p:spPr>
            <p:txBody>
              <a:bodyPr/>
              <a:lstStyle/>
              <a:p>
                <a:r>
                  <a:rPr lang="en-GB">
                    <a:noFill/>
                  </a:rPr>
                  <a:t> </a:t>
                </a:r>
              </a:p>
            </p:txBody>
          </p:sp>
        </mc:Fallback>
      </mc:AlternateContent>
      <p:sp>
        <p:nvSpPr>
          <p:cNvPr id="44" name="Rectangle 43"/>
          <p:cNvSpPr/>
          <p:nvPr/>
        </p:nvSpPr>
        <p:spPr>
          <a:xfrm>
            <a:off x="7820315" y="2253000"/>
            <a:ext cx="751479" cy="360923"/>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1"/>
                </a:solidFill>
                <a:cs typeface="Arial" panose="020B0604020202020204" pitchFamily="34" charset="0"/>
              </a:rPr>
              <a:t>S↔D</a:t>
            </a:r>
            <a:endParaRPr lang="en-GB" dirty="0">
              <a:solidFill>
                <a:schemeClr val="bg1"/>
              </a:solidFill>
              <a:cs typeface="Arial" panose="020B0604020202020204" pitchFamily="34" charset="0"/>
            </a:endParaRPr>
          </a:p>
        </p:txBody>
      </p:sp>
      <p:sp>
        <p:nvSpPr>
          <p:cNvPr id="45" name="TextBox 44"/>
          <p:cNvSpPr txBox="1"/>
          <p:nvPr/>
        </p:nvSpPr>
        <p:spPr>
          <a:xfrm>
            <a:off x="7310101" y="3857635"/>
            <a:ext cx="3119775" cy="646331"/>
          </a:xfrm>
          <a:prstGeom prst="rect">
            <a:avLst/>
          </a:prstGeom>
          <a:solidFill>
            <a:srgbClr val="7030A0"/>
          </a:solidFill>
        </p:spPr>
        <p:txBody>
          <a:bodyPr wrap="square" rtlCol="0" anchor="ctr">
            <a:spAutoFit/>
          </a:bodyPr>
          <a:lstStyle/>
          <a:p>
            <a:r>
              <a:rPr lang="en-GB" dirty="0">
                <a:solidFill>
                  <a:schemeClr val="bg1"/>
                </a:solidFill>
                <a:cs typeface="Arial" panose="020B0604020202020204" pitchFamily="34" charset="0"/>
              </a:rPr>
              <a:t>The                 button changes from fraction form to decimal.</a:t>
            </a:r>
          </a:p>
        </p:txBody>
      </p:sp>
      <p:sp>
        <p:nvSpPr>
          <p:cNvPr id="46" name="Rectangle 45"/>
          <p:cNvSpPr/>
          <p:nvPr/>
        </p:nvSpPr>
        <p:spPr>
          <a:xfrm>
            <a:off x="3628948" y="4031566"/>
            <a:ext cx="284053" cy="348808"/>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1"/>
                </a:solidFill>
                <a:cs typeface="Arial" panose="020B0604020202020204" pitchFamily="34" charset="0"/>
              </a:rPr>
              <a:t>7</a:t>
            </a:r>
            <a:endParaRPr lang="en-GB" dirty="0">
              <a:solidFill>
                <a:schemeClr val="bg1"/>
              </a:solidFill>
              <a:cs typeface="Arial" panose="020B0604020202020204" pitchFamily="34" charset="0"/>
            </a:endParaRPr>
          </a:p>
        </p:txBody>
      </p:sp>
      <p:sp>
        <p:nvSpPr>
          <p:cNvPr id="47" name="Rectangle 46"/>
          <p:cNvSpPr/>
          <p:nvPr/>
        </p:nvSpPr>
        <p:spPr>
          <a:xfrm>
            <a:off x="4379380" y="4031566"/>
            <a:ext cx="340132" cy="356884"/>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1"/>
                </a:solidFill>
                <a:cs typeface="Arial" panose="020B0604020202020204" pitchFamily="34" charset="0"/>
              </a:rPr>
              <a:t>1</a:t>
            </a:r>
            <a:endParaRPr lang="en-GB" dirty="0">
              <a:solidFill>
                <a:schemeClr val="bg1"/>
              </a:solidFill>
              <a:cs typeface="Arial" panose="020B0604020202020204" pitchFamily="34" charset="0"/>
            </a:endParaRPr>
          </a:p>
        </p:txBody>
      </p:sp>
      <p:sp>
        <p:nvSpPr>
          <p:cNvPr id="48" name="Rectangle 47"/>
          <p:cNvSpPr/>
          <p:nvPr/>
        </p:nvSpPr>
        <p:spPr>
          <a:xfrm>
            <a:off x="5185891" y="4027334"/>
            <a:ext cx="238921" cy="35727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1"/>
                </a:solidFill>
                <a:cs typeface="Arial" panose="020B0604020202020204" pitchFamily="34" charset="0"/>
              </a:rPr>
              <a:t>=</a:t>
            </a:r>
            <a:endParaRPr lang="en-GB" dirty="0">
              <a:solidFill>
                <a:schemeClr val="bg1"/>
              </a:solidFill>
              <a:cs typeface="Arial" panose="020B0604020202020204" pitchFamily="34" charset="0"/>
            </a:endParaRPr>
          </a:p>
        </p:txBody>
      </p:sp>
      <p:sp>
        <p:nvSpPr>
          <p:cNvPr id="49" name="Rectangle 48"/>
          <p:cNvSpPr/>
          <p:nvPr/>
        </p:nvSpPr>
        <p:spPr>
          <a:xfrm>
            <a:off x="4810675" y="4027528"/>
            <a:ext cx="284053" cy="356884"/>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1"/>
                </a:solidFill>
                <a:cs typeface="Arial" panose="020B0604020202020204" pitchFamily="34" charset="0"/>
              </a:rPr>
              <a:t>2</a:t>
            </a:r>
            <a:endParaRPr lang="en-GB" dirty="0">
              <a:solidFill>
                <a:schemeClr val="bg1"/>
              </a:solidFill>
              <a:cs typeface="Arial" panose="020B0604020202020204" pitchFamily="34" charset="0"/>
            </a:endParaRPr>
          </a:p>
        </p:txBody>
      </p:sp>
      <p:sp>
        <p:nvSpPr>
          <p:cNvPr id="50" name="Rectangle 49"/>
          <p:cNvSpPr/>
          <p:nvPr/>
        </p:nvSpPr>
        <p:spPr>
          <a:xfrm>
            <a:off x="5515975" y="4025510"/>
            <a:ext cx="751479" cy="360923"/>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1"/>
                </a:solidFill>
                <a:cs typeface="Arial" panose="020B0604020202020204" pitchFamily="34" charset="0"/>
              </a:rPr>
              <a:t>S↔D</a:t>
            </a:r>
            <a:endParaRPr lang="en-GB" dirty="0">
              <a:solidFill>
                <a:schemeClr val="bg1"/>
              </a:solidFill>
              <a:cs typeface="Arial" panose="020B0604020202020204" pitchFamily="34" charset="0"/>
            </a:endParaRPr>
          </a:p>
        </p:txBody>
      </p:sp>
      <p:sp>
        <p:nvSpPr>
          <p:cNvPr id="56" name="Rectangle 55"/>
          <p:cNvSpPr/>
          <p:nvPr/>
        </p:nvSpPr>
        <p:spPr>
          <a:xfrm>
            <a:off x="3628947" y="3237787"/>
            <a:ext cx="6802422" cy="369332"/>
          </a:xfrm>
          <a:prstGeom prst="rect">
            <a:avLst/>
          </a:prstGeom>
          <a:solidFill>
            <a:srgbClr val="FFC000"/>
          </a:solidFill>
        </p:spPr>
        <p:txBody>
          <a:bodyPr wrap="square">
            <a:spAutoFit/>
          </a:bodyPr>
          <a:lstStyle/>
          <a:p>
            <a:r>
              <a:rPr lang="en-US" dirty="0"/>
              <a:t>Or, we can type:</a:t>
            </a:r>
          </a:p>
        </p:txBody>
      </p:sp>
      <p:sp>
        <p:nvSpPr>
          <p:cNvPr id="57" name="Rectangle 56"/>
          <p:cNvSpPr/>
          <p:nvPr/>
        </p:nvSpPr>
        <p:spPr>
          <a:xfrm>
            <a:off x="7820315" y="3867211"/>
            <a:ext cx="751479" cy="360923"/>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1"/>
                </a:solidFill>
                <a:cs typeface="Arial" panose="020B0604020202020204" pitchFamily="34" charset="0"/>
              </a:rPr>
              <a:t>S↔D</a:t>
            </a:r>
            <a:endParaRPr lang="en-GB" dirty="0">
              <a:solidFill>
                <a:schemeClr val="bg1"/>
              </a:solidFill>
              <a:cs typeface="Arial" panose="020B0604020202020204" pitchFamily="34" charset="0"/>
            </a:endParaRPr>
          </a:p>
        </p:txBody>
      </p:sp>
      <p:sp>
        <p:nvSpPr>
          <p:cNvPr id="58" name="Rectangle 57"/>
          <p:cNvSpPr/>
          <p:nvPr/>
        </p:nvSpPr>
        <p:spPr>
          <a:xfrm>
            <a:off x="4004164" y="4031566"/>
            <a:ext cx="284053" cy="348808"/>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1"/>
                </a:solidFill>
                <a:cs typeface="Arial" panose="020B0604020202020204" pitchFamily="34" charset="0"/>
              </a:rPr>
              <a:t>÷</a:t>
            </a:r>
            <a:endParaRPr lang="en-GB" dirty="0">
              <a:solidFill>
                <a:schemeClr val="bg1"/>
              </a:solidFill>
              <a:cs typeface="Arial" panose="020B0604020202020204" pitchFamily="34" charset="0"/>
            </a:endParaRPr>
          </a:p>
        </p:txBody>
      </p:sp>
      <mc:AlternateContent xmlns:mc="http://schemas.openxmlformats.org/markup-compatibility/2006">
        <mc:Choice xmlns:a14="http://schemas.microsoft.com/office/drawing/2010/main" Requires="a14">
          <p:sp>
            <p:nvSpPr>
              <p:cNvPr id="59" name="Rectangle 58"/>
              <p:cNvSpPr/>
              <p:nvPr/>
            </p:nvSpPr>
            <p:spPr>
              <a:xfrm>
                <a:off x="3627455" y="4788291"/>
                <a:ext cx="6802422" cy="646331"/>
              </a:xfrm>
              <a:prstGeom prst="rect">
                <a:avLst/>
              </a:prstGeom>
              <a:solidFill>
                <a:schemeClr val="bg1"/>
              </a:solidFill>
            </p:spPr>
            <p:txBody>
              <a:bodyPr wrap="square">
                <a:spAutoFit/>
              </a:bodyPr>
              <a:lstStyle/>
              <a:p>
                <a:r>
                  <a:rPr lang="en-US" dirty="0"/>
                  <a:t>Both methods work really well and give the same answer:  </a:t>
                </a:r>
                <a:endParaRPr lang="en-GB" i="1"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0.583333</m:t>
                      </m:r>
                      <m:r>
                        <a:rPr lang="en-US" i="1">
                          <a:latin typeface="Cambria Math" panose="02040503050406030204" pitchFamily="18" charset="0"/>
                        </a:rPr>
                        <m:t>…</m:t>
                      </m:r>
                    </m:oMath>
                  </m:oMathPara>
                </a14:m>
                <a:endParaRPr lang="en-US" dirty="0"/>
              </a:p>
            </p:txBody>
          </p:sp>
        </mc:Choice>
        <mc:Fallback>
          <p:sp>
            <p:nvSpPr>
              <p:cNvPr id="59" name="Rectangle 58"/>
              <p:cNvSpPr>
                <a:spLocks noRot="1" noChangeAspect="1" noMove="1" noResize="1" noEditPoints="1" noAdjustHandles="1" noChangeArrowheads="1" noChangeShapeType="1" noTextEdit="1"/>
              </p:cNvSpPr>
              <p:nvPr/>
            </p:nvSpPr>
            <p:spPr>
              <a:xfrm>
                <a:off x="3627455" y="4788291"/>
                <a:ext cx="6802422" cy="646331"/>
              </a:xfrm>
              <a:prstGeom prst="rect">
                <a:avLst/>
              </a:prstGeom>
              <a:blipFill>
                <a:blip r:embed="rId3"/>
                <a:stretch>
                  <a:fillRect l="-717" t="-4673"/>
                </a:stretch>
              </a:blipFill>
            </p:spPr>
            <p:txBody>
              <a:bodyPr/>
              <a:lstStyle/>
              <a:p>
                <a:r>
                  <a:rPr lang="en-GB">
                    <a:noFill/>
                  </a:rPr>
                  <a:t> </a:t>
                </a:r>
              </a:p>
            </p:txBody>
          </p:sp>
        </mc:Fallback>
      </mc:AlternateContent>
      <p:sp>
        <p:nvSpPr>
          <p:cNvPr id="32" name="TextBox 31">
            <a:extLst>
              <a:ext uri="{FF2B5EF4-FFF2-40B4-BE49-F238E27FC236}">
                <a16:creationId xmlns:a16="http://schemas.microsoft.com/office/drawing/2014/main" id="{7BB11D3D-B5EB-4DF5-A729-74C7DBDE6E46}"/>
              </a:ext>
            </a:extLst>
          </p:cNvPr>
          <p:cNvSpPr txBox="1"/>
          <p:nvPr/>
        </p:nvSpPr>
        <p:spPr>
          <a:xfrm>
            <a:off x="35719" y="0"/>
            <a:ext cx="12120562" cy="369332"/>
          </a:xfrm>
          <a:prstGeom prst="rect">
            <a:avLst/>
          </a:prstGeom>
          <a:solidFill>
            <a:srgbClr val="002060"/>
          </a:solidFill>
        </p:spPr>
        <p:txBody>
          <a:bodyPr wrap="square" rtlCol="0">
            <a:spAutoFit/>
          </a:bodyPr>
          <a:lstStyle/>
          <a:p>
            <a:r>
              <a:rPr lang="en-GB" dirty="0">
                <a:solidFill>
                  <a:schemeClr val="bg1"/>
                </a:solidFill>
              </a:rPr>
              <a:t>Working with Fractions</a:t>
            </a:r>
          </a:p>
        </p:txBody>
      </p:sp>
      <p:sp>
        <p:nvSpPr>
          <p:cNvPr id="33" name="TextBox 32">
            <a:extLst>
              <a:ext uri="{FF2B5EF4-FFF2-40B4-BE49-F238E27FC236}">
                <a16:creationId xmlns:a16="http://schemas.microsoft.com/office/drawing/2014/main" id="{819A457B-F28C-4EB0-9390-CF419220D4B0}"/>
              </a:ext>
            </a:extLst>
          </p:cNvPr>
          <p:cNvSpPr txBox="1"/>
          <p:nvPr/>
        </p:nvSpPr>
        <p:spPr>
          <a:xfrm>
            <a:off x="35719" y="369332"/>
            <a:ext cx="12120562" cy="369332"/>
          </a:xfrm>
          <a:prstGeom prst="rect">
            <a:avLst/>
          </a:prstGeom>
          <a:solidFill>
            <a:srgbClr val="0070C0"/>
          </a:solidFill>
        </p:spPr>
        <p:txBody>
          <a:bodyPr wrap="square" rtlCol="0">
            <a:spAutoFit/>
          </a:bodyPr>
          <a:lstStyle/>
          <a:p>
            <a:r>
              <a:rPr lang="en-GB" dirty="0">
                <a:solidFill>
                  <a:schemeClr val="bg1"/>
                </a:solidFill>
              </a:rPr>
              <a:t>Converting Fractions to Decimals</a:t>
            </a:r>
          </a:p>
        </p:txBody>
      </p:sp>
      <p:pic>
        <p:nvPicPr>
          <p:cNvPr id="2052" name="Picture 4">
            <a:extLst>
              <a:ext uri="{FF2B5EF4-FFF2-40B4-BE49-F238E27FC236}">
                <a16:creationId xmlns:a16="http://schemas.microsoft.com/office/drawing/2014/main" id="{D2F1773A-E240-4CDB-8048-EC6C0049C5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030" y="1550452"/>
            <a:ext cx="2425186" cy="4950898"/>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5E00F1ED-7F54-4ABC-8035-08C793418611}"/>
              </a:ext>
            </a:extLst>
          </p:cNvPr>
          <p:cNvSpPr/>
          <p:nvPr/>
        </p:nvSpPr>
        <p:spPr>
          <a:xfrm>
            <a:off x="2241784" y="4503966"/>
            <a:ext cx="366945" cy="38163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69E720E4-E688-4418-B538-8CB425B6CC43}"/>
              </a:ext>
            </a:extLst>
          </p:cNvPr>
          <p:cNvSpPr/>
          <p:nvPr/>
        </p:nvSpPr>
        <p:spPr>
          <a:xfrm>
            <a:off x="2519690" y="5167520"/>
            <a:ext cx="366945" cy="38163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2B213B08-E32D-48C2-8F78-D97AC1E1F3C1}"/>
              </a:ext>
            </a:extLst>
          </p:cNvPr>
          <p:cNvSpPr/>
          <p:nvPr/>
        </p:nvSpPr>
        <p:spPr>
          <a:xfrm>
            <a:off x="5130963" y="1181120"/>
            <a:ext cx="291971" cy="369332"/>
          </a:xfrm>
          <a:prstGeom prst="rect">
            <a:avLst/>
          </a:prstGeom>
          <a:noFill/>
        </p:spPr>
        <p:txBody>
          <a:bodyPr wrap="square">
            <a:spAutoFit/>
          </a:bodyPr>
          <a:lstStyle/>
          <a:p>
            <a:r>
              <a:rPr lang="en-US" dirty="0">
                <a:solidFill>
                  <a:srgbClr val="FF0000"/>
                </a:solidFill>
              </a:rPr>
              <a:t>÷</a:t>
            </a:r>
          </a:p>
        </p:txBody>
      </p:sp>
      <p:sp>
        <p:nvSpPr>
          <p:cNvPr id="36" name="Rectangle 35">
            <a:extLst>
              <a:ext uri="{FF2B5EF4-FFF2-40B4-BE49-F238E27FC236}">
                <a16:creationId xmlns:a16="http://schemas.microsoft.com/office/drawing/2014/main" id="{93884371-51B0-4CE1-B573-2BE9318B9B9E}"/>
              </a:ext>
            </a:extLst>
          </p:cNvPr>
          <p:cNvSpPr/>
          <p:nvPr/>
        </p:nvSpPr>
        <p:spPr>
          <a:xfrm>
            <a:off x="5900679" y="1181188"/>
            <a:ext cx="1049013" cy="369332"/>
          </a:xfrm>
          <a:prstGeom prst="rect">
            <a:avLst/>
          </a:prstGeom>
          <a:noFill/>
        </p:spPr>
        <p:txBody>
          <a:bodyPr wrap="square">
            <a:spAutoFit/>
          </a:bodyPr>
          <a:lstStyle/>
          <a:p>
            <a:r>
              <a:rPr lang="en-US" dirty="0">
                <a:solidFill>
                  <a:srgbClr val="FF0000"/>
                </a:solidFill>
              </a:rPr>
              <a:t>fractions</a:t>
            </a:r>
          </a:p>
        </p:txBody>
      </p:sp>
      <p:sp>
        <p:nvSpPr>
          <p:cNvPr id="51" name="Rectangle 50">
            <a:extLst>
              <a:ext uri="{FF2B5EF4-FFF2-40B4-BE49-F238E27FC236}">
                <a16:creationId xmlns:a16="http://schemas.microsoft.com/office/drawing/2014/main" id="{993E7263-7540-4B27-8C5D-977F848C2EA2}"/>
              </a:ext>
            </a:extLst>
          </p:cNvPr>
          <p:cNvSpPr/>
          <p:nvPr/>
        </p:nvSpPr>
        <p:spPr>
          <a:xfrm>
            <a:off x="7820315" y="2246081"/>
            <a:ext cx="751479" cy="360923"/>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1"/>
                </a:solidFill>
                <a:cs typeface="Arial" panose="020B0604020202020204" pitchFamily="34" charset="0"/>
              </a:rPr>
              <a:t>S↔D</a:t>
            </a:r>
            <a:endParaRPr lang="en-GB" dirty="0">
              <a:solidFill>
                <a:schemeClr val="bg1"/>
              </a:solidFill>
              <a:cs typeface="Arial" panose="020B0604020202020204" pitchFamily="34" charset="0"/>
            </a:endParaRPr>
          </a:p>
        </p:txBody>
      </p:sp>
    </p:spTree>
    <p:extLst>
      <p:ext uri="{BB962C8B-B14F-4D97-AF65-F5344CB8AC3E}">
        <p14:creationId xmlns:p14="http://schemas.microsoft.com/office/powerpoint/2010/main" val="2486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500"/>
                                        <p:tgtEl>
                                          <p:spTgt spid="46"/>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fade">
                                      <p:cBhvr>
                                        <p:cTn id="73" dur="500"/>
                                        <p:tgtEl>
                                          <p:spTgt spid="58"/>
                                        </p:tgtEl>
                                      </p:cBhvr>
                                    </p:animEffect>
                                  </p:childTnLst>
                                </p:cTn>
                              </p:par>
                            </p:childTnLst>
                          </p:cTn>
                        </p:par>
                        <p:par>
                          <p:cTn id="74" fill="hold">
                            <p:stCondLst>
                              <p:cond delay="1000"/>
                            </p:stCondLst>
                            <p:childTnLst>
                              <p:par>
                                <p:cTn id="75" presetID="10" presetClass="entr" presetSubtype="0" fill="hold" grpId="0" nodeType="after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500"/>
                                        <p:tgtEl>
                                          <p:spTgt spid="47"/>
                                        </p:tgtEl>
                                      </p:cBhvr>
                                    </p:animEffect>
                                  </p:childTnLst>
                                </p:cTn>
                              </p:par>
                            </p:childTnLst>
                          </p:cTn>
                        </p:par>
                        <p:par>
                          <p:cTn id="78" fill="hold">
                            <p:stCondLst>
                              <p:cond delay="1500"/>
                            </p:stCondLst>
                            <p:childTnLst>
                              <p:par>
                                <p:cTn id="79" presetID="10" presetClass="entr" presetSubtype="0" fill="hold" grpId="0" nodeType="after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500"/>
                                        <p:tgtEl>
                                          <p:spTgt spid="49"/>
                                        </p:tgtEl>
                                      </p:cBhvr>
                                    </p:animEffect>
                                  </p:childTnLst>
                                </p:cTn>
                              </p:par>
                            </p:childTnLst>
                          </p:cTn>
                        </p:par>
                        <p:par>
                          <p:cTn id="82" fill="hold">
                            <p:stCondLst>
                              <p:cond delay="2000"/>
                            </p:stCondLst>
                            <p:childTnLst>
                              <p:par>
                                <p:cTn id="83" presetID="10" presetClass="entr" presetSubtype="0" fill="hold" grpId="0" nodeType="after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fade">
                                      <p:cBhvr>
                                        <p:cTn id="85" dur="500"/>
                                        <p:tgtEl>
                                          <p:spTgt spid="48"/>
                                        </p:tgtEl>
                                      </p:cBhvr>
                                    </p:animEffect>
                                  </p:childTnLst>
                                </p:cTn>
                              </p:par>
                            </p:childTnLst>
                          </p:cTn>
                        </p:par>
                        <p:par>
                          <p:cTn id="86" fill="hold">
                            <p:stCondLst>
                              <p:cond delay="2500"/>
                            </p:stCondLst>
                            <p:childTnLst>
                              <p:par>
                                <p:cTn id="87" presetID="10" presetClass="entr" presetSubtype="0"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fade">
                                      <p:cBhvr>
                                        <p:cTn id="89" dur="500"/>
                                        <p:tgtEl>
                                          <p:spTgt spid="50"/>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4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59"/>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9" grpId="0" animBg="1"/>
      <p:bldP spid="30" grpId="0" animBg="1"/>
      <p:bldP spid="31" grpId="0" animBg="1"/>
      <p:bldP spid="43" grpId="0" animBg="1"/>
      <p:bldP spid="44" grpId="0" animBg="1"/>
      <p:bldP spid="45" grpId="0" animBg="1"/>
      <p:bldP spid="46" grpId="0" animBg="1"/>
      <p:bldP spid="47" grpId="0" animBg="1"/>
      <p:bldP spid="48" grpId="0" animBg="1"/>
      <p:bldP spid="49" grpId="0" animBg="1"/>
      <p:bldP spid="50" grpId="0" animBg="1"/>
      <p:bldP spid="56" grpId="0" animBg="1"/>
      <p:bldP spid="57" grpId="0" animBg="1"/>
      <p:bldP spid="58" grpId="0" animBg="1"/>
      <p:bldP spid="59" grpId="0" animBg="1"/>
      <p:bldP spid="4" grpId="0" animBg="1"/>
      <p:bldP spid="34" grpId="0" animBg="1"/>
      <p:bldP spid="35" grpId="0"/>
      <p:bldP spid="3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951E20-89FE-40E0-A283-490265BEF90D}"/>
              </a:ext>
            </a:extLst>
          </p:cNvPr>
          <p:cNvSpPr txBox="1"/>
          <p:nvPr/>
        </p:nvSpPr>
        <p:spPr>
          <a:xfrm>
            <a:off x="35719" y="0"/>
            <a:ext cx="12120562" cy="369332"/>
          </a:xfrm>
          <a:prstGeom prst="rect">
            <a:avLst/>
          </a:prstGeom>
          <a:solidFill>
            <a:srgbClr val="002060"/>
          </a:solidFill>
        </p:spPr>
        <p:txBody>
          <a:bodyPr wrap="square" rtlCol="0">
            <a:spAutoFit/>
          </a:bodyPr>
          <a:lstStyle/>
          <a:p>
            <a:r>
              <a:rPr lang="en-GB" dirty="0">
                <a:solidFill>
                  <a:schemeClr val="bg1"/>
                </a:solidFill>
              </a:rPr>
              <a:t>Working with Fractions</a:t>
            </a: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CFE55F1A-FC63-4860-ADC1-A708F8FFF6CC}"/>
                  </a:ext>
                </a:extLst>
              </p:cNvPr>
              <p:cNvSpPr/>
              <p:nvPr/>
            </p:nvSpPr>
            <p:spPr>
              <a:xfrm>
                <a:off x="44684" y="1384995"/>
                <a:ext cx="12111595" cy="1037913"/>
              </a:xfrm>
              <a:prstGeom prst="rect">
                <a:avLst/>
              </a:prstGeom>
              <a:solidFill>
                <a:srgbClr val="FFFF00"/>
              </a:solidFill>
            </p:spPr>
            <p:txBody>
              <a:bodyPr wrap="square">
                <a:spAutoFit/>
              </a:bodyPr>
              <a:lstStyle/>
              <a:p>
                <a:r>
                  <a:rPr lang="en-US" u="sng" dirty="0"/>
                  <a:t>Important</a:t>
                </a:r>
                <a:r>
                  <a:rPr lang="en-US" dirty="0"/>
                  <a:t>:</a:t>
                </a:r>
              </a:p>
              <a:p>
                <a:r>
                  <a:rPr lang="en-US" dirty="0"/>
                  <a:t>We </a:t>
                </a:r>
                <a:r>
                  <a:rPr lang="en-US" b="1" dirty="0"/>
                  <a:t>cannot </a:t>
                </a:r>
                <a:r>
                  <a:rPr lang="en-US" dirty="0"/>
                  <a:t>use a calculator for algebraic fractions, such as </a:t>
                </a:r>
                <a14:m>
                  <m:oMath xmlns:m="http://schemas.openxmlformats.org/officeDocument/2006/math">
                    <m:f>
                      <m:fPr>
                        <m:ctrlPr>
                          <a:rPr lang="en-US" i="1" smtClean="0">
                            <a:latin typeface="Cambria Math" panose="02040503050406030204" pitchFamily="18" charset="0"/>
                          </a:rPr>
                        </m:ctrlPr>
                      </m:fPr>
                      <m:num>
                        <m:r>
                          <a:rPr lang="en-GB" b="0" i="1" smtClean="0">
                            <a:latin typeface="Cambria Math" panose="02040503050406030204" pitchFamily="18" charset="0"/>
                          </a:rPr>
                          <m:t>𝑥</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𝑥</m:t>
                        </m:r>
                      </m:den>
                    </m:f>
                    <m:r>
                      <a:rPr lang="en-GB" b="0" i="0" smtClean="0">
                        <a:latin typeface="Cambria Math" panose="02040503050406030204" pitchFamily="18" charset="0"/>
                      </a:rPr>
                      <m:t>. </m:t>
                    </m:r>
                  </m:oMath>
                </a14:m>
                <a:r>
                  <a:rPr lang="en-US" b="1" dirty="0"/>
                  <a:t> </a:t>
                </a:r>
                <a:endParaRPr lang="en-US" dirty="0"/>
              </a:p>
              <a:p>
                <a:r>
                  <a:rPr lang="en-US" dirty="0"/>
                  <a:t>Complete this exercise </a:t>
                </a:r>
                <a:r>
                  <a:rPr lang="en-US" b="1" dirty="0"/>
                  <a:t>without</a:t>
                </a:r>
                <a:r>
                  <a:rPr lang="en-US" dirty="0"/>
                  <a:t> the calculator so you can practice the skills needed in when working with algebra.</a:t>
                </a:r>
              </a:p>
            </p:txBody>
          </p:sp>
        </mc:Choice>
        <mc:Fallback>
          <p:sp>
            <p:nvSpPr>
              <p:cNvPr id="3" name="Rectangle 2">
                <a:extLst>
                  <a:ext uri="{FF2B5EF4-FFF2-40B4-BE49-F238E27FC236}">
                    <a16:creationId xmlns:a16="http://schemas.microsoft.com/office/drawing/2014/main" id="{CFE55F1A-FC63-4860-ADC1-A708F8FFF6CC}"/>
                  </a:ext>
                </a:extLst>
              </p:cNvPr>
              <p:cNvSpPr>
                <a:spLocks noRot="1" noChangeAspect="1" noMove="1" noResize="1" noEditPoints="1" noAdjustHandles="1" noChangeArrowheads="1" noChangeShapeType="1" noTextEdit="1"/>
              </p:cNvSpPr>
              <p:nvPr/>
            </p:nvSpPr>
            <p:spPr>
              <a:xfrm>
                <a:off x="44684" y="1384995"/>
                <a:ext cx="12111595" cy="1037913"/>
              </a:xfrm>
              <a:prstGeom prst="rect">
                <a:avLst/>
              </a:prstGeom>
              <a:blipFill>
                <a:blip r:embed="rId2"/>
                <a:stretch>
                  <a:fillRect l="-403" t="-2941" b="-8824"/>
                </a:stretch>
              </a:blipFill>
            </p:spPr>
            <p:txBody>
              <a:bodyPr/>
              <a:lstStyle/>
              <a:p>
                <a:r>
                  <a:rPr lang="en-GB">
                    <a:noFill/>
                  </a:rPr>
                  <a:t> </a:t>
                </a:r>
              </a:p>
            </p:txBody>
          </p:sp>
        </mc:Fallback>
      </mc:AlternateContent>
      <p:sp>
        <p:nvSpPr>
          <p:cNvPr id="4" name="Rectangle 3">
            <a:extLst>
              <a:ext uri="{FF2B5EF4-FFF2-40B4-BE49-F238E27FC236}">
                <a16:creationId xmlns:a16="http://schemas.microsoft.com/office/drawing/2014/main" id="{3AD388E4-3B17-42D8-AF67-E935249B7FA2}"/>
              </a:ext>
            </a:extLst>
          </p:cNvPr>
          <p:cNvSpPr/>
          <p:nvPr/>
        </p:nvSpPr>
        <p:spPr>
          <a:xfrm>
            <a:off x="35718" y="738664"/>
            <a:ext cx="12120561" cy="646331"/>
          </a:xfrm>
          <a:prstGeom prst="rect">
            <a:avLst/>
          </a:prstGeom>
          <a:noFill/>
        </p:spPr>
        <p:txBody>
          <a:bodyPr wrap="square">
            <a:spAutoFit/>
          </a:bodyPr>
          <a:lstStyle/>
          <a:p>
            <a:r>
              <a:rPr lang="en-US" dirty="0">
                <a:solidFill>
                  <a:schemeClr val="bg1"/>
                </a:solidFill>
              </a:rPr>
              <a:t>Complete ex 1 from page 4 of your textbooks. </a:t>
            </a:r>
          </a:p>
          <a:p>
            <a:r>
              <a:rPr lang="en-US" dirty="0">
                <a:solidFill>
                  <a:schemeClr val="bg1"/>
                </a:solidFill>
              </a:rPr>
              <a:t>Show appropriate workings</a:t>
            </a:r>
            <a:r>
              <a:rPr lang="en-US" dirty="0"/>
              <a:t>.</a:t>
            </a:r>
          </a:p>
        </p:txBody>
      </p:sp>
      <p:sp>
        <p:nvSpPr>
          <p:cNvPr id="5" name="TextBox 4">
            <a:extLst>
              <a:ext uri="{FF2B5EF4-FFF2-40B4-BE49-F238E27FC236}">
                <a16:creationId xmlns:a16="http://schemas.microsoft.com/office/drawing/2014/main" id="{82124FCC-B8FC-4EE7-879E-DE0D2B8D7A73}"/>
              </a:ext>
            </a:extLst>
          </p:cNvPr>
          <p:cNvSpPr txBox="1"/>
          <p:nvPr/>
        </p:nvSpPr>
        <p:spPr>
          <a:xfrm>
            <a:off x="35719" y="369332"/>
            <a:ext cx="12120562" cy="369332"/>
          </a:xfrm>
          <a:prstGeom prst="rect">
            <a:avLst/>
          </a:prstGeom>
          <a:solidFill>
            <a:srgbClr val="0070C0"/>
          </a:solidFill>
        </p:spPr>
        <p:txBody>
          <a:bodyPr wrap="square" rtlCol="0">
            <a:spAutoFit/>
          </a:bodyPr>
          <a:lstStyle/>
          <a:p>
            <a:r>
              <a:rPr lang="en-GB" dirty="0">
                <a:solidFill>
                  <a:schemeClr val="bg1"/>
                </a:solidFill>
              </a:rPr>
              <a:t>Practice</a:t>
            </a:r>
          </a:p>
        </p:txBody>
      </p:sp>
      <p:pic>
        <p:nvPicPr>
          <p:cNvPr id="6" name="Picture 5" descr="A picture containing chart&#10;&#10;Description automatically generated">
            <a:extLst>
              <a:ext uri="{FF2B5EF4-FFF2-40B4-BE49-F238E27FC236}">
                <a16:creationId xmlns:a16="http://schemas.microsoft.com/office/drawing/2014/main" id="{90759A20-6F6F-481E-9C68-1EB13326B0B0}"/>
              </a:ext>
            </a:extLst>
          </p:cNvPr>
          <p:cNvPicPr>
            <a:picLocks noChangeAspect="1"/>
          </p:cNvPicPr>
          <p:nvPr/>
        </p:nvPicPr>
        <p:blipFill rotWithShape="1">
          <a:blip r:embed="rId3"/>
          <a:srcRect l="1264" t="48062" r="-179" b="2649"/>
          <a:stretch/>
        </p:blipFill>
        <p:spPr>
          <a:xfrm>
            <a:off x="224116" y="2963735"/>
            <a:ext cx="5531223" cy="2328918"/>
          </a:xfrm>
          <a:prstGeom prst="rect">
            <a:avLst/>
          </a:prstGeom>
          <a:ln w="57150">
            <a:solidFill>
              <a:srgbClr val="FF0000"/>
            </a:solidFill>
          </a:ln>
        </p:spPr>
      </p:pic>
      <p:pic>
        <p:nvPicPr>
          <p:cNvPr id="7" name="Picture 6" descr="Chart, radar chart&#10;&#10;Description automatically generated">
            <a:extLst>
              <a:ext uri="{FF2B5EF4-FFF2-40B4-BE49-F238E27FC236}">
                <a16:creationId xmlns:a16="http://schemas.microsoft.com/office/drawing/2014/main" id="{D4BC461A-F6DF-4429-B0D0-80C74C506A1A}"/>
              </a:ext>
            </a:extLst>
          </p:cNvPr>
          <p:cNvPicPr>
            <a:picLocks noChangeAspect="1"/>
          </p:cNvPicPr>
          <p:nvPr/>
        </p:nvPicPr>
        <p:blipFill rotWithShape="1">
          <a:blip r:embed="rId4"/>
          <a:srcRect t="2987" r="685"/>
          <a:stretch/>
        </p:blipFill>
        <p:spPr>
          <a:xfrm>
            <a:off x="5844987" y="2963735"/>
            <a:ext cx="5619860" cy="2328918"/>
          </a:xfrm>
          <a:prstGeom prst="rect">
            <a:avLst/>
          </a:prstGeom>
          <a:ln w="57150">
            <a:solidFill>
              <a:srgbClr val="FF0000"/>
            </a:solidFill>
          </a:ln>
        </p:spPr>
      </p:pic>
      <p:sp>
        <p:nvSpPr>
          <p:cNvPr id="8" name="Rectangle 7">
            <a:extLst>
              <a:ext uri="{FF2B5EF4-FFF2-40B4-BE49-F238E27FC236}">
                <a16:creationId xmlns:a16="http://schemas.microsoft.com/office/drawing/2014/main" id="{E4486953-5F6B-4B1D-87B4-38AE87C90FCE}"/>
              </a:ext>
            </a:extLst>
          </p:cNvPr>
          <p:cNvSpPr/>
          <p:nvPr/>
        </p:nvSpPr>
        <p:spPr>
          <a:xfrm>
            <a:off x="0" y="2519480"/>
            <a:ext cx="12120561" cy="369332"/>
          </a:xfrm>
          <a:prstGeom prst="rect">
            <a:avLst/>
          </a:prstGeom>
          <a:noFill/>
        </p:spPr>
        <p:txBody>
          <a:bodyPr wrap="square">
            <a:spAutoFit/>
          </a:bodyPr>
          <a:lstStyle/>
          <a:p>
            <a:r>
              <a:rPr lang="en-US" dirty="0">
                <a:solidFill>
                  <a:schemeClr val="bg1"/>
                </a:solidFill>
              </a:rPr>
              <a:t>Answers (p388): </a:t>
            </a:r>
          </a:p>
        </p:txBody>
      </p: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FB428783-8C24-40E2-B9B6-03561A8399AB}"/>
                  </a:ext>
                </a:extLst>
              </p:cNvPr>
              <p:cNvSpPr/>
              <p:nvPr/>
            </p:nvSpPr>
            <p:spPr>
              <a:xfrm>
                <a:off x="44684" y="5565338"/>
                <a:ext cx="12111595" cy="923330"/>
              </a:xfrm>
              <a:prstGeom prst="rect">
                <a:avLst/>
              </a:prstGeom>
              <a:solidFill>
                <a:srgbClr val="FFFF00"/>
              </a:solidFill>
            </p:spPr>
            <p:txBody>
              <a:bodyPr wrap="square">
                <a:spAutoFit/>
              </a:bodyPr>
              <a:lstStyle/>
              <a:p>
                <a:r>
                  <a:rPr lang="en-US" u="sng" dirty="0"/>
                  <a:t>Key Points</a:t>
                </a:r>
                <a:r>
                  <a:rPr lang="en-US" dirty="0"/>
                  <a:t>:</a:t>
                </a:r>
              </a:p>
              <a:p>
                <a:r>
                  <a:rPr lang="en-GB" dirty="0"/>
                  <a:t>Always </a:t>
                </a:r>
                <a:r>
                  <a:rPr lang="en-GB" b="1" dirty="0"/>
                  <a:t>simplify</a:t>
                </a:r>
                <a:r>
                  <a:rPr lang="en-GB" dirty="0"/>
                  <a:t> fractions</a:t>
                </a:r>
                <a14:m>
                  <m:oMath xmlns:m="http://schemas.openxmlformats.org/officeDocument/2006/math">
                    <m:r>
                      <a:rPr lang="en-GB" b="0" i="0" smtClean="0">
                        <a:latin typeface="Cambria Math" panose="02040503050406030204" pitchFamily="18" charset="0"/>
                      </a:rPr>
                      <m:t>. </m:t>
                    </m:r>
                  </m:oMath>
                </a14:m>
                <a:r>
                  <a:rPr lang="en-US" b="1" dirty="0"/>
                  <a:t> </a:t>
                </a:r>
                <a:endParaRPr lang="en-US" dirty="0"/>
              </a:p>
              <a:p>
                <a:r>
                  <a:rPr lang="en-US" dirty="0"/>
                  <a:t>When working with </a:t>
                </a:r>
                <a:r>
                  <a:rPr lang="en-US" b="1" dirty="0"/>
                  <a:t>mixed numbers, </a:t>
                </a:r>
                <a:r>
                  <a:rPr lang="en-US" dirty="0"/>
                  <a:t>convert to </a:t>
                </a:r>
                <a:r>
                  <a:rPr lang="en-US" b="1" dirty="0"/>
                  <a:t>improper fractions</a:t>
                </a:r>
                <a:r>
                  <a:rPr lang="en-US" dirty="0"/>
                  <a:t> before doing calculations.</a:t>
                </a:r>
              </a:p>
            </p:txBody>
          </p:sp>
        </mc:Choice>
        <mc:Fallback>
          <p:sp>
            <p:nvSpPr>
              <p:cNvPr id="9" name="Rectangle 8">
                <a:extLst>
                  <a:ext uri="{FF2B5EF4-FFF2-40B4-BE49-F238E27FC236}">
                    <a16:creationId xmlns:a16="http://schemas.microsoft.com/office/drawing/2014/main" id="{FB428783-8C24-40E2-B9B6-03561A8399AB}"/>
                  </a:ext>
                </a:extLst>
              </p:cNvPr>
              <p:cNvSpPr>
                <a:spLocks noRot="1" noChangeAspect="1" noMove="1" noResize="1" noEditPoints="1" noAdjustHandles="1" noChangeArrowheads="1" noChangeShapeType="1" noTextEdit="1"/>
              </p:cNvSpPr>
              <p:nvPr/>
            </p:nvSpPr>
            <p:spPr>
              <a:xfrm>
                <a:off x="44684" y="5565338"/>
                <a:ext cx="12111595" cy="923330"/>
              </a:xfrm>
              <a:prstGeom prst="rect">
                <a:avLst/>
              </a:prstGeom>
              <a:blipFill>
                <a:blip r:embed="rId5"/>
                <a:stretch>
                  <a:fillRect l="-403" t="-3974" b="-9934"/>
                </a:stretch>
              </a:blipFill>
            </p:spPr>
            <p:txBody>
              <a:bodyPr/>
              <a:lstStyle/>
              <a:p>
                <a:r>
                  <a:rPr lang="en-GB">
                    <a:noFill/>
                  </a:rPr>
                  <a:t> </a:t>
                </a:r>
              </a:p>
            </p:txBody>
          </p:sp>
        </mc:Fallback>
      </mc:AlternateContent>
    </p:spTree>
    <p:extLst>
      <p:ext uri="{BB962C8B-B14F-4D97-AF65-F5344CB8AC3E}">
        <p14:creationId xmlns:p14="http://schemas.microsoft.com/office/powerpoint/2010/main" val="223643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028E9374-91E0-480D-937B-666FAC497C90}"/>
                  </a:ext>
                </a:extLst>
              </p:cNvPr>
              <p:cNvSpPr txBox="1"/>
              <p:nvPr/>
            </p:nvSpPr>
            <p:spPr>
              <a:xfrm>
                <a:off x="44684" y="1091742"/>
                <a:ext cx="6768752" cy="2397964"/>
              </a:xfrm>
              <a:prstGeom prst="rect">
                <a:avLst/>
              </a:prstGeom>
              <a:noFill/>
            </p:spPr>
            <p:txBody>
              <a:bodyPr wrap="square" rtlCol="0">
                <a:spAutoFit/>
              </a:bodyPr>
              <a:lstStyle/>
              <a:p>
                <a14:m>
                  <m:oMath xmlns:m="http://schemas.openxmlformats.org/officeDocument/2006/math">
                    <m:f>
                      <m:fPr>
                        <m:ctrlPr>
                          <a:rPr lang="en-GB" i="1">
                            <a:cs typeface="Arial" panose="020B0604020202020204" pitchFamily="34" charset="0"/>
                          </a:rPr>
                        </m:ctrlPr>
                      </m:fPr>
                      <m:num>
                        <m:r>
                          <a:rPr lang="en-GB" i="1">
                            <a:cs typeface="Arial" panose="020B0604020202020204" pitchFamily="34" charset="0"/>
                          </a:rPr>
                          <m:t>1</m:t>
                        </m:r>
                      </m:num>
                      <m:den>
                        <m:r>
                          <a:rPr lang="en-GB" i="1">
                            <a:cs typeface="Arial" panose="020B0604020202020204" pitchFamily="34" charset="0"/>
                          </a:rPr>
                          <m:t>2</m:t>
                        </m:r>
                      </m:den>
                    </m:f>
                    <m:r>
                      <a:rPr lang="en-GB" i="1">
                        <a:ea typeface="Cambria Math" panose="02040503050406030204" pitchFamily="18" charset="0"/>
                        <a:cs typeface="Arial" panose="020B0604020202020204" pitchFamily="34" charset="0"/>
                      </a:rPr>
                      <m:t>×</m:t>
                    </m:r>
                    <m:f>
                      <m:fPr>
                        <m:ctrlPr>
                          <a:rPr lang="en-GB" i="1">
                            <a:ea typeface="Cambria Math" panose="02040503050406030204" pitchFamily="18" charset="0"/>
                            <a:cs typeface="Arial" panose="020B0604020202020204" pitchFamily="34" charset="0"/>
                          </a:rPr>
                        </m:ctrlPr>
                      </m:fPr>
                      <m:num>
                        <m:r>
                          <a:rPr lang="en-GB" i="1">
                            <a:ea typeface="Cambria Math" panose="02040503050406030204" pitchFamily="18" charset="0"/>
                            <a:cs typeface="Arial" panose="020B0604020202020204" pitchFamily="34" charset="0"/>
                          </a:rPr>
                          <m:t>3</m:t>
                        </m:r>
                      </m:num>
                      <m:den>
                        <m:r>
                          <a:rPr lang="en-GB" i="1">
                            <a:ea typeface="Cambria Math" panose="02040503050406030204" pitchFamily="18" charset="0"/>
                            <a:cs typeface="Arial" panose="020B0604020202020204" pitchFamily="34" charset="0"/>
                          </a:rPr>
                          <m:t>4</m:t>
                        </m:r>
                      </m:den>
                    </m:f>
                  </m:oMath>
                </a14:m>
                <a:r>
                  <a:rPr lang="en-GB" dirty="0">
                    <a:cs typeface="Arial" panose="020B0604020202020204" pitchFamily="34" charset="0"/>
                  </a:rPr>
                  <a:t> means “one half of three quarters”.</a:t>
                </a:r>
              </a:p>
              <a:p>
                <a:endParaRPr lang="en-GB" dirty="0">
                  <a:cs typeface="Arial" panose="020B0604020202020204" pitchFamily="34" charset="0"/>
                </a:endParaRPr>
              </a:p>
              <a:p>
                <a:r>
                  <a:rPr lang="en-GB" dirty="0">
                    <a:cs typeface="Arial" panose="020B0604020202020204" pitchFamily="34" charset="0"/>
                  </a:rPr>
                  <a:t>Here is </a:t>
                </a:r>
                <a14:m>
                  <m:oMath xmlns:m="http://schemas.openxmlformats.org/officeDocument/2006/math">
                    <m:f>
                      <m:fPr>
                        <m:ctrlPr>
                          <a:rPr lang="en-GB" i="1">
                            <a:ea typeface="Cambria Math" panose="02040503050406030204" pitchFamily="18" charset="0"/>
                            <a:cs typeface="Arial" panose="020B0604020202020204" pitchFamily="34" charset="0"/>
                          </a:rPr>
                        </m:ctrlPr>
                      </m:fPr>
                      <m:num>
                        <m:r>
                          <a:rPr lang="en-GB" i="1">
                            <a:ea typeface="Cambria Math" panose="02040503050406030204" pitchFamily="18" charset="0"/>
                            <a:cs typeface="Arial" panose="020B0604020202020204" pitchFamily="34" charset="0"/>
                          </a:rPr>
                          <m:t>3</m:t>
                        </m:r>
                      </m:num>
                      <m:den>
                        <m:r>
                          <a:rPr lang="en-GB" i="1">
                            <a:ea typeface="Cambria Math" panose="02040503050406030204" pitchFamily="18" charset="0"/>
                            <a:cs typeface="Arial" panose="020B0604020202020204" pitchFamily="34" charset="0"/>
                          </a:rPr>
                          <m:t>4</m:t>
                        </m:r>
                      </m:den>
                    </m:f>
                  </m:oMath>
                </a14:m>
                <a:r>
                  <a:rPr lang="en-GB" dirty="0">
                    <a:cs typeface="Arial" panose="020B0604020202020204" pitchFamily="34" charset="0"/>
                  </a:rPr>
                  <a:t> of a rectangle:</a:t>
                </a:r>
              </a:p>
              <a:p>
                <a:endParaRPr lang="en-GB" dirty="0">
                  <a:cs typeface="Arial" panose="020B0604020202020204" pitchFamily="34" charset="0"/>
                </a:endParaRPr>
              </a:p>
              <a:p>
                <a:r>
                  <a:rPr lang="en-GB" dirty="0">
                    <a:cs typeface="Arial" panose="020B0604020202020204" pitchFamily="34" charset="0"/>
                  </a:rPr>
                  <a:t>Let’s halve the red part…</a:t>
                </a:r>
              </a:p>
              <a:p>
                <a:endParaRPr lang="en-GB" dirty="0">
                  <a:cs typeface="Arial" panose="020B0604020202020204" pitchFamily="34" charset="0"/>
                </a:endParaRPr>
              </a:p>
              <a:p>
                <a:r>
                  <a:rPr lang="en-GB" dirty="0">
                    <a:cs typeface="Arial" panose="020B0604020202020204" pitchFamily="34" charset="0"/>
                  </a:rPr>
                  <a:t>So </a:t>
                </a:r>
                <a14:m>
                  <m:oMath xmlns:m="http://schemas.openxmlformats.org/officeDocument/2006/math">
                    <m:f>
                      <m:fPr>
                        <m:ctrlPr>
                          <a:rPr lang="en-GB" i="1">
                            <a:cs typeface="Arial" panose="020B0604020202020204" pitchFamily="34" charset="0"/>
                          </a:rPr>
                        </m:ctrlPr>
                      </m:fPr>
                      <m:num>
                        <m:r>
                          <a:rPr lang="en-GB" i="1">
                            <a:cs typeface="Arial" panose="020B0604020202020204" pitchFamily="34" charset="0"/>
                          </a:rPr>
                          <m:t>1</m:t>
                        </m:r>
                      </m:num>
                      <m:den>
                        <m:r>
                          <a:rPr lang="en-GB" i="1">
                            <a:cs typeface="Arial" panose="020B0604020202020204" pitchFamily="34" charset="0"/>
                          </a:rPr>
                          <m:t>2</m:t>
                        </m:r>
                      </m:den>
                    </m:f>
                    <m:r>
                      <a:rPr lang="en-GB" i="1">
                        <a:ea typeface="Cambria Math" panose="02040503050406030204" pitchFamily="18" charset="0"/>
                        <a:cs typeface="Arial" panose="020B0604020202020204" pitchFamily="34" charset="0"/>
                      </a:rPr>
                      <m:t>×</m:t>
                    </m:r>
                    <m:f>
                      <m:fPr>
                        <m:ctrlPr>
                          <a:rPr lang="en-GB" i="1">
                            <a:ea typeface="Cambria Math" panose="02040503050406030204" pitchFamily="18" charset="0"/>
                            <a:cs typeface="Arial" panose="020B0604020202020204" pitchFamily="34" charset="0"/>
                          </a:rPr>
                        </m:ctrlPr>
                      </m:fPr>
                      <m:num>
                        <m:r>
                          <a:rPr lang="en-GB" i="1">
                            <a:ea typeface="Cambria Math" panose="02040503050406030204" pitchFamily="18" charset="0"/>
                            <a:cs typeface="Arial" panose="020B0604020202020204" pitchFamily="34" charset="0"/>
                          </a:rPr>
                          <m:t>3</m:t>
                        </m:r>
                      </m:num>
                      <m:den>
                        <m:r>
                          <a:rPr lang="en-GB" i="1">
                            <a:ea typeface="Cambria Math" panose="02040503050406030204" pitchFamily="18" charset="0"/>
                            <a:cs typeface="Arial" panose="020B0604020202020204" pitchFamily="34" charset="0"/>
                          </a:rPr>
                          <m:t>4</m:t>
                        </m:r>
                      </m:den>
                    </m:f>
                    <m:r>
                      <a:rPr lang="en-GB">
                        <a:ea typeface="Cambria Math" panose="02040503050406030204" pitchFamily="18" charset="0"/>
                        <a:cs typeface="Arial" panose="020B0604020202020204" pitchFamily="34" charset="0"/>
                      </a:rPr>
                      <m:t>=</m:t>
                    </m:r>
                    <m:f>
                      <m:fPr>
                        <m:ctrlPr>
                          <a:rPr lang="en-GB" i="1">
                            <a:ea typeface="Cambria Math" panose="02040503050406030204" pitchFamily="18" charset="0"/>
                            <a:cs typeface="Arial" panose="020B0604020202020204" pitchFamily="34" charset="0"/>
                          </a:rPr>
                        </m:ctrlPr>
                      </m:fPr>
                      <m:num>
                        <m:r>
                          <a:rPr lang="en-GB" i="1">
                            <a:ea typeface="Cambria Math" panose="02040503050406030204" pitchFamily="18" charset="0"/>
                            <a:cs typeface="Arial" panose="020B0604020202020204" pitchFamily="34" charset="0"/>
                          </a:rPr>
                          <m:t>3</m:t>
                        </m:r>
                      </m:num>
                      <m:den>
                        <m:r>
                          <a:rPr lang="en-GB" i="1">
                            <a:ea typeface="Cambria Math" panose="02040503050406030204" pitchFamily="18" charset="0"/>
                            <a:cs typeface="Arial" panose="020B0604020202020204" pitchFamily="34" charset="0"/>
                          </a:rPr>
                          <m:t>8</m:t>
                        </m:r>
                      </m:den>
                    </m:f>
                  </m:oMath>
                </a14:m>
                <a:endParaRPr lang="en-GB" dirty="0">
                  <a:cs typeface="Arial" panose="020B0604020202020204" pitchFamily="34" charset="0"/>
                </a:endParaRPr>
              </a:p>
            </p:txBody>
          </p:sp>
        </mc:Choice>
        <mc:Fallback>
          <p:sp>
            <p:nvSpPr>
              <p:cNvPr id="2" name="TextBox 1">
                <a:extLst>
                  <a:ext uri="{FF2B5EF4-FFF2-40B4-BE49-F238E27FC236}">
                    <a16:creationId xmlns:a16="http://schemas.microsoft.com/office/drawing/2014/main" id="{028E9374-91E0-480D-937B-666FAC497C90}"/>
                  </a:ext>
                </a:extLst>
              </p:cNvPr>
              <p:cNvSpPr txBox="1">
                <a:spLocks noRot="1" noChangeAspect="1" noMove="1" noResize="1" noEditPoints="1" noAdjustHandles="1" noChangeArrowheads="1" noChangeShapeType="1" noTextEdit="1"/>
              </p:cNvSpPr>
              <p:nvPr/>
            </p:nvSpPr>
            <p:spPr>
              <a:xfrm>
                <a:off x="44684" y="1091742"/>
                <a:ext cx="6768752" cy="2397964"/>
              </a:xfrm>
              <a:prstGeom prst="rect">
                <a:avLst/>
              </a:prstGeom>
              <a:blipFill>
                <a:blip r:embed="rId2"/>
                <a:stretch>
                  <a:fillRect l="-720" b="-763"/>
                </a:stretch>
              </a:blipFill>
            </p:spPr>
            <p:txBody>
              <a:bodyPr/>
              <a:lstStyle/>
              <a:p>
                <a:r>
                  <a:rPr lang="en-GB">
                    <a:noFill/>
                  </a:rPr>
                  <a:t> </a:t>
                </a:r>
              </a:p>
            </p:txBody>
          </p:sp>
        </mc:Fallback>
      </mc:AlternateContent>
      <p:sp>
        <p:nvSpPr>
          <p:cNvPr id="11" name="Rectangle 10">
            <a:extLst>
              <a:ext uri="{FF2B5EF4-FFF2-40B4-BE49-F238E27FC236}">
                <a16:creationId xmlns:a16="http://schemas.microsoft.com/office/drawing/2014/main" id="{6896BD2C-22BC-4E7A-BF3B-5A071E1557C0}"/>
              </a:ext>
            </a:extLst>
          </p:cNvPr>
          <p:cNvSpPr/>
          <p:nvPr/>
        </p:nvSpPr>
        <p:spPr>
          <a:xfrm>
            <a:off x="3367573" y="1873116"/>
            <a:ext cx="504056" cy="1008112"/>
          </a:xfrm>
          <a:prstGeom prst="rect">
            <a:avLst/>
          </a:prstGeom>
          <a:solidFill>
            <a:srgbClr val="FF000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3E5E7D6-2B89-41EA-AC57-2947F2D4C794}"/>
              </a:ext>
            </a:extLst>
          </p:cNvPr>
          <p:cNvSpPr/>
          <p:nvPr/>
        </p:nvSpPr>
        <p:spPr>
          <a:xfrm>
            <a:off x="3871629" y="1873116"/>
            <a:ext cx="504056" cy="1008112"/>
          </a:xfrm>
          <a:prstGeom prst="rect">
            <a:avLst/>
          </a:prstGeom>
          <a:solidFill>
            <a:srgbClr val="FF000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F6B45CA-1D4B-46D7-A07E-8B8DE100B603}"/>
              </a:ext>
            </a:extLst>
          </p:cNvPr>
          <p:cNvSpPr/>
          <p:nvPr/>
        </p:nvSpPr>
        <p:spPr>
          <a:xfrm>
            <a:off x="4375685" y="1873116"/>
            <a:ext cx="504056" cy="1008112"/>
          </a:xfrm>
          <a:prstGeom prst="rect">
            <a:avLst/>
          </a:prstGeom>
          <a:solidFill>
            <a:srgbClr val="FF000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34DB0DC-1D6F-4494-82B1-1D8273EA3C20}"/>
              </a:ext>
            </a:extLst>
          </p:cNvPr>
          <p:cNvSpPr/>
          <p:nvPr/>
        </p:nvSpPr>
        <p:spPr>
          <a:xfrm>
            <a:off x="4879741" y="1873116"/>
            <a:ext cx="504056" cy="1008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Rectangle 17">
            <a:extLst>
              <a:ext uri="{FF2B5EF4-FFF2-40B4-BE49-F238E27FC236}">
                <a16:creationId xmlns:a16="http://schemas.microsoft.com/office/drawing/2014/main" id="{CA0B8A41-A86B-4640-AFDE-A3CC82C27631}"/>
              </a:ext>
            </a:extLst>
          </p:cNvPr>
          <p:cNvSpPr/>
          <p:nvPr/>
        </p:nvSpPr>
        <p:spPr>
          <a:xfrm>
            <a:off x="3367573" y="2377172"/>
            <a:ext cx="50405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Rectangle 18">
            <a:extLst>
              <a:ext uri="{FF2B5EF4-FFF2-40B4-BE49-F238E27FC236}">
                <a16:creationId xmlns:a16="http://schemas.microsoft.com/office/drawing/2014/main" id="{6A942B41-FA19-44F0-965B-A9B950D49764}"/>
              </a:ext>
            </a:extLst>
          </p:cNvPr>
          <p:cNvSpPr/>
          <p:nvPr/>
        </p:nvSpPr>
        <p:spPr>
          <a:xfrm>
            <a:off x="3871629" y="2377172"/>
            <a:ext cx="50405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Rectangle 19">
            <a:extLst>
              <a:ext uri="{FF2B5EF4-FFF2-40B4-BE49-F238E27FC236}">
                <a16:creationId xmlns:a16="http://schemas.microsoft.com/office/drawing/2014/main" id="{A57D144D-DF73-4E42-9ACF-A091B11C8A26}"/>
              </a:ext>
            </a:extLst>
          </p:cNvPr>
          <p:cNvSpPr/>
          <p:nvPr/>
        </p:nvSpPr>
        <p:spPr>
          <a:xfrm>
            <a:off x="4375685" y="2377172"/>
            <a:ext cx="50405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Rectangle 20">
            <a:extLst>
              <a:ext uri="{FF2B5EF4-FFF2-40B4-BE49-F238E27FC236}">
                <a16:creationId xmlns:a16="http://schemas.microsoft.com/office/drawing/2014/main" id="{87A3227E-47E7-43B9-972B-595B311641F6}"/>
              </a:ext>
            </a:extLst>
          </p:cNvPr>
          <p:cNvSpPr/>
          <p:nvPr/>
        </p:nvSpPr>
        <p:spPr>
          <a:xfrm>
            <a:off x="4879741" y="2377172"/>
            <a:ext cx="50405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TextBox 11">
            <a:extLst>
              <a:ext uri="{FF2B5EF4-FFF2-40B4-BE49-F238E27FC236}">
                <a16:creationId xmlns:a16="http://schemas.microsoft.com/office/drawing/2014/main" id="{7F307E03-1BC0-42FE-AD71-648B6A9C19AD}"/>
              </a:ext>
            </a:extLst>
          </p:cNvPr>
          <p:cNvSpPr txBox="1"/>
          <p:nvPr/>
        </p:nvSpPr>
        <p:spPr>
          <a:xfrm>
            <a:off x="35719" y="0"/>
            <a:ext cx="12120562" cy="369332"/>
          </a:xfrm>
          <a:prstGeom prst="rect">
            <a:avLst/>
          </a:prstGeom>
          <a:solidFill>
            <a:srgbClr val="002060"/>
          </a:solidFill>
        </p:spPr>
        <p:txBody>
          <a:bodyPr wrap="square" rtlCol="0">
            <a:spAutoFit/>
          </a:bodyPr>
          <a:lstStyle/>
          <a:p>
            <a:r>
              <a:rPr lang="en-GB" dirty="0">
                <a:solidFill>
                  <a:schemeClr val="bg1"/>
                </a:solidFill>
              </a:rPr>
              <a:t>Working with Fractions</a:t>
            </a:r>
          </a:p>
        </p:txBody>
      </p:sp>
      <p:sp>
        <p:nvSpPr>
          <p:cNvPr id="14" name="TextBox 13">
            <a:extLst>
              <a:ext uri="{FF2B5EF4-FFF2-40B4-BE49-F238E27FC236}">
                <a16:creationId xmlns:a16="http://schemas.microsoft.com/office/drawing/2014/main" id="{39B2432E-9F4C-404E-B7BB-52E67A8D171B}"/>
              </a:ext>
            </a:extLst>
          </p:cNvPr>
          <p:cNvSpPr txBox="1"/>
          <p:nvPr/>
        </p:nvSpPr>
        <p:spPr>
          <a:xfrm>
            <a:off x="35719" y="369332"/>
            <a:ext cx="12120562" cy="369332"/>
          </a:xfrm>
          <a:prstGeom prst="rect">
            <a:avLst/>
          </a:prstGeom>
          <a:solidFill>
            <a:srgbClr val="0070C0"/>
          </a:solidFill>
        </p:spPr>
        <p:txBody>
          <a:bodyPr wrap="square" rtlCol="0">
            <a:spAutoFit/>
          </a:bodyPr>
          <a:lstStyle/>
          <a:p>
            <a:r>
              <a:rPr lang="en-GB" dirty="0">
                <a:solidFill>
                  <a:schemeClr val="bg1"/>
                </a:solidFill>
              </a:rPr>
              <a:t>Multiplying Fractions</a:t>
            </a: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2733C94F-FE69-455D-B29D-55290E432271}"/>
                  </a:ext>
                </a:extLst>
              </p:cNvPr>
              <p:cNvSpPr txBox="1"/>
              <p:nvPr/>
            </p:nvSpPr>
            <p:spPr>
              <a:xfrm>
                <a:off x="6613338" y="1076369"/>
                <a:ext cx="5339111" cy="1843966"/>
              </a:xfrm>
              <a:prstGeom prst="rect">
                <a:avLst/>
              </a:prstGeom>
              <a:noFill/>
            </p:spPr>
            <p:txBody>
              <a:bodyPr wrap="square" rtlCol="0">
                <a:spAutoFit/>
              </a:bodyPr>
              <a:lstStyle/>
              <a:p>
                <a:r>
                  <a:rPr lang="en-GB" dirty="0">
                    <a:cs typeface="Arial" panose="020B0604020202020204" pitchFamily="34" charset="0"/>
                  </a:rPr>
                  <a:t>Work out </a:t>
                </a:r>
                <a14:m>
                  <m:oMath xmlns:m="http://schemas.openxmlformats.org/officeDocument/2006/math">
                    <m:f>
                      <m:fPr>
                        <m:ctrlPr>
                          <a:rPr lang="en-GB" i="1">
                            <a:cs typeface="Arial" panose="020B0604020202020204" pitchFamily="34" charset="0"/>
                          </a:rPr>
                        </m:ctrlPr>
                      </m:fPr>
                      <m:num>
                        <m:r>
                          <a:rPr lang="en-GB" i="1">
                            <a:cs typeface="Arial" panose="020B0604020202020204" pitchFamily="34" charset="0"/>
                          </a:rPr>
                          <m:t>1</m:t>
                        </m:r>
                      </m:num>
                      <m:den>
                        <m:r>
                          <a:rPr lang="en-GB" i="1">
                            <a:cs typeface="Arial" panose="020B0604020202020204" pitchFamily="34" charset="0"/>
                          </a:rPr>
                          <m:t>2</m:t>
                        </m:r>
                      </m:den>
                    </m:f>
                    <m:r>
                      <a:rPr lang="en-GB" i="1">
                        <a:ea typeface="Cambria Math" panose="02040503050406030204" pitchFamily="18" charset="0"/>
                        <a:cs typeface="Arial" panose="020B0604020202020204" pitchFamily="34" charset="0"/>
                      </a:rPr>
                      <m:t>×</m:t>
                    </m:r>
                    <m:f>
                      <m:fPr>
                        <m:ctrlPr>
                          <a:rPr lang="en-GB" i="1">
                            <a:ea typeface="Cambria Math" panose="02040503050406030204" pitchFamily="18" charset="0"/>
                            <a:cs typeface="Arial" panose="020B0604020202020204" pitchFamily="34" charset="0"/>
                          </a:rPr>
                        </m:ctrlPr>
                      </m:fPr>
                      <m:num>
                        <m:r>
                          <a:rPr lang="en-GB" i="1">
                            <a:ea typeface="Cambria Math" panose="02040503050406030204" pitchFamily="18" charset="0"/>
                            <a:cs typeface="Arial" panose="020B0604020202020204" pitchFamily="34" charset="0"/>
                          </a:rPr>
                          <m:t>3</m:t>
                        </m:r>
                      </m:num>
                      <m:den>
                        <m:r>
                          <a:rPr lang="en-GB" i="1">
                            <a:ea typeface="Cambria Math" panose="02040503050406030204" pitchFamily="18" charset="0"/>
                            <a:cs typeface="Arial" panose="020B0604020202020204" pitchFamily="34" charset="0"/>
                          </a:rPr>
                          <m:t>4</m:t>
                        </m:r>
                      </m:den>
                    </m:f>
                  </m:oMath>
                </a14:m>
                <a:endParaRPr lang="en-GB" dirty="0">
                  <a:cs typeface="Arial" panose="020B0604020202020204" pitchFamily="34" charset="0"/>
                </a:endParaRPr>
              </a:p>
              <a:p>
                <a:endParaRPr lang="en-GB" dirty="0">
                  <a:cs typeface="Arial" panose="020B0604020202020204" pitchFamily="34" charset="0"/>
                </a:endParaRPr>
              </a:p>
              <a:p>
                <a:r>
                  <a:rPr lang="en-GB" dirty="0">
                    <a:cs typeface="Arial" panose="020B0604020202020204" pitchFamily="34" charset="0"/>
                  </a:rPr>
                  <a:t>	</a:t>
                </a:r>
                <a14:m>
                  <m:oMath xmlns:m="http://schemas.openxmlformats.org/officeDocument/2006/math">
                    <m:r>
                      <a:rPr lang="en-GB" i="1">
                        <a:cs typeface="Arial" panose="020B0604020202020204" pitchFamily="34" charset="0"/>
                      </a:rPr>
                      <m:t>=</m:t>
                    </m:r>
                    <m:f>
                      <m:fPr>
                        <m:ctrlPr>
                          <a:rPr lang="en-GB" i="1">
                            <a:cs typeface="Arial" panose="020B0604020202020204" pitchFamily="34" charset="0"/>
                          </a:rPr>
                        </m:ctrlPr>
                      </m:fPr>
                      <m:num>
                        <m:r>
                          <a:rPr lang="en-GB" i="1">
                            <a:cs typeface="Arial" panose="020B0604020202020204" pitchFamily="34" charset="0"/>
                          </a:rPr>
                          <m:t>1</m:t>
                        </m:r>
                        <m:r>
                          <a:rPr lang="en-GB" i="1">
                            <a:ea typeface="Cambria Math" panose="02040503050406030204" pitchFamily="18" charset="0"/>
                            <a:cs typeface="Arial" panose="020B0604020202020204" pitchFamily="34" charset="0"/>
                          </a:rPr>
                          <m:t>×3</m:t>
                        </m:r>
                      </m:num>
                      <m:den>
                        <m:r>
                          <a:rPr lang="en-GB" i="1">
                            <a:cs typeface="Arial" panose="020B0604020202020204" pitchFamily="34" charset="0"/>
                          </a:rPr>
                          <m:t>2</m:t>
                        </m:r>
                        <m:r>
                          <a:rPr lang="en-GB" i="1">
                            <a:ea typeface="Cambria Math" panose="02040503050406030204" pitchFamily="18" charset="0"/>
                            <a:cs typeface="Arial" panose="020B0604020202020204" pitchFamily="34" charset="0"/>
                          </a:rPr>
                          <m:t>×4</m:t>
                        </m:r>
                      </m:den>
                    </m:f>
                  </m:oMath>
                </a14:m>
                <a:endParaRPr lang="en-GB" dirty="0">
                  <a:cs typeface="Arial" panose="020B0604020202020204" pitchFamily="34" charset="0"/>
                </a:endParaRPr>
              </a:p>
              <a:p>
                <a:endParaRPr lang="en-GB" dirty="0">
                  <a:cs typeface="Arial" panose="020B0604020202020204" pitchFamily="34" charset="0"/>
                </a:endParaRPr>
              </a:p>
              <a:p>
                <a:r>
                  <a:rPr lang="en-GB" dirty="0">
                    <a:cs typeface="Arial" panose="020B0604020202020204" pitchFamily="34" charset="0"/>
                  </a:rPr>
                  <a:t>	</a:t>
                </a:r>
                <a14:m>
                  <m:oMath xmlns:m="http://schemas.openxmlformats.org/officeDocument/2006/math">
                    <m:r>
                      <a:rPr lang="en-GB" i="1">
                        <a:cs typeface="Arial" panose="020B0604020202020204" pitchFamily="34" charset="0"/>
                      </a:rPr>
                      <m:t>=</m:t>
                    </m:r>
                    <m:f>
                      <m:fPr>
                        <m:ctrlPr>
                          <a:rPr lang="en-GB" i="1">
                            <a:cs typeface="Arial" panose="020B0604020202020204" pitchFamily="34" charset="0"/>
                          </a:rPr>
                        </m:ctrlPr>
                      </m:fPr>
                      <m:num>
                        <m:r>
                          <a:rPr lang="en-GB" i="1">
                            <a:cs typeface="Arial" panose="020B0604020202020204" pitchFamily="34" charset="0"/>
                          </a:rPr>
                          <m:t>3</m:t>
                        </m:r>
                      </m:num>
                      <m:den>
                        <m:r>
                          <a:rPr lang="en-GB" i="1">
                            <a:cs typeface="Arial" panose="020B0604020202020204" pitchFamily="34" charset="0"/>
                          </a:rPr>
                          <m:t>8</m:t>
                        </m:r>
                      </m:den>
                    </m:f>
                  </m:oMath>
                </a14:m>
                <a:endParaRPr lang="en-GB" dirty="0">
                  <a:cs typeface="Arial" panose="020B0604020202020204" pitchFamily="34" charset="0"/>
                </a:endParaRPr>
              </a:p>
            </p:txBody>
          </p:sp>
        </mc:Choice>
        <mc:Fallback>
          <p:sp>
            <p:nvSpPr>
              <p:cNvPr id="16" name="TextBox 15">
                <a:extLst>
                  <a:ext uri="{FF2B5EF4-FFF2-40B4-BE49-F238E27FC236}">
                    <a16:creationId xmlns:a16="http://schemas.microsoft.com/office/drawing/2014/main" id="{2733C94F-FE69-455D-B29D-55290E432271}"/>
                  </a:ext>
                </a:extLst>
              </p:cNvPr>
              <p:cNvSpPr txBox="1">
                <a:spLocks noRot="1" noChangeAspect="1" noMove="1" noResize="1" noEditPoints="1" noAdjustHandles="1" noChangeArrowheads="1" noChangeShapeType="1" noTextEdit="1"/>
              </p:cNvSpPr>
              <p:nvPr/>
            </p:nvSpPr>
            <p:spPr>
              <a:xfrm>
                <a:off x="6613338" y="1076369"/>
                <a:ext cx="5339111" cy="1843966"/>
              </a:xfrm>
              <a:prstGeom prst="rect">
                <a:avLst/>
              </a:prstGeom>
              <a:blipFill>
                <a:blip r:embed="rId3"/>
                <a:stretch>
                  <a:fillRect l="-1027"/>
                </a:stretch>
              </a:blipFill>
            </p:spPr>
            <p:txBody>
              <a:bodyPr/>
              <a:lstStyle/>
              <a:p>
                <a:r>
                  <a:rPr lang="en-GB">
                    <a:noFill/>
                  </a:rPr>
                  <a:t> </a:t>
                </a:r>
              </a:p>
            </p:txBody>
          </p:sp>
        </mc:Fallback>
      </mc:AlternateContent>
      <p:sp>
        <p:nvSpPr>
          <p:cNvPr id="22" name="Cloud Callout 10">
            <a:extLst>
              <a:ext uri="{FF2B5EF4-FFF2-40B4-BE49-F238E27FC236}">
                <a16:creationId xmlns:a16="http://schemas.microsoft.com/office/drawing/2014/main" id="{7F98DFB0-7970-4C0B-9338-FCB90E317512}"/>
              </a:ext>
            </a:extLst>
          </p:cNvPr>
          <p:cNvSpPr/>
          <p:nvPr/>
        </p:nvSpPr>
        <p:spPr bwMode="auto">
          <a:xfrm>
            <a:off x="9175608" y="1199436"/>
            <a:ext cx="2776841" cy="984794"/>
          </a:xfrm>
          <a:prstGeom prst="roundRect">
            <a:avLst/>
          </a:prstGeom>
          <a:solidFill>
            <a:srgbClr val="7030A0"/>
          </a:solidFill>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8304" tIns="34152" rIns="68304" bIns="34152" numCol="1" rtlCol="0" anchor="t" anchorCtr="0" compatLnSpc="1">
            <a:prstTxWarp prst="textNoShape">
              <a:avLst/>
            </a:prstTxWarp>
          </a:bodyPr>
          <a:lstStyle/>
          <a:p>
            <a:r>
              <a:rPr lang="en-GB" dirty="0">
                <a:solidFill>
                  <a:schemeClr val="bg1"/>
                </a:solidFill>
                <a:cs typeface="Arial" panose="020B0604020202020204" pitchFamily="34" charset="0"/>
              </a:rPr>
              <a:t>Multiply the numerators and multiply the denominators together</a:t>
            </a:r>
            <a:endParaRPr lang="en-GB" b="1" dirty="0">
              <a:solidFill>
                <a:schemeClr val="bg1"/>
              </a:solidFill>
              <a:cs typeface="Arial" panose="020B0604020202020204" pitchFamily="34" charset="0"/>
            </a:endParaRPr>
          </a:p>
        </p:txBody>
      </p:sp>
      <p:sp>
        <p:nvSpPr>
          <p:cNvPr id="23" name="Cloud Callout 13">
            <a:extLst>
              <a:ext uri="{FF2B5EF4-FFF2-40B4-BE49-F238E27FC236}">
                <a16:creationId xmlns:a16="http://schemas.microsoft.com/office/drawing/2014/main" id="{EEF49880-C820-431C-9C56-5BC501618350}"/>
              </a:ext>
            </a:extLst>
          </p:cNvPr>
          <p:cNvSpPr/>
          <p:nvPr/>
        </p:nvSpPr>
        <p:spPr bwMode="auto">
          <a:xfrm>
            <a:off x="9175608" y="2553562"/>
            <a:ext cx="2776841" cy="369332"/>
          </a:xfrm>
          <a:prstGeom prst="roundRect">
            <a:avLst/>
          </a:prstGeom>
          <a:solidFill>
            <a:srgbClr val="7030A0"/>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304" tIns="34152" rIns="68304" bIns="34152" numCol="1" rtlCol="0" anchor="t" anchorCtr="0" compatLnSpc="1">
            <a:prstTxWarp prst="textNoShape">
              <a:avLst/>
            </a:prstTxWarp>
          </a:bodyPr>
          <a:lstStyle/>
          <a:p>
            <a:r>
              <a:rPr lang="en-GB" dirty="0">
                <a:solidFill>
                  <a:schemeClr val="bg1"/>
                </a:solidFill>
                <a:cs typeface="Arial" panose="020B0604020202020204" pitchFamily="34" charset="0"/>
              </a:rPr>
              <a:t>Simplify if possible!</a:t>
            </a:r>
            <a:endParaRPr lang="en-GB" b="1" dirty="0">
              <a:solidFill>
                <a:schemeClr val="bg1"/>
              </a:solidFill>
              <a:cs typeface="Arial" panose="020B0604020202020204" pitchFamily="34" charset="0"/>
            </a:endParaRPr>
          </a:p>
        </p:txBody>
      </p:sp>
      <mc:AlternateContent xmlns:mc="http://schemas.openxmlformats.org/markup-compatibility/2006">
        <mc:Choice xmlns:a14="http://schemas.microsoft.com/office/drawing/2010/main" Requires="a14">
          <p:sp>
            <p:nvSpPr>
              <p:cNvPr id="25" name="Rectangle 24">
                <a:extLst>
                  <a:ext uri="{FF2B5EF4-FFF2-40B4-BE49-F238E27FC236}">
                    <a16:creationId xmlns:a16="http://schemas.microsoft.com/office/drawing/2014/main" id="{AD3BC984-71B4-4ACD-B31E-E7C4A7B2F00A}"/>
                  </a:ext>
                </a:extLst>
              </p:cNvPr>
              <p:cNvSpPr/>
              <p:nvPr/>
            </p:nvSpPr>
            <p:spPr>
              <a:xfrm>
                <a:off x="44684" y="5565338"/>
                <a:ext cx="12111595" cy="923330"/>
              </a:xfrm>
              <a:prstGeom prst="rect">
                <a:avLst/>
              </a:prstGeom>
              <a:solidFill>
                <a:srgbClr val="FFFF00"/>
              </a:solidFill>
            </p:spPr>
            <p:txBody>
              <a:bodyPr wrap="square">
                <a:spAutoFit/>
              </a:bodyPr>
              <a:lstStyle/>
              <a:p>
                <a:r>
                  <a:rPr lang="en-US" u="sng" dirty="0"/>
                  <a:t>Key Points</a:t>
                </a:r>
                <a:r>
                  <a:rPr lang="en-US" dirty="0"/>
                  <a:t>:</a:t>
                </a:r>
              </a:p>
              <a:p>
                <a:r>
                  <a:rPr lang="en-GB" dirty="0"/>
                  <a:t>Always </a:t>
                </a:r>
                <a:r>
                  <a:rPr lang="en-GB" b="1" dirty="0"/>
                  <a:t>simplify</a:t>
                </a:r>
                <a:r>
                  <a:rPr lang="en-GB" dirty="0"/>
                  <a:t> fractions</a:t>
                </a:r>
                <a14:m>
                  <m:oMath xmlns:m="http://schemas.openxmlformats.org/officeDocument/2006/math">
                    <m:r>
                      <a:rPr lang="en-GB" b="0" i="0" smtClean="0">
                        <a:latin typeface="Cambria Math" panose="02040503050406030204" pitchFamily="18" charset="0"/>
                      </a:rPr>
                      <m:t>. </m:t>
                    </m:r>
                  </m:oMath>
                </a14:m>
                <a:r>
                  <a:rPr lang="en-US" b="1" dirty="0"/>
                  <a:t> </a:t>
                </a:r>
                <a:endParaRPr lang="en-US" dirty="0"/>
              </a:p>
              <a:p>
                <a:r>
                  <a:rPr lang="en-US" dirty="0"/>
                  <a:t>When working with </a:t>
                </a:r>
                <a:r>
                  <a:rPr lang="en-US" b="1" dirty="0"/>
                  <a:t>mixed numbers, </a:t>
                </a:r>
                <a:r>
                  <a:rPr lang="en-US" dirty="0"/>
                  <a:t>convert to </a:t>
                </a:r>
                <a:r>
                  <a:rPr lang="en-US" b="1" dirty="0"/>
                  <a:t>improper fractions</a:t>
                </a:r>
                <a:r>
                  <a:rPr lang="en-US" dirty="0"/>
                  <a:t> before doing calculations.</a:t>
                </a:r>
              </a:p>
            </p:txBody>
          </p:sp>
        </mc:Choice>
        <mc:Fallback>
          <p:sp>
            <p:nvSpPr>
              <p:cNvPr id="25" name="Rectangle 24">
                <a:extLst>
                  <a:ext uri="{FF2B5EF4-FFF2-40B4-BE49-F238E27FC236}">
                    <a16:creationId xmlns:a16="http://schemas.microsoft.com/office/drawing/2014/main" id="{AD3BC984-71B4-4ACD-B31E-E7C4A7B2F00A}"/>
                  </a:ext>
                </a:extLst>
              </p:cNvPr>
              <p:cNvSpPr>
                <a:spLocks noRot="1" noChangeAspect="1" noMove="1" noResize="1" noEditPoints="1" noAdjustHandles="1" noChangeArrowheads="1" noChangeShapeType="1" noTextEdit="1"/>
              </p:cNvSpPr>
              <p:nvPr/>
            </p:nvSpPr>
            <p:spPr>
              <a:xfrm>
                <a:off x="44684" y="5565338"/>
                <a:ext cx="12111595" cy="923330"/>
              </a:xfrm>
              <a:prstGeom prst="rect">
                <a:avLst/>
              </a:prstGeom>
              <a:blipFill>
                <a:blip r:embed="rId4"/>
                <a:stretch>
                  <a:fillRect l="-403" t="-3974" b="-993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D7F850F3-BE38-4FBA-B74C-9269D6C964F6}"/>
                  </a:ext>
                </a:extLst>
              </p:cNvPr>
              <p:cNvSpPr txBox="1"/>
              <p:nvPr/>
            </p:nvSpPr>
            <p:spPr>
              <a:xfrm>
                <a:off x="6408427" y="3712218"/>
                <a:ext cx="5339111" cy="1837747"/>
              </a:xfrm>
              <a:prstGeom prst="rect">
                <a:avLst/>
              </a:prstGeom>
              <a:noFill/>
            </p:spPr>
            <p:txBody>
              <a:bodyPr wrap="square" rtlCol="0">
                <a:spAutoFit/>
              </a:bodyPr>
              <a:lstStyle/>
              <a:p>
                <a:r>
                  <a:rPr lang="en-GB" dirty="0">
                    <a:cs typeface="Arial" panose="020B0604020202020204" pitchFamily="34" charset="0"/>
                  </a:rPr>
                  <a:t>Work out </a:t>
                </a:r>
                <a14:m>
                  <m:oMath xmlns:m="http://schemas.openxmlformats.org/officeDocument/2006/math">
                    <m:r>
                      <a:rPr lang="en-GB" b="0" i="0" smtClean="0">
                        <a:latin typeface="Cambria Math" panose="02040503050406030204" pitchFamily="18" charset="0"/>
                        <a:ea typeface="Cambria Math" panose="02040503050406030204" pitchFamily="18" charset="0"/>
                        <a:cs typeface="Arial" panose="020B0604020202020204" pitchFamily="34" charset="0"/>
                      </a:rPr>
                      <m:t>5</m:t>
                    </m:r>
                    <m:r>
                      <a:rPr lang="en-GB" i="1">
                        <a:ea typeface="Cambria Math" panose="02040503050406030204" pitchFamily="18" charset="0"/>
                        <a:cs typeface="Arial" panose="020B0604020202020204" pitchFamily="34" charset="0"/>
                      </a:rPr>
                      <m:t>×</m:t>
                    </m:r>
                    <m:f>
                      <m:fPr>
                        <m:ctrlPr>
                          <a:rPr lang="en-GB" i="1">
                            <a:ea typeface="Cambria Math" panose="02040503050406030204" pitchFamily="18" charset="0"/>
                            <a:cs typeface="Arial" panose="020B0604020202020204" pitchFamily="34" charset="0"/>
                          </a:rPr>
                        </m:ctrlPr>
                      </m:fPr>
                      <m:num>
                        <m:r>
                          <a:rPr lang="en-GB" b="0" i="1" smtClean="0">
                            <a:latin typeface="Cambria Math" panose="02040503050406030204" pitchFamily="18" charset="0"/>
                            <a:ea typeface="Cambria Math" panose="02040503050406030204" pitchFamily="18" charset="0"/>
                            <a:cs typeface="Arial" panose="020B0604020202020204" pitchFamily="34" charset="0"/>
                          </a:rPr>
                          <m:t>3</m:t>
                        </m:r>
                      </m:num>
                      <m:den>
                        <m:r>
                          <a:rPr lang="en-GB" b="0" i="1" smtClean="0">
                            <a:latin typeface="Cambria Math" panose="02040503050406030204" pitchFamily="18" charset="0"/>
                            <a:ea typeface="Cambria Math" panose="02040503050406030204" pitchFamily="18" charset="0"/>
                            <a:cs typeface="Arial" panose="020B0604020202020204" pitchFamily="34" charset="0"/>
                          </a:rPr>
                          <m:t>11</m:t>
                        </m:r>
                      </m:den>
                    </m:f>
                    <m:r>
                      <a:rPr lang="en-GB" b="0" i="1" smtClean="0">
                        <a:latin typeface="Cambria Math" panose="02040503050406030204" pitchFamily="18" charset="0"/>
                        <a:ea typeface="Cambria Math" panose="02040503050406030204" pitchFamily="18" charset="0"/>
                        <a:cs typeface="Arial" panose="020B0604020202020204" pitchFamily="34" charset="0"/>
                      </a:rPr>
                      <m:t>=</m:t>
                    </m:r>
                    <m:f>
                      <m:fPr>
                        <m:ctrlPr>
                          <a:rPr lang="en-GB" b="0" i="1" smtClean="0">
                            <a:latin typeface="Cambria Math" panose="02040503050406030204" pitchFamily="18" charset="0"/>
                            <a:ea typeface="Cambria Math" panose="02040503050406030204" pitchFamily="18" charset="0"/>
                            <a:cs typeface="Arial" panose="020B0604020202020204" pitchFamily="34" charset="0"/>
                          </a:rPr>
                        </m:ctrlPr>
                      </m:fPr>
                      <m:num>
                        <m:r>
                          <a:rPr lang="en-GB" b="0" i="1" smtClean="0">
                            <a:latin typeface="Cambria Math" panose="02040503050406030204" pitchFamily="18" charset="0"/>
                            <a:ea typeface="Cambria Math" panose="02040503050406030204" pitchFamily="18" charset="0"/>
                            <a:cs typeface="Arial" panose="020B0604020202020204" pitchFamily="34" charset="0"/>
                          </a:rPr>
                          <m:t>5</m:t>
                        </m:r>
                      </m:num>
                      <m:den>
                        <m:r>
                          <a:rPr lang="en-GB" b="0" i="1" smtClean="0">
                            <a:latin typeface="Cambria Math" panose="02040503050406030204" pitchFamily="18" charset="0"/>
                            <a:ea typeface="Cambria Math" panose="02040503050406030204" pitchFamily="18" charset="0"/>
                            <a:cs typeface="Arial" panose="020B0604020202020204" pitchFamily="34" charset="0"/>
                          </a:rPr>
                          <m:t>1</m:t>
                        </m:r>
                      </m:den>
                    </m:f>
                    <m:r>
                      <a:rPr lang="en-GB" b="0" i="1" smtClean="0">
                        <a:latin typeface="Cambria Math" panose="02040503050406030204" pitchFamily="18" charset="0"/>
                        <a:ea typeface="Cambria Math" panose="02040503050406030204" pitchFamily="18" charset="0"/>
                        <a:cs typeface="Arial" panose="020B0604020202020204" pitchFamily="34" charset="0"/>
                      </a:rPr>
                      <m:t>×</m:t>
                    </m:r>
                    <m:f>
                      <m:fPr>
                        <m:ctrlPr>
                          <a:rPr lang="en-GB" i="1">
                            <a:latin typeface="Cambria Math" panose="02040503050406030204" pitchFamily="18" charset="0"/>
                            <a:ea typeface="Cambria Math" panose="02040503050406030204" pitchFamily="18" charset="0"/>
                            <a:cs typeface="Arial" panose="020B0604020202020204" pitchFamily="34" charset="0"/>
                          </a:rPr>
                        </m:ctrlPr>
                      </m:fPr>
                      <m:num>
                        <m:r>
                          <a:rPr lang="en-GB" i="1">
                            <a:latin typeface="Cambria Math" panose="02040503050406030204" pitchFamily="18" charset="0"/>
                            <a:ea typeface="Cambria Math" panose="02040503050406030204" pitchFamily="18" charset="0"/>
                            <a:cs typeface="Arial" panose="020B0604020202020204" pitchFamily="34" charset="0"/>
                          </a:rPr>
                          <m:t>3</m:t>
                        </m:r>
                      </m:num>
                      <m:den>
                        <m:r>
                          <a:rPr lang="en-GB" b="0" i="1" smtClean="0">
                            <a:latin typeface="Cambria Math" panose="02040503050406030204" pitchFamily="18" charset="0"/>
                            <a:ea typeface="Cambria Math" panose="02040503050406030204" pitchFamily="18" charset="0"/>
                            <a:cs typeface="Arial" panose="020B0604020202020204" pitchFamily="34" charset="0"/>
                          </a:rPr>
                          <m:t>11</m:t>
                        </m:r>
                      </m:den>
                    </m:f>
                  </m:oMath>
                </a14:m>
                <a:endParaRPr lang="en-GB" dirty="0">
                  <a:cs typeface="Arial" panose="020B0604020202020204" pitchFamily="34" charset="0"/>
                </a:endParaRPr>
              </a:p>
              <a:p>
                <a:endParaRPr lang="en-GB" dirty="0">
                  <a:cs typeface="Arial" panose="020B0604020202020204" pitchFamily="34" charset="0"/>
                </a:endParaRPr>
              </a:p>
              <a:p>
                <a:r>
                  <a:rPr lang="en-GB" dirty="0">
                    <a:cs typeface="Arial" panose="020B0604020202020204" pitchFamily="34" charset="0"/>
                  </a:rPr>
                  <a:t>	</a:t>
                </a:r>
                <a14:m>
                  <m:oMath xmlns:m="http://schemas.openxmlformats.org/officeDocument/2006/math">
                    <m:r>
                      <a:rPr lang="en-GB" i="1">
                        <a:cs typeface="Arial" panose="020B0604020202020204" pitchFamily="34" charset="0"/>
                      </a:rPr>
                      <m:t>=</m:t>
                    </m:r>
                    <m:f>
                      <m:fPr>
                        <m:ctrlPr>
                          <a:rPr lang="en-GB" i="1">
                            <a:cs typeface="Arial" panose="020B0604020202020204" pitchFamily="34" charset="0"/>
                          </a:rPr>
                        </m:ctrlPr>
                      </m:fPr>
                      <m:num>
                        <m:r>
                          <a:rPr lang="en-GB" b="0" i="1" smtClean="0">
                            <a:latin typeface="Cambria Math" panose="02040503050406030204" pitchFamily="18" charset="0"/>
                            <a:cs typeface="Arial" panose="020B0604020202020204" pitchFamily="34" charset="0"/>
                          </a:rPr>
                          <m:t>5</m:t>
                        </m:r>
                        <m:r>
                          <a:rPr lang="en-GB" i="1">
                            <a:ea typeface="Cambria Math" panose="02040503050406030204" pitchFamily="18" charset="0"/>
                            <a:cs typeface="Arial" panose="020B0604020202020204" pitchFamily="34" charset="0"/>
                          </a:rPr>
                          <m:t>×3</m:t>
                        </m:r>
                      </m:num>
                      <m:den>
                        <m:r>
                          <a:rPr lang="en-GB" b="0" i="1" smtClean="0">
                            <a:latin typeface="Cambria Math" panose="02040503050406030204" pitchFamily="18" charset="0"/>
                            <a:ea typeface="Cambria Math" panose="02040503050406030204" pitchFamily="18" charset="0"/>
                            <a:cs typeface="Arial" panose="020B0604020202020204" pitchFamily="34" charset="0"/>
                          </a:rPr>
                          <m:t>1</m:t>
                        </m:r>
                        <m:r>
                          <a:rPr lang="en-GB" i="1">
                            <a:ea typeface="Cambria Math" panose="02040503050406030204" pitchFamily="18" charset="0"/>
                            <a:cs typeface="Arial" panose="020B0604020202020204" pitchFamily="34" charset="0"/>
                          </a:rPr>
                          <m:t>×</m:t>
                        </m:r>
                        <m:r>
                          <a:rPr lang="en-GB" b="0" i="1" smtClean="0">
                            <a:latin typeface="Cambria Math" panose="02040503050406030204" pitchFamily="18" charset="0"/>
                            <a:ea typeface="Cambria Math" panose="02040503050406030204" pitchFamily="18" charset="0"/>
                            <a:cs typeface="Arial" panose="020B0604020202020204" pitchFamily="34" charset="0"/>
                          </a:rPr>
                          <m:t>11</m:t>
                        </m:r>
                      </m:den>
                    </m:f>
                  </m:oMath>
                </a14:m>
                <a:endParaRPr lang="en-GB" dirty="0">
                  <a:cs typeface="Arial" panose="020B0604020202020204" pitchFamily="34" charset="0"/>
                </a:endParaRPr>
              </a:p>
              <a:p>
                <a:endParaRPr lang="en-GB" dirty="0">
                  <a:cs typeface="Arial" panose="020B0604020202020204" pitchFamily="34" charset="0"/>
                </a:endParaRPr>
              </a:p>
              <a:p>
                <a:r>
                  <a:rPr lang="en-GB" dirty="0">
                    <a:cs typeface="Arial" panose="020B0604020202020204" pitchFamily="34" charset="0"/>
                  </a:rPr>
                  <a:t>	</a:t>
                </a:r>
                <a14:m>
                  <m:oMath xmlns:m="http://schemas.openxmlformats.org/officeDocument/2006/math">
                    <m:r>
                      <a:rPr lang="en-GB" i="1">
                        <a:cs typeface="Arial" panose="020B0604020202020204" pitchFamily="34" charset="0"/>
                      </a:rPr>
                      <m:t>=</m:t>
                    </m:r>
                    <m:f>
                      <m:fPr>
                        <m:ctrlPr>
                          <a:rPr lang="en-GB" i="1">
                            <a:cs typeface="Arial" panose="020B0604020202020204" pitchFamily="34" charset="0"/>
                          </a:rPr>
                        </m:ctrlPr>
                      </m:fPr>
                      <m:num>
                        <m:r>
                          <a:rPr lang="en-GB" b="0" i="1" smtClean="0">
                            <a:latin typeface="Cambria Math" panose="02040503050406030204" pitchFamily="18" charset="0"/>
                            <a:cs typeface="Arial" panose="020B0604020202020204" pitchFamily="34" charset="0"/>
                          </a:rPr>
                          <m:t>15</m:t>
                        </m:r>
                      </m:num>
                      <m:den>
                        <m:r>
                          <a:rPr lang="en-GB" b="0" i="1" smtClean="0">
                            <a:latin typeface="Cambria Math" panose="02040503050406030204" pitchFamily="18" charset="0"/>
                            <a:cs typeface="Arial" panose="020B0604020202020204" pitchFamily="34" charset="0"/>
                          </a:rPr>
                          <m:t>33</m:t>
                        </m:r>
                      </m:den>
                    </m:f>
                  </m:oMath>
                </a14:m>
                <a:endParaRPr lang="en-GB" dirty="0">
                  <a:cs typeface="Arial" panose="020B0604020202020204" pitchFamily="34" charset="0"/>
                </a:endParaRPr>
              </a:p>
            </p:txBody>
          </p:sp>
        </mc:Choice>
        <mc:Fallback>
          <p:sp>
            <p:nvSpPr>
              <p:cNvPr id="26" name="TextBox 25">
                <a:extLst>
                  <a:ext uri="{FF2B5EF4-FFF2-40B4-BE49-F238E27FC236}">
                    <a16:creationId xmlns:a16="http://schemas.microsoft.com/office/drawing/2014/main" id="{D7F850F3-BE38-4FBA-B74C-9269D6C964F6}"/>
                  </a:ext>
                </a:extLst>
              </p:cNvPr>
              <p:cNvSpPr txBox="1">
                <a:spLocks noRot="1" noChangeAspect="1" noMove="1" noResize="1" noEditPoints="1" noAdjustHandles="1" noChangeArrowheads="1" noChangeShapeType="1" noTextEdit="1"/>
              </p:cNvSpPr>
              <p:nvPr/>
            </p:nvSpPr>
            <p:spPr>
              <a:xfrm>
                <a:off x="6408427" y="3712218"/>
                <a:ext cx="5339111" cy="1837747"/>
              </a:xfrm>
              <a:prstGeom prst="rect">
                <a:avLst/>
              </a:prstGeom>
              <a:blipFill>
                <a:blip r:embed="rId5"/>
                <a:stretch>
                  <a:fillRect l="-91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7" name="Cloud Callout 10">
                <a:extLst>
                  <a:ext uri="{FF2B5EF4-FFF2-40B4-BE49-F238E27FC236}">
                    <a16:creationId xmlns:a16="http://schemas.microsoft.com/office/drawing/2014/main" id="{D74EF8B0-680D-4062-9229-A189AB5F5300}"/>
                  </a:ext>
                </a:extLst>
              </p:cNvPr>
              <p:cNvSpPr/>
              <p:nvPr/>
            </p:nvSpPr>
            <p:spPr bwMode="auto">
              <a:xfrm>
                <a:off x="9175608" y="3754347"/>
                <a:ext cx="2776841" cy="1345669"/>
              </a:xfrm>
              <a:prstGeom prst="roundRect">
                <a:avLst/>
              </a:prstGeom>
              <a:solidFill>
                <a:srgbClr val="7030A0"/>
              </a:solidFill>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8304" tIns="34152" rIns="68304" bIns="34152" numCol="1" rtlCol="0" anchor="t" anchorCtr="0" compatLnSpc="1">
                <a:prstTxWarp prst="textNoShape">
                  <a:avLst/>
                </a:prstTxWarp>
              </a:bodyPr>
              <a:lstStyle/>
              <a:p>
                <a:r>
                  <a:rPr lang="en-GB" dirty="0">
                    <a:solidFill>
                      <a:schemeClr val="bg1"/>
                    </a:solidFill>
                    <a:cs typeface="Arial" panose="020B0604020202020204" pitchFamily="34" charset="0"/>
                  </a:rPr>
                  <a:t>Write whole numbers as fractions:</a:t>
                </a:r>
              </a:p>
              <a:p>
                <a14:m>
                  <m:oMathPara xmlns:m="http://schemas.openxmlformats.org/officeDocument/2006/math">
                    <m:oMathParaPr>
                      <m:jc m:val="centerGroup"/>
                    </m:oMathParaPr>
                    <m:oMath xmlns:m="http://schemas.openxmlformats.org/officeDocument/2006/math">
                      <m:r>
                        <a:rPr lang="en-GB" b="1" i="1" smtClean="0">
                          <a:solidFill>
                            <a:schemeClr val="bg1"/>
                          </a:solidFill>
                          <a:latin typeface="Cambria Math" panose="02040503050406030204" pitchFamily="18" charset="0"/>
                          <a:cs typeface="Arial" panose="020B0604020202020204" pitchFamily="34" charset="0"/>
                        </a:rPr>
                        <m:t>𝟓</m:t>
                      </m:r>
                      <m:r>
                        <a:rPr lang="en-GB" b="1" i="1" smtClean="0">
                          <a:solidFill>
                            <a:schemeClr val="bg1"/>
                          </a:solidFill>
                          <a:latin typeface="Cambria Math" panose="02040503050406030204" pitchFamily="18" charset="0"/>
                          <a:cs typeface="Arial" panose="020B0604020202020204" pitchFamily="34" charset="0"/>
                        </a:rPr>
                        <m:t>=</m:t>
                      </m:r>
                      <m:f>
                        <m:fPr>
                          <m:ctrlPr>
                            <a:rPr lang="en-GB" b="1" i="1" smtClean="0">
                              <a:solidFill>
                                <a:schemeClr val="bg1"/>
                              </a:solidFill>
                              <a:latin typeface="Cambria Math" panose="02040503050406030204" pitchFamily="18" charset="0"/>
                              <a:cs typeface="Arial" panose="020B0604020202020204" pitchFamily="34" charset="0"/>
                            </a:rPr>
                          </m:ctrlPr>
                        </m:fPr>
                        <m:num>
                          <m:r>
                            <a:rPr lang="en-GB" b="1" i="1" smtClean="0">
                              <a:solidFill>
                                <a:schemeClr val="bg1"/>
                              </a:solidFill>
                              <a:latin typeface="Cambria Math" panose="02040503050406030204" pitchFamily="18" charset="0"/>
                              <a:cs typeface="Arial" panose="020B0604020202020204" pitchFamily="34" charset="0"/>
                            </a:rPr>
                            <m:t>𝟓</m:t>
                          </m:r>
                        </m:num>
                        <m:den>
                          <m:r>
                            <a:rPr lang="en-GB" b="1" i="1" smtClean="0">
                              <a:solidFill>
                                <a:schemeClr val="bg1"/>
                              </a:solidFill>
                              <a:latin typeface="Cambria Math" panose="02040503050406030204" pitchFamily="18" charset="0"/>
                              <a:cs typeface="Arial" panose="020B0604020202020204" pitchFamily="34" charset="0"/>
                            </a:rPr>
                            <m:t>𝟏</m:t>
                          </m:r>
                        </m:den>
                      </m:f>
                    </m:oMath>
                  </m:oMathPara>
                </a14:m>
                <a:endParaRPr lang="en-GB" b="1" dirty="0">
                  <a:solidFill>
                    <a:schemeClr val="bg1"/>
                  </a:solidFill>
                  <a:cs typeface="Arial" panose="020B0604020202020204" pitchFamily="34" charset="0"/>
                </a:endParaRPr>
              </a:p>
            </p:txBody>
          </p:sp>
        </mc:Choice>
        <mc:Fallback>
          <p:sp>
            <p:nvSpPr>
              <p:cNvPr id="27" name="Cloud Callout 10">
                <a:extLst>
                  <a:ext uri="{FF2B5EF4-FFF2-40B4-BE49-F238E27FC236}">
                    <a16:creationId xmlns:a16="http://schemas.microsoft.com/office/drawing/2014/main" id="{D74EF8B0-680D-4062-9229-A189AB5F5300}"/>
                  </a:ext>
                </a:extLst>
              </p:cNvPr>
              <p:cNvSpPr>
                <a:spLocks noRot="1" noChangeAspect="1" noMove="1" noResize="1" noEditPoints="1" noAdjustHandles="1" noChangeArrowheads="1" noChangeShapeType="1" noTextEdit="1"/>
              </p:cNvSpPr>
              <p:nvPr/>
            </p:nvSpPr>
            <p:spPr bwMode="auto">
              <a:xfrm>
                <a:off x="9175608" y="3754347"/>
                <a:ext cx="2776841" cy="1345669"/>
              </a:xfrm>
              <a:prstGeom prst="roundRect">
                <a:avLst/>
              </a:prstGeom>
              <a:blipFill>
                <a:blip r:embed="rId6"/>
                <a:stretch>
                  <a:fillRect/>
                </a:stretch>
              </a:blipFill>
              <a:ln>
                <a:solidFill>
                  <a:schemeClr val="tx1"/>
                </a:solidFill>
                <a:headEnd type="none" w="med" len="med"/>
                <a:tailEnd type="none" w="med" len="med"/>
              </a:ln>
            </p:spPr>
            <p:txBody>
              <a:bodyPr/>
              <a:lstStyle/>
              <a:p>
                <a:r>
                  <a:rPr lang="en-GB">
                    <a:noFill/>
                  </a:rPr>
                  <a:t> </a:t>
                </a:r>
              </a:p>
            </p:txBody>
          </p:sp>
        </mc:Fallback>
      </mc:AlternateContent>
      <p:sp>
        <p:nvSpPr>
          <p:cNvPr id="7" name="Rectangle 6">
            <a:extLst>
              <a:ext uri="{FF2B5EF4-FFF2-40B4-BE49-F238E27FC236}">
                <a16:creationId xmlns:a16="http://schemas.microsoft.com/office/drawing/2014/main" id="{6701817F-50BF-47BA-9773-A98EA9951005}"/>
              </a:ext>
            </a:extLst>
          </p:cNvPr>
          <p:cNvSpPr/>
          <p:nvPr/>
        </p:nvSpPr>
        <p:spPr>
          <a:xfrm>
            <a:off x="8229600" y="3712218"/>
            <a:ext cx="741097" cy="563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D9986A22-33E1-4C98-9924-03BDD9B06A23}"/>
              </a:ext>
            </a:extLst>
          </p:cNvPr>
          <p:cNvSpPr txBox="1"/>
          <p:nvPr/>
        </p:nvSpPr>
        <p:spPr>
          <a:xfrm>
            <a:off x="5386325" y="1150706"/>
            <a:ext cx="973123" cy="369332"/>
          </a:xfrm>
          <a:prstGeom prst="rect">
            <a:avLst/>
          </a:prstGeom>
          <a:solidFill>
            <a:srgbClr val="FFFF00"/>
          </a:solidFill>
          <a:ln w="38100">
            <a:solidFill>
              <a:schemeClr val="tx1"/>
            </a:solidFill>
          </a:ln>
        </p:spPr>
        <p:txBody>
          <a:bodyPr wrap="square">
            <a:spAutoFit/>
          </a:bodyPr>
          <a:lstStyle/>
          <a:p>
            <a:r>
              <a:rPr lang="en-US" b="0" i="0" dirty="0">
                <a:solidFill>
                  <a:srgbClr val="333333"/>
                </a:solidFill>
                <a:effectLst/>
              </a:rPr>
              <a:t>Example</a:t>
            </a:r>
            <a:endParaRPr lang="en-GB" dirty="0"/>
          </a:p>
        </p:txBody>
      </p:sp>
      <p:sp>
        <p:nvSpPr>
          <p:cNvPr id="29" name="TextBox 28">
            <a:extLst>
              <a:ext uri="{FF2B5EF4-FFF2-40B4-BE49-F238E27FC236}">
                <a16:creationId xmlns:a16="http://schemas.microsoft.com/office/drawing/2014/main" id="{3A5B2391-97E4-4EC4-9EDF-B40BDF946F89}"/>
              </a:ext>
            </a:extLst>
          </p:cNvPr>
          <p:cNvSpPr txBox="1"/>
          <p:nvPr/>
        </p:nvSpPr>
        <p:spPr>
          <a:xfrm>
            <a:off x="5386325" y="3750440"/>
            <a:ext cx="973123" cy="369332"/>
          </a:xfrm>
          <a:prstGeom prst="rect">
            <a:avLst/>
          </a:prstGeom>
          <a:solidFill>
            <a:srgbClr val="FFFF00"/>
          </a:solidFill>
          <a:ln w="38100">
            <a:solidFill>
              <a:schemeClr val="tx1"/>
            </a:solidFill>
          </a:ln>
        </p:spPr>
        <p:txBody>
          <a:bodyPr wrap="square">
            <a:spAutoFit/>
          </a:bodyPr>
          <a:lstStyle/>
          <a:p>
            <a:r>
              <a:rPr lang="en-US" b="0" i="0" dirty="0">
                <a:solidFill>
                  <a:srgbClr val="333333"/>
                </a:solidFill>
                <a:effectLst/>
              </a:rPr>
              <a:t>Example</a:t>
            </a:r>
            <a:endParaRPr lang="en-GB" dirty="0"/>
          </a:p>
        </p:txBody>
      </p:sp>
    </p:spTree>
    <p:extLst>
      <p:ext uri="{BB962C8B-B14F-4D97-AF65-F5344CB8AC3E}">
        <p14:creationId xmlns:p14="http://schemas.microsoft.com/office/powerpoint/2010/main" val="52380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5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fade">
                                      <p:cBhvr>
                                        <p:cTn id="45" dur="500"/>
                                        <p:tgtEl>
                                          <p:spTgt spid="2">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par>
                                <p:cTn id="51" presetID="1" presetClass="entr" presetSubtype="0" fill="hold" nodeType="withEffect">
                                  <p:stCondLst>
                                    <p:cond delay="0"/>
                                  </p:stCondLst>
                                  <p:childTnLst>
                                    <p:set>
                                      <p:cBhvr>
                                        <p:cTn id="5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xEl>
                                              <p:pRg st="2" end="2"/>
                                            </p:txEl>
                                          </p:spTgt>
                                        </p:tgtEl>
                                        <p:attrNameLst>
                                          <p:attrName>style.visibility</p:attrName>
                                        </p:attrNameLst>
                                      </p:cBhvr>
                                      <p:to>
                                        <p:strVal val="visible"/>
                                      </p:to>
                                    </p:set>
                                    <p:animEffect transition="in" filter="fade">
                                      <p:cBhvr>
                                        <p:cTn id="62" dur="500"/>
                                        <p:tgtEl>
                                          <p:spTgt spid="16">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6">
                                            <p:txEl>
                                              <p:pRg st="4" end="4"/>
                                            </p:txEl>
                                          </p:spTgt>
                                        </p:tgtEl>
                                        <p:attrNameLst>
                                          <p:attrName>style.visibility</p:attrName>
                                        </p:attrNameLst>
                                      </p:cBhvr>
                                      <p:to>
                                        <p:strVal val="visible"/>
                                      </p:to>
                                    </p:set>
                                    <p:animEffect transition="in" filter="fade">
                                      <p:cBhvr>
                                        <p:cTn id="67" dur="500"/>
                                        <p:tgtEl>
                                          <p:spTgt spid="16">
                                            <p:txEl>
                                              <p:pRg st="4" end="4"/>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6">
                                            <p:txEl>
                                              <p:pRg st="0" end="0"/>
                                            </p:txEl>
                                          </p:spTgt>
                                        </p:tgtEl>
                                        <p:attrNameLst>
                                          <p:attrName>style.visibility</p:attrName>
                                        </p:attrNameLst>
                                      </p:cBhvr>
                                      <p:to>
                                        <p:strVal val="visible"/>
                                      </p:to>
                                    </p:set>
                                    <p:animEffect transition="in" filter="fade">
                                      <p:cBhvr>
                                        <p:cTn id="78" dur="500"/>
                                        <p:tgtEl>
                                          <p:spTgt spid="26">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0" nodeType="clickEffect">
                                  <p:stCondLst>
                                    <p:cond delay="0"/>
                                  </p:stCondLst>
                                  <p:childTnLst>
                                    <p:animEffect transition="out" filter="fade">
                                      <p:cBhvr>
                                        <p:cTn id="87" dur="500"/>
                                        <p:tgtEl>
                                          <p:spTgt spid="7"/>
                                        </p:tgtEl>
                                      </p:cBhvr>
                                    </p:animEffect>
                                    <p:set>
                                      <p:cBhvr>
                                        <p:cTn id="88" dur="1" fill="hold">
                                          <p:stCondLst>
                                            <p:cond delay="499"/>
                                          </p:stCondLst>
                                        </p:cTn>
                                        <p:tgtEl>
                                          <p:spTgt spid="7"/>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6">
                                            <p:txEl>
                                              <p:pRg st="2" end="2"/>
                                            </p:txEl>
                                          </p:spTgt>
                                        </p:tgtEl>
                                        <p:attrNameLst>
                                          <p:attrName>style.visibility</p:attrName>
                                        </p:attrNameLst>
                                      </p:cBhvr>
                                      <p:to>
                                        <p:strVal val="visible"/>
                                      </p:to>
                                    </p:set>
                                    <p:animEffect transition="in" filter="fade">
                                      <p:cBhvr>
                                        <p:cTn id="93" dur="500"/>
                                        <p:tgtEl>
                                          <p:spTgt spid="26">
                                            <p:txEl>
                                              <p:pRg st="2" end="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26">
                                            <p:txEl>
                                              <p:pRg st="4" end="4"/>
                                            </p:txEl>
                                          </p:spTgt>
                                        </p:tgtEl>
                                        <p:attrNameLst>
                                          <p:attrName>style.visibility</p:attrName>
                                        </p:attrNameLst>
                                      </p:cBhvr>
                                      <p:to>
                                        <p:strVal val="visible"/>
                                      </p:to>
                                    </p:set>
                                    <p:animEffect transition="in" filter="fade">
                                      <p:cBhvr>
                                        <p:cTn id="98" dur="500"/>
                                        <p:tgtEl>
                                          <p:spTgt spid="26">
                                            <p:txEl>
                                              <p:pRg st="4" end="4"/>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fade">
                                      <p:cBhvr>
                                        <p:cTn id="10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8" grpId="0" animBg="1"/>
      <p:bldP spid="19" grpId="0" animBg="1"/>
      <p:bldP spid="20" grpId="0" animBg="1"/>
      <p:bldP spid="21" grpId="0" animBg="1"/>
      <p:bldP spid="22" grpId="0" animBg="1"/>
      <p:bldP spid="23" grpId="0" animBg="1"/>
      <p:bldP spid="25" grpId="0" animBg="1"/>
      <p:bldP spid="27" grpId="0" animBg="1"/>
      <p:bldP spid="7"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028E9374-91E0-480D-937B-666FAC497C90}"/>
                  </a:ext>
                </a:extLst>
              </p:cNvPr>
              <p:cNvSpPr txBox="1"/>
              <p:nvPr/>
            </p:nvSpPr>
            <p:spPr>
              <a:xfrm>
                <a:off x="45695" y="1316198"/>
                <a:ext cx="6768752" cy="3333477"/>
              </a:xfrm>
              <a:prstGeom prst="rect">
                <a:avLst/>
              </a:prstGeom>
              <a:noFill/>
            </p:spPr>
            <p:txBody>
              <a:bodyPr wrap="square" rtlCol="0">
                <a:spAutoFit/>
              </a:bodyPr>
              <a:lstStyle/>
              <a:p>
                <a:r>
                  <a:rPr lang="en-GB" dirty="0">
                    <a:cs typeface="Arial" panose="020B0604020202020204" pitchFamily="34" charset="0"/>
                  </a:rPr>
                  <a:t>Work out 	</a:t>
                </a:r>
                <a14:m>
                  <m:oMath xmlns:m="http://schemas.openxmlformats.org/officeDocument/2006/math">
                    <m:f>
                      <m:fPr>
                        <m:ctrlPr>
                          <a:rPr lang="en-GB" sz="2400" i="1">
                            <a:cs typeface="Arial" panose="020B0604020202020204" pitchFamily="34" charset="0"/>
                          </a:rPr>
                        </m:ctrlPr>
                      </m:fPr>
                      <m:num>
                        <m:r>
                          <a:rPr lang="en-GB" sz="2400" i="1">
                            <a:cs typeface="Arial" panose="020B0604020202020204" pitchFamily="34" charset="0"/>
                          </a:rPr>
                          <m:t>3</m:t>
                        </m:r>
                      </m:num>
                      <m:den>
                        <m:r>
                          <a:rPr lang="en-GB" sz="2400" i="1">
                            <a:cs typeface="Arial" panose="020B0604020202020204" pitchFamily="34" charset="0"/>
                          </a:rPr>
                          <m:t>5</m:t>
                        </m:r>
                      </m:den>
                    </m:f>
                    <m:r>
                      <a:rPr lang="en-GB" sz="2400" i="1">
                        <a:ea typeface="Cambria Math" panose="02040503050406030204" pitchFamily="18" charset="0"/>
                        <a:cs typeface="Arial" panose="020B0604020202020204" pitchFamily="34" charset="0"/>
                      </a:rPr>
                      <m:t>×</m:t>
                    </m:r>
                    <m:f>
                      <m:fPr>
                        <m:ctrlPr>
                          <a:rPr lang="en-GB" sz="2400" i="1">
                            <a:ea typeface="Cambria Math" panose="02040503050406030204" pitchFamily="18" charset="0"/>
                            <a:cs typeface="Arial" panose="020B0604020202020204" pitchFamily="34" charset="0"/>
                          </a:rPr>
                        </m:ctrlPr>
                      </m:fPr>
                      <m:num>
                        <m:r>
                          <a:rPr lang="en-GB" sz="2400" i="1">
                            <a:ea typeface="Cambria Math" panose="02040503050406030204" pitchFamily="18" charset="0"/>
                            <a:cs typeface="Arial" panose="020B0604020202020204" pitchFamily="34" charset="0"/>
                          </a:rPr>
                          <m:t>4</m:t>
                        </m:r>
                      </m:num>
                      <m:den>
                        <m:r>
                          <a:rPr lang="en-GB" sz="2400" i="1">
                            <a:ea typeface="Cambria Math" panose="02040503050406030204" pitchFamily="18" charset="0"/>
                            <a:cs typeface="Arial" panose="020B0604020202020204" pitchFamily="34" charset="0"/>
                          </a:rPr>
                          <m:t>9</m:t>
                        </m:r>
                      </m:den>
                    </m:f>
                  </m:oMath>
                </a14:m>
                <a:endParaRPr lang="en-GB" sz="2400" dirty="0">
                  <a:cs typeface="Arial" panose="020B0604020202020204" pitchFamily="34" charset="0"/>
                </a:endParaRPr>
              </a:p>
              <a:p>
                <a:endParaRPr lang="en-GB" sz="2400" dirty="0">
                  <a:cs typeface="Arial" panose="020B0604020202020204" pitchFamily="34" charset="0"/>
                </a:endParaRPr>
              </a:p>
              <a:p>
                <a:r>
                  <a:rPr lang="en-GB" sz="2400" dirty="0">
                    <a:cs typeface="Arial" panose="020B0604020202020204" pitchFamily="34" charset="0"/>
                  </a:rPr>
                  <a:t>		</a:t>
                </a:r>
                <a14:m>
                  <m:oMath xmlns:m="http://schemas.openxmlformats.org/officeDocument/2006/math">
                    <m:r>
                      <a:rPr lang="en-GB" sz="2400" i="1">
                        <a:cs typeface="Arial" panose="020B0604020202020204" pitchFamily="34" charset="0"/>
                      </a:rPr>
                      <m:t>=</m:t>
                    </m:r>
                    <m:f>
                      <m:fPr>
                        <m:ctrlPr>
                          <a:rPr lang="en-GB" sz="2400" i="1">
                            <a:cs typeface="Arial" panose="020B0604020202020204" pitchFamily="34" charset="0"/>
                          </a:rPr>
                        </m:ctrlPr>
                      </m:fPr>
                      <m:num>
                        <m:r>
                          <a:rPr lang="en-GB" sz="2400" i="1">
                            <a:cs typeface="Arial" panose="020B0604020202020204" pitchFamily="34" charset="0"/>
                          </a:rPr>
                          <m:t>3</m:t>
                        </m:r>
                        <m:r>
                          <a:rPr lang="en-GB" sz="2400" i="1">
                            <a:ea typeface="Cambria Math" panose="02040503050406030204" pitchFamily="18" charset="0"/>
                            <a:cs typeface="Arial" panose="020B0604020202020204" pitchFamily="34" charset="0"/>
                          </a:rPr>
                          <m:t>×4</m:t>
                        </m:r>
                      </m:num>
                      <m:den>
                        <m:r>
                          <a:rPr lang="en-GB" sz="2400" i="1">
                            <a:cs typeface="Arial" panose="020B0604020202020204" pitchFamily="34" charset="0"/>
                          </a:rPr>
                          <m:t>5</m:t>
                        </m:r>
                        <m:r>
                          <a:rPr lang="en-GB" sz="2400" i="1">
                            <a:ea typeface="Cambria Math" panose="02040503050406030204" pitchFamily="18" charset="0"/>
                            <a:cs typeface="Arial" panose="020B0604020202020204" pitchFamily="34" charset="0"/>
                          </a:rPr>
                          <m:t>×9</m:t>
                        </m:r>
                      </m:den>
                    </m:f>
                  </m:oMath>
                </a14:m>
                <a:endParaRPr lang="en-GB" sz="2400" dirty="0">
                  <a:cs typeface="Arial" panose="020B0604020202020204" pitchFamily="34" charset="0"/>
                </a:endParaRPr>
              </a:p>
              <a:p>
                <a:endParaRPr lang="en-GB" sz="2400" dirty="0">
                  <a:cs typeface="Arial" panose="020B0604020202020204" pitchFamily="34" charset="0"/>
                </a:endParaRPr>
              </a:p>
              <a:p>
                <a:r>
                  <a:rPr lang="en-GB" sz="2400" dirty="0">
                    <a:cs typeface="Arial" panose="020B0604020202020204" pitchFamily="34" charset="0"/>
                  </a:rPr>
                  <a:t>		</a:t>
                </a:r>
                <a14:m>
                  <m:oMath xmlns:m="http://schemas.openxmlformats.org/officeDocument/2006/math">
                    <m:r>
                      <a:rPr lang="en-GB" sz="2400" i="1">
                        <a:cs typeface="Arial" panose="020B0604020202020204" pitchFamily="34" charset="0"/>
                      </a:rPr>
                      <m:t>=</m:t>
                    </m:r>
                    <m:f>
                      <m:fPr>
                        <m:ctrlPr>
                          <a:rPr lang="en-GB" sz="2400" i="1">
                            <a:cs typeface="Arial" panose="020B0604020202020204" pitchFamily="34" charset="0"/>
                          </a:rPr>
                        </m:ctrlPr>
                      </m:fPr>
                      <m:num>
                        <m:r>
                          <a:rPr lang="en-GB" sz="2400" i="1">
                            <a:cs typeface="Arial" panose="020B0604020202020204" pitchFamily="34" charset="0"/>
                          </a:rPr>
                          <m:t>12</m:t>
                        </m:r>
                      </m:num>
                      <m:den>
                        <m:r>
                          <a:rPr lang="en-GB" sz="2400" i="1">
                            <a:cs typeface="Arial" panose="020B0604020202020204" pitchFamily="34" charset="0"/>
                          </a:rPr>
                          <m:t>45</m:t>
                        </m:r>
                      </m:den>
                    </m:f>
                  </m:oMath>
                </a14:m>
                <a:endParaRPr lang="en-GB" sz="2400" dirty="0">
                  <a:cs typeface="Arial" panose="020B0604020202020204" pitchFamily="34" charset="0"/>
                </a:endParaRPr>
              </a:p>
              <a:p>
                <a:endParaRPr lang="en-GB" sz="2400" dirty="0">
                  <a:cs typeface="Arial" panose="020B0604020202020204" pitchFamily="34" charset="0"/>
                </a:endParaRPr>
              </a:p>
              <a:p>
                <a:r>
                  <a:rPr lang="en-GB" sz="2400" dirty="0">
                    <a:cs typeface="Arial" panose="020B0604020202020204" pitchFamily="34" charset="0"/>
                  </a:rPr>
                  <a:t>		</a:t>
                </a:r>
                <a14:m>
                  <m:oMath xmlns:m="http://schemas.openxmlformats.org/officeDocument/2006/math">
                    <m:r>
                      <a:rPr lang="en-GB" sz="2400" i="1">
                        <a:cs typeface="Arial" panose="020B0604020202020204" pitchFamily="34" charset="0"/>
                      </a:rPr>
                      <m:t>=</m:t>
                    </m:r>
                    <m:f>
                      <m:fPr>
                        <m:ctrlPr>
                          <a:rPr lang="en-GB" sz="2400" i="1">
                            <a:cs typeface="Arial" panose="020B0604020202020204" pitchFamily="34" charset="0"/>
                          </a:rPr>
                        </m:ctrlPr>
                      </m:fPr>
                      <m:num>
                        <m:r>
                          <a:rPr lang="en-GB" sz="2400" i="1">
                            <a:cs typeface="Arial" panose="020B0604020202020204" pitchFamily="34" charset="0"/>
                          </a:rPr>
                          <m:t>4</m:t>
                        </m:r>
                      </m:num>
                      <m:den>
                        <m:r>
                          <a:rPr lang="en-GB" sz="2400" i="1">
                            <a:cs typeface="Arial" panose="020B0604020202020204" pitchFamily="34" charset="0"/>
                          </a:rPr>
                          <m:t>15</m:t>
                        </m:r>
                      </m:den>
                    </m:f>
                  </m:oMath>
                </a14:m>
                <a:endParaRPr lang="en-GB" sz="2000" dirty="0">
                  <a:cs typeface="Arial" panose="020B0604020202020204" pitchFamily="34" charset="0"/>
                </a:endParaRPr>
              </a:p>
            </p:txBody>
          </p:sp>
        </mc:Choice>
        <mc:Fallback>
          <p:sp>
            <p:nvSpPr>
              <p:cNvPr id="2" name="TextBox 1">
                <a:extLst>
                  <a:ext uri="{FF2B5EF4-FFF2-40B4-BE49-F238E27FC236}">
                    <a16:creationId xmlns:a16="http://schemas.microsoft.com/office/drawing/2014/main" id="{028E9374-91E0-480D-937B-666FAC497C90}"/>
                  </a:ext>
                </a:extLst>
              </p:cNvPr>
              <p:cNvSpPr txBox="1">
                <a:spLocks noRot="1" noChangeAspect="1" noMove="1" noResize="1" noEditPoints="1" noAdjustHandles="1" noChangeArrowheads="1" noChangeShapeType="1" noTextEdit="1"/>
              </p:cNvSpPr>
              <p:nvPr/>
            </p:nvSpPr>
            <p:spPr>
              <a:xfrm>
                <a:off x="45695" y="1316198"/>
                <a:ext cx="6768752" cy="3333477"/>
              </a:xfrm>
              <a:prstGeom prst="rect">
                <a:avLst/>
              </a:prstGeom>
              <a:blipFill>
                <a:blip r:embed="rId2"/>
                <a:stretch>
                  <a:fillRect l="-720"/>
                </a:stretch>
              </a:blipFill>
            </p:spPr>
            <p:txBody>
              <a:bodyPr/>
              <a:lstStyle/>
              <a:p>
                <a:r>
                  <a:rPr lang="en-GB">
                    <a:noFill/>
                  </a:rPr>
                  <a:t> </a:t>
                </a:r>
              </a:p>
            </p:txBody>
          </p:sp>
        </mc:Fallback>
      </mc:AlternateContent>
      <p:sp>
        <p:nvSpPr>
          <p:cNvPr id="12" name="Cloud Callout 10">
            <a:extLst>
              <a:ext uri="{FF2B5EF4-FFF2-40B4-BE49-F238E27FC236}">
                <a16:creationId xmlns:a16="http://schemas.microsoft.com/office/drawing/2014/main" id="{332ECD05-1E2D-4FEF-ADB2-E04EF24DD525}"/>
              </a:ext>
            </a:extLst>
          </p:cNvPr>
          <p:cNvSpPr/>
          <p:nvPr/>
        </p:nvSpPr>
        <p:spPr bwMode="auto">
          <a:xfrm>
            <a:off x="3174751" y="2152408"/>
            <a:ext cx="2553200" cy="1012885"/>
          </a:xfrm>
          <a:prstGeom prst="roundRect">
            <a:avLst/>
          </a:prstGeom>
          <a:solidFill>
            <a:srgbClr val="7030A0"/>
          </a:solidFill>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8304" tIns="34152" rIns="68304" bIns="34152" numCol="1" rtlCol="0" anchor="t" anchorCtr="0" compatLnSpc="1">
            <a:prstTxWarp prst="textNoShape">
              <a:avLst/>
            </a:prstTxWarp>
          </a:bodyPr>
          <a:lstStyle/>
          <a:p>
            <a:r>
              <a:rPr lang="en-GB" dirty="0">
                <a:solidFill>
                  <a:schemeClr val="bg1"/>
                </a:solidFill>
                <a:cs typeface="Arial" panose="020B0604020202020204" pitchFamily="34" charset="0"/>
              </a:rPr>
              <a:t>Multiply the numerators and multiply the denominators together</a:t>
            </a:r>
            <a:endParaRPr lang="en-GB" b="1" dirty="0">
              <a:solidFill>
                <a:schemeClr val="bg1"/>
              </a:solidFill>
              <a:cs typeface="Arial" panose="020B0604020202020204" pitchFamily="34" charset="0"/>
            </a:endParaRPr>
          </a:p>
        </p:txBody>
      </p:sp>
      <p:sp>
        <p:nvSpPr>
          <p:cNvPr id="14" name="Cloud Callout 13">
            <a:extLst>
              <a:ext uri="{FF2B5EF4-FFF2-40B4-BE49-F238E27FC236}">
                <a16:creationId xmlns:a16="http://schemas.microsoft.com/office/drawing/2014/main" id="{DC6E8B75-E4F5-440D-B513-92C84CAF1E5C}"/>
              </a:ext>
            </a:extLst>
          </p:cNvPr>
          <p:cNvSpPr/>
          <p:nvPr/>
        </p:nvSpPr>
        <p:spPr bwMode="auto">
          <a:xfrm>
            <a:off x="3162413" y="3268627"/>
            <a:ext cx="2553200" cy="424081"/>
          </a:xfrm>
          <a:prstGeom prst="roundRect">
            <a:avLst/>
          </a:prstGeom>
          <a:solidFill>
            <a:srgbClr val="7030A0"/>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304" tIns="34152" rIns="68304" bIns="34152" numCol="1" rtlCol="0" anchor="t" anchorCtr="0" compatLnSpc="1">
            <a:prstTxWarp prst="textNoShape">
              <a:avLst/>
            </a:prstTxWarp>
          </a:bodyPr>
          <a:lstStyle/>
          <a:p>
            <a:r>
              <a:rPr lang="en-GB" dirty="0">
                <a:solidFill>
                  <a:schemeClr val="bg1"/>
                </a:solidFill>
                <a:cs typeface="Arial" panose="020B0604020202020204" pitchFamily="34" charset="0"/>
              </a:rPr>
              <a:t>Simplify if possible!</a:t>
            </a:r>
            <a:endParaRPr lang="en-GB" b="1" dirty="0">
              <a:solidFill>
                <a:schemeClr val="bg1"/>
              </a:solidFill>
              <a:cs typeface="Arial" panose="020B0604020202020204" pitchFamily="34" charset="0"/>
            </a:endParaRPr>
          </a:p>
        </p:txBody>
      </p:sp>
      <p:sp>
        <p:nvSpPr>
          <p:cNvPr id="5" name="TextBox 4">
            <a:extLst>
              <a:ext uri="{FF2B5EF4-FFF2-40B4-BE49-F238E27FC236}">
                <a16:creationId xmlns:a16="http://schemas.microsoft.com/office/drawing/2014/main" id="{EC4E132A-FC80-4CAA-9C6E-08C22DC7205E}"/>
              </a:ext>
            </a:extLst>
          </p:cNvPr>
          <p:cNvSpPr txBox="1"/>
          <p:nvPr/>
        </p:nvSpPr>
        <p:spPr>
          <a:xfrm>
            <a:off x="35719" y="0"/>
            <a:ext cx="12120562" cy="369332"/>
          </a:xfrm>
          <a:prstGeom prst="rect">
            <a:avLst/>
          </a:prstGeom>
          <a:solidFill>
            <a:srgbClr val="002060"/>
          </a:solidFill>
        </p:spPr>
        <p:txBody>
          <a:bodyPr wrap="square" rtlCol="0">
            <a:spAutoFit/>
          </a:bodyPr>
          <a:lstStyle/>
          <a:p>
            <a:r>
              <a:rPr lang="en-GB" dirty="0">
                <a:solidFill>
                  <a:schemeClr val="bg1"/>
                </a:solidFill>
              </a:rPr>
              <a:t>Working with Fractions</a:t>
            </a:r>
          </a:p>
        </p:txBody>
      </p:sp>
      <p:sp>
        <p:nvSpPr>
          <p:cNvPr id="6" name="TextBox 5">
            <a:extLst>
              <a:ext uri="{FF2B5EF4-FFF2-40B4-BE49-F238E27FC236}">
                <a16:creationId xmlns:a16="http://schemas.microsoft.com/office/drawing/2014/main" id="{F668E329-788F-4639-8D71-D0A9B0B75644}"/>
              </a:ext>
            </a:extLst>
          </p:cNvPr>
          <p:cNvSpPr txBox="1"/>
          <p:nvPr/>
        </p:nvSpPr>
        <p:spPr>
          <a:xfrm>
            <a:off x="35719" y="369332"/>
            <a:ext cx="12120562" cy="369332"/>
          </a:xfrm>
          <a:prstGeom prst="rect">
            <a:avLst/>
          </a:prstGeom>
          <a:solidFill>
            <a:srgbClr val="0070C0"/>
          </a:solidFill>
        </p:spPr>
        <p:txBody>
          <a:bodyPr wrap="square" rtlCol="0">
            <a:spAutoFit/>
          </a:bodyPr>
          <a:lstStyle/>
          <a:p>
            <a:r>
              <a:rPr lang="en-GB" dirty="0">
                <a:solidFill>
                  <a:schemeClr val="bg1"/>
                </a:solidFill>
              </a:rPr>
              <a:t>Multiplying Fractions</a:t>
            </a:r>
          </a:p>
        </p:txBody>
      </p:sp>
      <p:sp>
        <p:nvSpPr>
          <p:cNvPr id="10" name="TextBox 9">
            <a:extLst>
              <a:ext uri="{FF2B5EF4-FFF2-40B4-BE49-F238E27FC236}">
                <a16:creationId xmlns:a16="http://schemas.microsoft.com/office/drawing/2014/main" id="{96C7E028-5411-4738-AD2D-1AFEBC8026FC}"/>
              </a:ext>
            </a:extLst>
          </p:cNvPr>
          <p:cNvSpPr txBox="1"/>
          <p:nvPr/>
        </p:nvSpPr>
        <p:spPr>
          <a:xfrm>
            <a:off x="125259" y="940079"/>
            <a:ext cx="973123" cy="369332"/>
          </a:xfrm>
          <a:prstGeom prst="rect">
            <a:avLst/>
          </a:prstGeom>
          <a:solidFill>
            <a:srgbClr val="FFFF00"/>
          </a:solidFill>
          <a:ln w="38100">
            <a:solidFill>
              <a:schemeClr val="tx1"/>
            </a:solidFill>
          </a:ln>
        </p:spPr>
        <p:txBody>
          <a:bodyPr wrap="square">
            <a:spAutoFit/>
          </a:bodyPr>
          <a:lstStyle/>
          <a:p>
            <a:r>
              <a:rPr lang="en-US" b="0" i="0" dirty="0">
                <a:solidFill>
                  <a:srgbClr val="333333"/>
                </a:solidFill>
                <a:effectLst/>
              </a:rPr>
              <a:t>Example</a:t>
            </a:r>
            <a:endParaRPr lang="en-GB" dirty="0"/>
          </a:p>
        </p:txBody>
      </p:sp>
      <p:sp>
        <p:nvSpPr>
          <p:cNvPr id="11" name="TextBox 10">
            <a:extLst>
              <a:ext uri="{FF2B5EF4-FFF2-40B4-BE49-F238E27FC236}">
                <a16:creationId xmlns:a16="http://schemas.microsoft.com/office/drawing/2014/main" id="{7D75757D-5FC2-43CA-9935-97B24DD9889A}"/>
              </a:ext>
            </a:extLst>
          </p:cNvPr>
          <p:cNvSpPr txBox="1"/>
          <p:nvPr/>
        </p:nvSpPr>
        <p:spPr>
          <a:xfrm>
            <a:off x="6096000" y="923330"/>
            <a:ext cx="973123" cy="369332"/>
          </a:xfrm>
          <a:prstGeom prst="rect">
            <a:avLst/>
          </a:prstGeom>
          <a:solidFill>
            <a:srgbClr val="FFFF00"/>
          </a:solidFill>
          <a:ln w="38100">
            <a:solidFill>
              <a:schemeClr val="tx1"/>
            </a:solidFill>
          </a:ln>
        </p:spPr>
        <p:txBody>
          <a:bodyPr wrap="square">
            <a:spAutoFit/>
          </a:bodyPr>
          <a:lstStyle/>
          <a:p>
            <a:r>
              <a:rPr lang="en-US" b="0" i="0" dirty="0">
                <a:solidFill>
                  <a:srgbClr val="333333"/>
                </a:solidFill>
                <a:effectLst/>
              </a:rPr>
              <a:t>Example</a:t>
            </a:r>
            <a:endParaRPr lang="en-GB" dirty="0"/>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10A4118B-E2B0-4FC7-B652-EE7BB0B8A4ED}"/>
                  </a:ext>
                </a:extLst>
              </p:cNvPr>
              <p:cNvSpPr txBox="1"/>
              <p:nvPr/>
            </p:nvSpPr>
            <p:spPr>
              <a:xfrm>
                <a:off x="6096000" y="1316198"/>
                <a:ext cx="5973135" cy="3344185"/>
              </a:xfrm>
              <a:prstGeom prst="rect">
                <a:avLst/>
              </a:prstGeom>
              <a:noFill/>
            </p:spPr>
            <p:txBody>
              <a:bodyPr wrap="square" rtlCol="0">
                <a:spAutoFit/>
              </a:bodyPr>
              <a:lstStyle/>
              <a:p>
                <a:r>
                  <a:rPr lang="en-GB" dirty="0">
                    <a:cs typeface="Arial" panose="020B0604020202020204" pitchFamily="34" charset="0"/>
                  </a:rPr>
                  <a:t>Work out 	</a:t>
                </a:r>
                <a14:m>
                  <m:oMath xmlns:m="http://schemas.openxmlformats.org/officeDocument/2006/math">
                    <m:f>
                      <m:fPr>
                        <m:ctrlPr>
                          <a:rPr lang="en-GB" sz="2400" i="1">
                            <a:cs typeface="Arial" panose="020B0604020202020204" pitchFamily="34" charset="0"/>
                          </a:rPr>
                        </m:ctrlPr>
                      </m:fPr>
                      <m:num>
                        <m:r>
                          <a:rPr lang="en-GB" sz="2400" i="1">
                            <a:cs typeface="Arial" panose="020B0604020202020204" pitchFamily="34" charset="0"/>
                          </a:rPr>
                          <m:t>30</m:t>
                        </m:r>
                      </m:num>
                      <m:den>
                        <m:r>
                          <a:rPr lang="en-GB" sz="2400" i="1">
                            <a:cs typeface="Arial" panose="020B0604020202020204" pitchFamily="34" charset="0"/>
                          </a:rPr>
                          <m:t>49</m:t>
                        </m:r>
                      </m:den>
                    </m:f>
                    <m:r>
                      <a:rPr lang="en-GB" sz="2400" i="1">
                        <a:ea typeface="Cambria Math" panose="02040503050406030204" pitchFamily="18" charset="0"/>
                        <a:cs typeface="Arial" panose="020B0604020202020204" pitchFamily="34" charset="0"/>
                      </a:rPr>
                      <m:t>×</m:t>
                    </m:r>
                    <m:f>
                      <m:fPr>
                        <m:ctrlPr>
                          <a:rPr lang="en-GB" sz="2400" i="1">
                            <a:ea typeface="Cambria Math" panose="02040503050406030204" pitchFamily="18" charset="0"/>
                            <a:cs typeface="Arial" panose="020B0604020202020204" pitchFamily="34" charset="0"/>
                          </a:rPr>
                        </m:ctrlPr>
                      </m:fPr>
                      <m:num>
                        <m:r>
                          <a:rPr lang="en-GB" sz="2400" i="1">
                            <a:ea typeface="Cambria Math" panose="02040503050406030204" pitchFamily="18" charset="0"/>
                            <a:cs typeface="Arial" panose="020B0604020202020204" pitchFamily="34" charset="0"/>
                          </a:rPr>
                          <m:t>21</m:t>
                        </m:r>
                      </m:num>
                      <m:den>
                        <m:r>
                          <a:rPr lang="en-GB" sz="2400" i="1">
                            <a:ea typeface="Cambria Math" panose="02040503050406030204" pitchFamily="18" charset="0"/>
                            <a:cs typeface="Arial" panose="020B0604020202020204" pitchFamily="34" charset="0"/>
                          </a:rPr>
                          <m:t>24</m:t>
                        </m:r>
                      </m:den>
                    </m:f>
                  </m:oMath>
                </a14:m>
                <a:endParaRPr lang="en-GB" sz="2400" dirty="0">
                  <a:cs typeface="Arial" panose="020B0604020202020204" pitchFamily="34" charset="0"/>
                </a:endParaRPr>
              </a:p>
              <a:p>
                <a:endParaRPr lang="en-GB" sz="2400" dirty="0">
                  <a:cs typeface="Arial" panose="020B0604020202020204" pitchFamily="34" charset="0"/>
                </a:endParaRPr>
              </a:p>
              <a:p>
                <a:r>
                  <a:rPr lang="en-GB" sz="2400" dirty="0">
                    <a:cs typeface="Arial" panose="020B0604020202020204" pitchFamily="34" charset="0"/>
                  </a:rPr>
                  <a:t>		</a:t>
                </a:r>
                <a14:m>
                  <m:oMath xmlns:m="http://schemas.openxmlformats.org/officeDocument/2006/math">
                    <m:r>
                      <a:rPr lang="en-GB" sz="2400" i="1">
                        <a:cs typeface="Arial" panose="020B0604020202020204" pitchFamily="34" charset="0"/>
                      </a:rPr>
                      <m:t>=</m:t>
                    </m:r>
                    <m:f>
                      <m:fPr>
                        <m:ctrlPr>
                          <a:rPr lang="en-GB" sz="2400" i="1">
                            <a:cs typeface="Arial" panose="020B0604020202020204" pitchFamily="34" charset="0"/>
                          </a:rPr>
                        </m:ctrlPr>
                      </m:fPr>
                      <m:num>
                        <m:r>
                          <a:rPr lang="en-GB" sz="2400" i="1">
                            <a:cs typeface="Arial" panose="020B0604020202020204" pitchFamily="34" charset="0"/>
                          </a:rPr>
                          <m:t>30</m:t>
                        </m:r>
                        <m:r>
                          <a:rPr lang="en-GB" sz="2400" i="1">
                            <a:ea typeface="Cambria Math" panose="02040503050406030204" pitchFamily="18" charset="0"/>
                            <a:cs typeface="Arial" panose="020B0604020202020204" pitchFamily="34" charset="0"/>
                          </a:rPr>
                          <m:t>×21</m:t>
                        </m:r>
                      </m:num>
                      <m:den>
                        <m:r>
                          <a:rPr lang="en-GB" sz="2400" i="1">
                            <a:cs typeface="Arial" panose="020B0604020202020204" pitchFamily="34" charset="0"/>
                          </a:rPr>
                          <m:t>49</m:t>
                        </m:r>
                        <m:r>
                          <a:rPr lang="en-GB" sz="2400" i="1">
                            <a:ea typeface="Cambria Math" panose="02040503050406030204" pitchFamily="18" charset="0"/>
                            <a:cs typeface="Arial" panose="020B0604020202020204" pitchFamily="34" charset="0"/>
                          </a:rPr>
                          <m:t>×24</m:t>
                        </m:r>
                      </m:den>
                    </m:f>
                  </m:oMath>
                </a14:m>
                <a:endParaRPr lang="en-GB" sz="2400" dirty="0">
                  <a:cs typeface="Arial" panose="020B0604020202020204" pitchFamily="34" charset="0"/>
                </a:endParaRPr>
              </a:p>
              <a:p>
                <a:endParaRPr lang="en-GB" sz="2400" dirty="0">
                  <a:cs typeface="Arial" panose="020B0604020202020204" pitchFamily="34" charset="0"/>
                </a:endParaRPr>
              </a:p>
              <a:p>
                <a:r>
                  <a:rPr lang="en-GB" sz="2400" dirty="0">
                    <a:cs typeface="Arial" panose="020B0604020202020204" pitchFamily="34" charset="0"/>
                  </a:rPr>
                  <a:t>		</a:t>
                </a:r>
                <a14:m>
                  <m:oMath xmlns:m="http://schemas.openxmlformats.org/officeDocument/2006/math">
                    <m:r>
                      <a:rPr lang="en-GB" sz="2400" i="1">
                        <a:cs typeface="Arial" panose="020B0604020202020204" pitchFamily="34" charset="0"/>
                      </a:rPr>
                      <m:t>=</m:t>
                    </m:r>
                    <m:f>
                      <m:fPr>
                        <m:ctrlPr>
                          <a:rPr lang="en-GB" sz="2400" i="1">
                            <a:cs typeface="Arial" panose="020B0604020202020204" pitchFamily="34" charset="0"/>
                          </a:rPr>
                        </m:ctrlPr>
                      </m:fPr>
                      <m:num>
                        <m:r>
                          <a:rPr lang="en-GB" sz="2400" i="1">
                            <a:cs typeface="Arial" panose="020B0604020202020204" pitchFamily="34" charset="0"/>
                          </a:rPr>
                          <m:t>5</m:t>
                        </m:r>
                        <m:r>
                          <a:rPr lang="en-GB" sz="2400" i="1">
                            <a:ea typeface="Cambria Math" panose="02040503050406030204" pitchFamily="18" charset="0"/>
                            <a:cs typeface="Arial" panose="020B0604020202020204" pitchFamily="34" charset="0"/>
                          </a:rPr>
                          <m:t>×3</m:t>
                        </m:r>
                      </m:num>
                      <m:den>
                        <m:r>
                          <a:rPr lang="en-GB" sz="2400" i="1">
                            <a:cs typeface="Arial" panose="020B0604020202020204" pitchFamily="34" charset="0"/>
                          </a:rPr>
                          <m:t>7</m:t>
                        </m:r>
                        <m:r>
                          <a:rPr lang="en-GB" sz="2400" i="1">
                            <a:ea typeface="Cambria Math" panose="02040503050406030204" pitchFamily="18" charset="0"/>
                            <a:cs typeface="Arial" panose="020B0604020202020204" pitchFamily="34" charset="0"/>
                          </a:rPr>
                          <m:t>×4</m:t>
                        </m:r>
                      </m:den>
                    </m:f>
                  </m:oMath>
                </a14:m>
                <a:endParaRPr lang="en-GB" sz="2400" dirty="0">
                  <a:cs typeface="Arial" panose="020B0604020202020204" pitchFamily="34" charset="0"/>
                </a:endParaRPr>
              </a:p>
              <a:p>
                <a:endParaRPr lang="en-GB" sz="2400" dirty="0">
                  <a:cs typeface="Arial" panose="020B0604020202020204" pitchFamily="34" charset="0"/>
                </a:endParaRPr>
              </a:p>
              <a:p>
                <a:r>
                  <a:rPr lang="en-GB" sz="2400" dirty="0">
                    <a:cs typeface="Arial" panose="020B0604020202020204" pitchFamily="34" charset="0"/>
                  </a:rPr>
                  <a:t>		</a:t>
                </a:r>
                <a14:m>
                  <m:oMath xmlns:m="http://schemas.openxmlformats.org/officeDocument/2006/math">
                    <m:r>
                      <a:rPr lang="en-GB" sz="2400" i="1">
                        <a:cs typeface="Arial" panose="020B0604020202020204" pitchFamily="34" charset="0"/>
                      </a:rPr>
                      <m:t>=</m:t>
                    </m:r>
                    <m:f>
                      <m:fPr>
                        <m:ctrlPr>
                          <a:rPr lang="en-GB" sz="2400" i="1">
                            <a:cs typeface="Arial" panose="020B0604020202020204" pitchFamily="34" charset="0"/>
                          </a:rPr>
                        </m:ctrlPr>
                      </m:fPr>
                      <m:num>
                        <m:r>
                          <a:rPr lang="en-GB" sz="2400" i="1">
                            <a:cs typeface="Arial" panose="020B0604020202020204" pitchFamily="34" charset="0"/>
                          </a:rPr>
                          <m:t>15</m:t>
                        </m:r>
                      </m:num>
                      <m:den>
                        <m:r>
                          <a:rPr lang="en-GB" sz="2400" i="1">
                            <a:cs typeface="Arial" panose="020B0604020202020204" pitchFamily="34" charset="0"/>
                          </a:rPr>
                          <m:t>28</m:t>
                        </m:r>
                      </m:den>
                    </m:f>
                  </m:oMath>
                </a14:m>
                <a:endParaRPr lang="en-GB" dirty="0">
                  <a:cs typeface="Arial" panose="020B0604020202020204" pitchFamily="34" charset="0"/>
                </a:endParaRPr>
              </a:p>
            </p:txBody>
          </p:sp>
        </mc:Choice>
        <mc:Fallback>
          <p:sp>
            <p:nvSpPr>
              <p:cNvPr id="13" name="TextBox 12">
                <a:extLst>
                  <a:ext uri="{FF2B5EF4-FFF2-40B4-BE49-F238E27FC236}">
                    <a16:creationId xmlns:a16="http://schemas.microsoft.com/office/drawing/2014/main" id="{10A4118B-E2B0-4FC7-B652-EE7BB0B8A4ED}"/>
                  </a:ext>
                </a:extLst>
              </p:cNvPr>
              <p:cNvSpPr txBox="1">
                <a:spLocks noRot="1" noChangeAspect="1" noMove="1" noResize="1" noEditPoints="1" noAdjustHandles="1" noChangeArrowheads="1" noChangeShapeType="1" noTextEdit="1"/>
              </p:cNvSpPr>
              <p:nvPr/>
            </p:nvSpPr>
            <p:spPr>
              <a:xfrm>
                <a:off x="6096000" y="1316198"/>
                <a:ext cx="5973135" cy="3344185"/>
              </a:xfrm>
              <a:prstGeom prst="rect">
                <a:avLst/>
              </a:prstGeom>
              <a:blipFill>
                <a:blip r:embed="rId3"/>
                <a:stretch>
                  <a:fillRect l="-816"/>
                </a:stretch>
              </a:blipFill>
            </p:spPr>
            <p:txBody>
              <a:bodyPr/>
              <a:lstStyle/>
              <a:p>
                <a:r>
                  <a:rPr lang="en-GB">
                    <a:noFill/>
                  </a:rPr>
                  <a:t> </a:t>
                </a:r>
              </a:p>
            </p:txBody>
          </p:sp>
        </mc:Fallback>
      </mc:AlternateContent>
      <p:sp>
        <p:nvSpPr>
          <p:cNvPr id="15" name="Rectangle: Rounded Corners 14">
            <a:extLst>
              <a:ext uri="{FF2B5EF4-FFF2-40B4-BE49-F238E27FC236}">
                <a16:creationId xmlns:a16="http://schemas.microsoft.com/office/drawing/2014/main" id="{63F4CAB0-89E0-460C-A76C-1CBDEB93D0B7}"/>
              </a:ext>
            </a:extLst>
          </p:cNvPr>
          <p:cNvSpPr/>
          <p:nvPr/>
        </p:nvSpPr>
        <p:spPr>
          <a:xfrm>
            <a:off x="9263433" y="1857498"/>
            <a:ext cx="2766642" cy="1387896"/>
          </a:xfrm>
          <a:prstGeom prst="roundRect">
            <a:avLst/>
          </a:prstGeom>
          <a:solidFill>
            <a:srgbClr val="7030A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600" dirty="0">
                <a:solidFill>
                  <a:schemeClr val="bg1"/>
                </a:solidFill>
                <a:latin typeface="Arial" panose="020B0604020202020204" pitchFamily="34" charset="0"/>
                <a:cs typeface="Arial" panose="020B0604020202020204" pitchFamily="34" charset="0"/>
              </a:rPr>
              <a:t>For questions involving bigger numbers, it’s easier to simplify </a:t>
            </a:r>
            <a:r>
              <a:rPr lang="en-GB" sz="1600" b="1" dirty="0">
                <a:solidFill>
                  <a:schemeClr val="bg1"/>
                </a:solidFill>
                <a:latin typeface="Arial" panose="020B0604020202020204" pitchFamily="34" charset="0"/>
                <a:cs typeface="Arial" panose="020B0604020202020204" pitchFamily="34" charset="0"/>
              </a:rPr>
              <a:t>before</a:t>
            </a:r>
            <a:r>
              <a:rPr lang="en-GB" sz="1600" dirty="0">
                <a:solidFill>
                  <a:schemeClr val="bg1"/>
                </a:solidFill>
                <a:latin typeface="Arial" panose="020B0604020202020204" pitchFamily="34" charset="0"/>
                <a:cs typeface="Arial" panose="020B0604020202020204" pitchFamily="34" charset="0"/>
              </a:rPr>
              <a:t> multiplying</a:t>
            </a:r>
          </a:p>
        </p:txBody>
      </p:sp>
      <p:cxnSp>
        <p:nvCxnSpPr>
          <p:cNvPr id="24" name="Straight Connector 23">
            <a:extLst>
              <a:ext uri="{FF2B5EF4-FFF2-40B4-BE49-F238E27FC236}">
                <a16:creationId xmlns:a16="http://schemas.microsoft.com/office/drawing/2014/main" id="{0341D953-E1F2-4F4F-84E4-DDE8C60CAA0E}"/>
              </a:ext>
            </a:extLst>
          </p:cNvPr>
          <p:cNvCxnSpPr/>
          <p:nvPr/>
        </p:nvCxnSpPr>
        <p:spPr>
          <a:xfrm flipV="1">
            <a:off x="8309289" y="2316169"/>
            <a:ext cx="288032" cy="1607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31664667-52A7-469A-B74E-5AE24D6282A2}"/>
                  </a:ext>
                </a:extLst>
              </p:cNvPr>
              <p:cNvSpPr txBox="1"/>
              <p:nvPr/>
            </p:nvSpPr>
            <p:spPr>
              <a:xfrm>
                <a:off x="8021257" y="2152408"/>
                <a:ext cx="50405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dirty="0">
                          <a:solidFill>
                            <a:srgbClr val="FF0000"/>
                          </a:solidFill>
                          <a:latin typeface="Cambria Math" panose="02040503050406030204" pitchFamily="18" charset="0"/>
                        </a:rPr>
                        <m:t>𝟓</m:t>
                      </m:r>
                    </m:oMath>
                  </m:oMathPara>
                </a14:m>
                <a:endParaRPr lang="en-GB" sz="1400" b="1" dirty="0">
                  <a:solidFill>
                    <a:srgbClr val="FF0000"/>
                  </a:solidFill>
                </a:endParaRPr>
              </a:p>
            </p:txBody>
          </p:sp>
        </mc:Choice>
        <mc:Fallback>
          <p:sp>
            <p:nvSpPr>
              <p:cNvPr id="25" name="TextBox 24">
                <a:extLst>
                  <a:ext uri="{FF2B5EF4-FFF2-40B4-BE49-F238E27FC236}">
                    <a16:creationId xmlns:a16="http://schemas.microsoft.com/office/drawing/2014/main" id="{31664667-52A7-469A-B74E-5AE24D6282A2}"/>
                  </a:ext>
                </a:extLst>
              </p:cNvPr>
              <p:cNvSpPr txBox="1">
                <a:spLocks noRot="1" noChangeAspect="1" noMove="1" noResize="1" noEditPoints="1" noAdjustHandles="1" noChangeArrowheads="1" noChangeShapeType="1" noTextEdit="1"/>
              </p:cNvSpPr>
              <p:nvPr/>
            </p:nvSpPr>
            <p:spPr>
              <a:xfrm>
                <a:off x="8021257" y="2152408"/>
                <a:ext cx="504056" cy="307777"/>
              </a:xfrm>
              <a:prstGeom prst="rect">
                <a:avLst/>
              </a:prstGeom>
              <a:blipFill>
                <a:blip r:embed="rId4"/>
                <a:stretch>
                  <a:fillRect/>
                </a:stretch>
              </a:blipFill>
            </p:spPr>
            <p:txBody>
              <a:bodyPr/>
              <a:lstStyle/>
              <a:p>
                <a:r>
                  <a:rPr lang="en-GB">
                    <a:noFill/>
                  </a:rPr>
                  <a:t> </a:t>
                </a:r>
              </a:p>
            </p:txBody>
          </p:sp>
        </mc:Fallback>
      </mc:AlternateContent>
      <p:cxnSp>
        <p:nvCxnSpPr>
          <p:cNvPr id="26" name="Straight Connector 25">
            <a:extLst>
              <a:ext uri="{FF2B5EF4-FFF2-40B4-BE49-F238E27FC236}">
                <a16:creationId xmlns:a16="http://schemas.microsoft.com/office/drawing/2014/main" id="{FBB8E519-0ACC-4EFC-88AB-481970DE9AF3}"/>
              </a:ext>
            </a:extLst>
          </p:cNvPr>
          <p:cNvCxnSpPr/>
          <p:nvPr/>
        </p:nvCxnSpPr>
        <p:spPr>
          <a:xfrm flipV="1">
            <a:off x="8720786" y="2640490"/>
            <a:ext cx="288032" cy="1607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51EDB8FD-5B4D-4124-AAD8-1FE2B70A183F}"/>
                  </a:ext>
                </a:extLst>
              </p:cNvPr>
              <p:cNvSpPr txBox="1"/>
              <p:nvPr/>
            </p:nvSpPr>
            <p:spPr>
              <a:xfrm>
                <a:off x="8798092" y="2657989"/>
                <a:ext cx="50405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dirty="0">
                          <a:solidFill>
                            <a:srgbClr val="FF0000"/>
                          </a:solidFill>
                          <a:latin typeface="Cambria Math" panose="02040503050406030204" pitchFamily="18" charset="0"/>
                        </a:rPr>
                        <m:t>𝟒</m:t>
                      </m:r>
                    </m:oMath>
                  </m:oMathPara>
                </a14:m>
                <a:endParaRPr lang="en-GB" sz="1400" b="1" dirty="0">
                  <a:solidFill>
                    <a:srgbClr val="FF0000"/>
                  </a:solidFill>
                </a:endParaRPr>
              </a:p>
            </p:txBody>
          </p:sp>
        </mc:Choice>
        <mc:Fallback>
          <p:sp>
            <p:nvSpPr>
              <p:cNvPr id="27" name="TextBox 26">
                <a:extLst>
                  <a:ext uri="{FF2B5EF4-FFF2-40B4-BE49-F238E27FC236}">
                    <a16:creationId xmlns:a16="http://schemas.microsoft.com/office/drawing/2014/main" id="{51EDB8FD-5B4D-4124-AAD8-1FE2B70A183F}"/>
                  </a:ext>
                </a:extLst>
              </p:cNvPr>
              <p:cNvSpPr txBox="1">
                <a:spLocks noRot="1" noChangeAspect="1" noMove="1" noResize="1" noEditPoints="1" noAdjustHandles="1" noChangeArrowheads="1" noChangeShapeType="1" noTextEdit="1"/>
              </p:cNvSpPr>
              <p:nvPr/>
            </p:nvSpPr>
            <p:spPr>
              <a:xfrm>
                <a:off x="8798092" y="2657989"/>
                <a:ext cx="504056" cy="307777"/>
              </a:xfrm>
              <a:prstGeom prst="rect">
                <a:avLst/>
              </a:prstGeom>
              <a:blipFill>
                <a:blip r:embed="rId5"/>
                <a:stretch>
                  <a:fillRect/>
                </a:stretch>
              </a:blipFill>
            </p:spPr>
            <p:txBody>
              <a:bodyPr/>
              <a:lstStyle/>
              <a:p>
                <a:r>
                  <a:rPr lang="en-GB">
                    <a:noFill/>
                  </a:rPr>
                  <a:t> </a:t>
                </a:r>
              </a:p>
            </p:txBody>
          </p:sp>
        </mc:Fallback>
      </mc:AlternateContent>
      <p:cxnSp>
        <p:nvCxnSpPr>
          <p:cNvPr id="28" name="Straight Connector 27">
            <a:extLst>
              <a:ext uri="{FF2B5EF4-FFF2-40B4-BE49-F238E27FC236}">
                <a16:creationId xmlns:a16="http://schemas.microsoft.com/office/drawing/2014/main" id="{2A70C576-1303-4438-919F-2122BBE684E5}"/>
              </a:ext>
            </a:extLst>
          </p:cNvPr>
          <p:cNvCxnSpPr/>
          <p:nvPr/>
        </p:nvCxnSpPr>
        <p:spPr>
          <a:xfrm flipV="1">
            <a:off x="8743506" y="2287824"/>
            <a:ext cx="288032" cy="16078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DA7112A4-8AF3-47F2-86DA-B504FB7D73A7}"/>
                  </a:ext>
                </a:extLst>
              </p:cNvPr>
              <p:cNvSpPr txBox="1"/>
              <p:nvPr/>
            </p:nvSpPr>
            <p:spPr>
              <a:xfrm>
                <a:off x="8836807" y="2116689"/>
                <a:ext cx="50405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dirty="0">
                          <a:solidFill>
                            <a:srgbClr val="00B0F0"/>
                          </a:solidFill>
                          <a:latin typeface="Cambria Math" panose="02040503050406030204" pitchFamily="18" charset="0"/>
                        </a:rPr>
                        <m:t>𝟑</m:t>
                      </m:r>
                    </m:oMath>
                  </m:oMathPara>
                </a14:m>
                <a:endParaRPr lang="en-GB" sz="1400" b="1" dirty="0">
                  <a:solidFill>
                    <a:srgbClr val="00B0F0"/>
                  </a:solidFill>
                </a:endParaRPr>
              </a:p>
            </p:txBody>
          </p:sp>
        </mc:Choice>
        <mc:Fallback>
          <p:sp>
            <p:nvSpPr>
              <p:cNvPr id="29" name="TextBox 28">
                <a:extLst>
                  <a:ext uri="{FF2B5EF4-FFF2-40B4-BE49-F238E27FC236}">
                    <a16:creationId xmlns:a16="http://schemas.microsoft.com/office/drawing/2014/main" id="{DA7112A4-8AF3-47F2-86DA-B504FB7D73A7}"/>
                  </a:ext>
                </a:extLst>
              </p:cNvPr>
              <p:cNvSpPr txBox="1">
                <a:spLocks noRot="1" noChangeAspect="1" noMove="1" noResize="1" noEditPoints="1" noAdjustHandles="1" noChangeArrowheads="1" noChangeShapeType="1" noTextEdit="1"/>
              </p:cNvSpPr>
              <p:nvPr/>
            </p:nvSpPr>
            <p:spPr>
              <a:xfrm>
                <a:off x="8836807" y="2116689"/>
                <a:ext cx="504056" cy="307777"/>
              </a:xfrm>
              <a:prstGeom prst="rect">
                <a:avLst/>
              </a:prstGeom>
              <a:blipFill>
                <a:blip r:embed="rId6"/>
                <a:stretch>
                  <a:fillRect/>
                </a:stretch>
              </a:blipFill>
            </p:spPr>
            <p:txBody>
              <a:bodyPr/>
              <a:lstStyle/>
              <a:p>
                <a:r>
                  <a:rPr lang="en-GB">
                    <a:noFill/>
                  </a:rPr>
                  <a:t> </a:t>
                </a:r>
              </a:p>
            </p:txBody>
          </p:sp>
        </mc:Fallback>
      </mc:AlternateContent>
      <p:cxnSp>
        <p:nvCxnSpPr>
          <p:cNvPr id="30" name="Straight Connector 29">
            <a:extLst>
              <a:ext uri="{FF2B5EF4-FFF2-40B4-BE49-F238E27FC236}">
                <a16:creationId xmlns:a16="http://schemas.microsoft.com/office/drawing/2014/main" id="{91C65E2B-DB94-426C-9030-3466C49F39BF}"/>
              </a:ext>
            </a:extLst>
          </p:cNvPr>
          <p:cNvCxnSpPr/>
          <p:nvPr/>
        </p:nvCxnSpPr>
        <p:spPr>
          <a:xfrm flipV="1">
            <a:off x="8318309" y="2623946"/>
            <a:ext cx="288032" cy="16078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F3A2017D-A029-44BF-A34D-41B61D95B059}"/>
                  </a:ext>
                </a:extLst>
              </p:cNvPr>
              <p:cNvSpPr txBox="1"/>
              <p:nvPr/>
            </p:nvSpPr>
            <p:spPr>
              <a:xfrm>
                <a:off x="8009059" y="2675159"/>
                <a:ext cx="50405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dirty="0">
                          <a:solidFill>
                            <a:srgbClr val="00B0F0"/>
                          </a:solidFill>
                          <a:latin typeface="Cambria Math" panose="02040503050406030204" pitchFamily="18" charset="0"/>
                        </a:rPr>
                        <m:t>𝟕</m:t>
                      </m:r>
                    </m:oMath>
                  </m:oMathPara>
                </a14:m>
                <a:endParaRPr lang="en-GB" sz="1400" b="1" dirty="0">
                  <a:solidFill>
                    <a:srgbClr val="00B0F0"/>
                  </a:solidFill>
                </a:endParaRPr>
              </a:p>
            </p:txBody>
          </p:sp>
        </mc:Choice>
        <mc:Fallback>
          <p:sp>
            <p:nvSpPr>
              <p:cNvPr id="31" name="TextBox 30">
                <a:extLst>
                  <a:ext uri="{FF2B5EF4-FFF2-40B4-BE49-F238E27FC236}">
                    <a16:creationId xmlns:a16="http://schemas.microsoft.com/office/drawing/2014/main" id="{F3A2017D-A029-44BF-A34D-41B61D95B059}"/>
                  </a:ext>
                </a:extLst>
              </p:cNvPr>
              <p:cNvSpPr txBox="1">
                <a:spLocks noRot="1" noChangeAspect="1" noMove="1" noResize="1" noEditPoints="1" noAdjustHandles="1" noChangeArrowheads="1" noChangeShapeType="1" noTextEdit="1"/>
              </p:cNvSpPr>
              <p:nvPr/>
            </p:nvSpPr>
            <p:spPr>
              <a:xfrm>
                <a:off x="8009059" y="2675159"/>
                <a:ext cx="504056"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2" name="Rectangle 31">
                <a:extLst>
                  <a:ext uri="{FF2B5EF4-FFF2-40B4-BE49-F238E27FC236}">
                    <a16:creationId xmlns:a16="http://schemas.microsoft.com/office/drawing/2014/main" id="{1B1D0D7C-7714-4B87-A462-46F46B81F34D}"/>
                  </a:ext>
                </a:extLst>
              </p:cNvPr>
              <p:cNvSpPr/>
              <p:nvPr/>
            </p:nvSpPr>
            <p:spPr>
              <a:xfrm>
                <a:off x="44684" y="5565338"/>
                <a:ext cx="12111595" cy="923330"/>
              </a:xfrm>
              <a:prstGeom prst="rect">
                <a:avLst/>
              </a:prstGeom>
              <a:solidFill>
                <a:srgbClr val="FFFF00"/>
              </a:solidFill>
            </p:spPr>
            <p:txBody>
              <a:bodyPr wrap="square">
                <a:spAutoFit/>
              </a:bodyPr>
              <a:lstStyle/>
              <a:p>
                <a:r>
                  <a:rPr lang="en-US" u="sng" dirty="0"/>
                  <a:t>Key Points</a:t>
                </a:r>
                <a:r>
                  <a:rPr lang="en-US" dirty="0"/>
                  <a:t>:</a:t>
                </a:r>
              </a:p>
              <a:p>
                <a:r>
                  <a:rPr lang="en-GB" dirty="0"/>
                  <a:t>Always </a:t>
                </a:r>
                <a:r>
                  <a:rPr lang="en-GB" b="1" dirty="0"/>
                  <a:t>simplify</a:t>
                </a:r>
                <a:r>
                  <a:rPr lang="en-GB" dirty="0"/>
                  <a:t> fractions</a:t>
                </a:r>
                <a14:m>
                  <m:oMath xmlns:m="http://schemas.openxmlformats.org/officeDocument/2006/math">
                    <m:r>
                      <a:rPr lang="en-GB" b="0" i="0" smtClean="0">
                        <a:latin typeface="Cambria Math" panose="02040503050406030204" pitchFamily="18" charset="0"/>
                      </a:rPr>
                      <m:t>. </m:t>
                    </m:r>
                  </m:oMath>
                </a14:m>
                <a:r>
                  <a:rPr lang="en-US" b="1" dirty="0"/>
                  <a:t> </a:t>
                </a:r>
                <a:endParaRPr lang="en-US" dirty="0"/>
              </a:p>
              <a:p>
                <a:r>
                  <a:rPr lang="en-US" dirty="0"/>
                  <a:t>When working with </a:t>
                </a:r>
                <a:r>
                  <a:rPr lang="en-US" b="1" dirty="0"/>
                  <a:t>mixed numbers, </a:t>
                </a:r>
                <a:r>
                  <a:rPr lang="en-US" dirty="0"/>
                  <a:t>convert to </a:t>
                </a:r>
                <a:r>
                  <a:rPr lang="en-US" b="1" dirty="0"/>
                  <a:t>improper fractions</a:t>
                </a:r>
                <a:r>
                  <a:rPr lang="en-US" dirty="0"/>
                  <a:t> before doing calculations.</a:t>
                </a:r>
              </a:p>
            </p:txBody>
          </p:sp>
        </mc:Choice>
        <mc:Fallback>
          <p:sp>
            <p:nvSpPr>
              <p:cNvPr id="32" name="Rectangle 31">
                <a:extLst>
                  <a:ext uri="{FF2B5EF4-FFF2-40B4-BE49-F238E27FC236}">
                    <a16:creationId xmlns:a16="http://schemas.microsoft.com/office/drawing/2014/main" id="{1B1D0D7C-7714-4B87-A462-46F46B81F34D}"/>
                  </a:ext>
                </a:extLst>
              </p:cNvPr>
              <p:cNvSpPr>
                <a:spLocks noRot="1" noChangeAspect="1" noMove="1" noResize="1" noEditPoints="1" noAdjustHandles="1" noChangeArrowheads="1" noChangeShapeType="1" noTextEdit="1"/>
              </p:cNvSpPr>
              <p:nvPr/>
            </p:nvSpPr>
            <p:spPr>
              <a:xfrm>
                <a:off x="44684" y="5565338"/>
                <a:ext cx="12111595" cy="923330"/>
              </a:xfrm>
              <a:prstGeom prst="rect">
                <a:avLst/>
              </a:prstGeom>
              <a:blipFill>
                <a:blip r:embed="rId8"/>
                <a:stretch>
                  <a:fillRect l="-403" t="-3974" b="-9934"/>
                </a:stretch>
              </a:blipFill>
            </p:spPr>
            <p:txBody>
              <a:bodyPr/>
              <a:lstStyle/>
              <a:p>
                <a:r>
                  <a:rPr lang="en-GB">
                    <a:noFill/>
                  </a:rPr>
                  <a:t> </a:t>
                </a:r>
              </a:p>
            </p:txBody>
          </p:sp>
        </mc:Fallback>
      </mc:AlternateContent>
    </p:spTree>
    <p:extLst>
      <p:ext uri="{BB962C8B-B14F-4D97-AF65-F5344CB8AC3E}">
        <p14:creationId xmlns:p14="http://schemas.microsoft.com/office/powerpoint/2010/main" val="45492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3">
                                            <p:txEl>
                                              <p:pRg st="4" end="4"/>
                                            </p:txEl>
                                          </p:spTgt>
                                        </p:tgtEl>
                                        <p:attrNameLst>
                                          <p:attrName>style.visibility</p:attrName>
                                        </p:attrNameLst>
                                      </p:cBhvr>
                                      <p:to>
                                        <p:strVal val="visible"/>
                                      </p:to>
                                    </p:set>
                                    <p:animEffect transition="in" filter="fade">
                                      <p:cBhvr>
                                        <p:cTn id="69" dur="500"/>
                                        <p:tgtEl>
                                          <p:spTgt spid="13">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3">
                                            <p:txEl>
                                              <p:pRg st="6" end="6"/>
                                            </p:txEl>
                                          </p:spTgt>
                                        </p:tgtEl>
                                        <p:attrNameLst>
                                          <p:attrName>style.visibility</p:attrName>
                                        </p:attrNameLst>
                                      </p:cBhvr>
                                      <p:to>
                                        <p:strVal val="visible"/>
                                      </p:to>
                                    </p:set>
                                    <p:animEffect transition="in" filter="fade">
                                      <p:cBhvr>
                                        <p:cTn id="74" dur="500"/>
                                        <p:tgtEl>
                                          <p:spTgt spid="13">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25" grpId="0"/>
      <p:bldP spid="27" grpId="0"/>
      <p:bldP spid="29"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Y10" id="{CB7312E2-3E20-4A68-9B10-4DA3DB09F9C1}" vid="{A45D2296-05C2-4873-9D13-7CB1EDF02DC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ath_Settings xmlns="7b8be99b-76d4-4383-8d00-301e81f27810" xsi:nil="true"/>
    <Owner xmlns="7b8be99b-76d4-4383-8d00-301e81f27810">
      <UserInfo>
        <DisplayName/>
        <AccountId xsi:nil="true"/>
        <AccountType/>
      </UserInfo>
    </Owner>
    <TeamsChannelId xmlns="7b8be99b-76d4-4383-8d00-301e81f27810" xsi:nil="true"/>
    <Invited_Teachers xmlns="7b8be99b-76d4-4383-8d00-301e81f27810" xsi:nil="true"/>
    <IsNotebookLocked xmlns="7b8be99b-76d4-4383-8d00-301e81f27810" xsi:nil="true"/>
    <DefaultSectionNames xmlns="7b8be99b-76d4-4383-8d00-301e81f27810" xsi:nil="true"/>
    <NotebookType xmlns="7b8be99b-76d4-4383-8d00-301e81f27810" xsi:nil="true"/>
    <FolderType xmlns="7b8be99b-76d4-4383-8d00-301e81f27810" xsi:nil="true"/>
    <Students xmlns="7b8be99b-76d4-4383-8d00-301e81f27810">
      <UserInfo>
        <DisplayName/>
        <AccountId xsi:nil="true"/>
        <AccountType/>
      </UserInfo>
    </Students>
    <Teachers xmlns="7b8be99b-76d4-4383-8d00-301e81f27810">
      <UserInfo>
        <DisplayName/>
        <AccountId xsi:nil="true"/>
        <AccountType/>
      </UserInfo>
    </Teachers>
    <Student_Groups xmlns="7b8be99b-76d4-4383-8d00-301e81f27810">
      <UserInfo>
        <DisplayName/>
        <AccountId xsi:nil="true"/>
        <AccountType/>
      </UserInfo>
    </Student_Groups>
    <AppVersion xmlns="7b8be99b-76d4-4383-8d00-301e81f27810" xsi:nil="true"/>
    <Templates xmlns="7b8be99b-76d4-4383-8d00-301e81f27810" xsi:nil="true"/>
    <Self_Registration_Enabled xmlns="7b8be99b-76d4-4383-8d00-301e81f27810" xsi:nil="true"/>
    <Has_Teacher_Only_SectionGroup xmlns="7b8be99b-76d4-4383-8d00-301e81f27810" xsi:nil="true"/>
    <CultureName xmlns="7b8be99b-76d4-4383-8d00-301e81f27810" xsi:nil="true"/>
    <Distribution_Groups xmlns="7b8be99b-76d4-4383-8d00-301e81f27810" xsi:nil="true"/>
    <Invited_Students xmlns="7b8be99b-76d4-4383-8d00-301e81f27810" xsi:nil="true"/>
    <Is_Collaboration_Space_Locked xmlns="7b8be99b-76d4-4383-8d00-301e81f27810" xsi:nil="true"/>
    <LMS_Mappings xmlns="7b8be99b-76d4-4383-8d00-301e81f2781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E7DA0752869B4483CE343BD6BDD392" ma:contentTypeVersion="32" ma:contentTypeDescription="Create a new document." ma:contentTypeScope="" ma:versionID="5ffec15b0f565ea1e040ec868fa05cd7">
  <xsd:schema xmlns:xsd="http://www.w3.org/2001/XMLSchema" xmlns:xs="http://www.w3.org/2001/XMLSchema" xmlns:p="http://schemas.microsoft.com/office/2006/metadata/properties" xmlns:ns3="7b8be99b-76d4-4383-8d00-301e81f27810" xmlns:ns4="2c6cf340-ec96-47bf-af54-c0c31aef78f1" targetNamespace="http://schemas.microsoft.com/office/2006/metadata/properties" ma:root="true" ma:fieldsID="bec97fba31cfd28803729fada66f110c" ns3:_="" ns4:_="">
    <xsd:import namespace="7b8be99b-76d4-4383-8d00-301e81f27810"/>
    <xsd:import namespace="2c6cf340-ec96-47bf-af54-c0c31aef78f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8be99b-76d4-4383-8d00-301e81f278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NotebookType" ma:index="20" nillable="true" ma:displayName="Notebook Type" ma:internalName="NotebookType">
      <xsd:simpleType>
        <xsd:restriction base="dms:Text"/>
      </xsd:simpleType>
    </xsd:element>
    <xsd:element name="FolderType" ma:index="21" nillable="true" ma:displayName="Folder Type" ma:internalName="FolderType">
      <xsd:simpleType>
        <xsd:restriction base="dms:Text"/>
      </xsd:simpleType>
    </xsd:element>
    <xsd:element name="CultureName" ma:index="22" nillable="true" ma:displayName="Culture Name" ma:internalName="CultureName">
      <xsd:simpleType>
        <xsd:restriction base="dms:Text"/>
      </xsd:simpleType>
    </xsd:element>
    <xsd:element name="AppVersion" ma:index="23" nillable="true" ma:displayName="App Version" ma:internalName="AppVersion">
      <xsd:simpleType>
        <xsd:restriction base="dms:Text"/>
      </xsd:simpleType>
    </xsd:element>
    <xsd:element name="TeamsChannelId" ma:index="24" nillable="true" ma:displayName="Teams Channel Id" ma:internalName="TeamsChannelId">
      <xsd:simpleType>
        <xsd:restriction base="dms:Text"/>
      </xsd:simpleType>
    </xsd:element>
    <xsd:element name="Owner" ma:index="2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6" nillable="true" ma:displayName="Math Settings" ma:internalName="Math_Settings">
      <xsd:simpleType>
        <xsd:restriction base="dms:Text"/>
      </xsd:simpleType>
    </xsd:element>
    <xsd:element name="DefaultSectionNames" ma:index="27" nillable="true" ma:displayName="Default Section Names" ma:internalName="DefaultSectionNames">
      <xsd:simpleType>
        <xsd:restriction base="dms:Note">
          <xsd:maxLength value="255"/>
        </xsd:restriction>
      </xsd:simpleType>
    </xsd:element>
    <xsd:element name="Templates" ma:index="28" nillable="true" ma:displayName="Templates" ma:internalName="Templates">
      <xsd:simpleType>
        <xsd:restriction base="dms:Note">
          <xsd:maxLength value="255"/>
        </xsd:restriction>
      </xsd:simpleType>
    </xsd:element>
    <xsd:element name="Teachers" ma:index="29"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0"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1"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2" nillable="true" ma:displayName="Distribution Groups" ma:internalName="Distribution_Groups">
      <xsd:simpleType>
        <xsd:restriction base="dms:Note">
          <xsd:maxLength value="255"/>
        </xsd:restriction>
      </xsd:simpleType>
    </xsd:element>
    <xsd:element name="LMS_Mappings" ma:index="33" nillable="true" ma:displayName="LMS Mappings" ma:internalName="LMS_Mappings">
      <xsd:simpleType>
        <xsd:restriction base="dms:Note">
          <xsd:maxLength value="255"/>
        </xsd:restriction>
      </xsd:simpleType>
    </xsd:element>
    <xsd:element name="Invited_Teachers" ma:index="34" nillable="true" ma:displayName="Invited Teachers" ma:internalName="Invited_Teachers">
      <xsd:simpleType>
        <xsd:restriction base="dms:Note">
          <xsd:maxLength value="255"/>
        </xsd:restriction>
      </xsd:simpleType>
    </xsd:element>
    <xsd:element name="Invited_Students" ma:index="35" nillable="true" ma:displayName="Invited Students" ma:internalName="Invited_Students">
      <xsd:simpleType>
        <xsd:restriction base="dms:Note">
          <xsd:maxLength value="255"/>
        </xsd:restriction>
      </xsd:simpleType>
    </xsd:element>
    <xsd:element name="Self_Registration_Enabled" ma:index="36" nillable="true" ma:displayName="Self Registration Enabled" ma:internalName="Self_Registration_Enabled">
      <xsd:simpleType>
        <xsd:restriction base="dms:Boolean"/>
      </xsd:simpleType>
    </xsd:element>
    <xsd:element name="Has_Teacher_Only_SectionGroup" ma:index="37" nillable="true" ma:displayName="Has Teacher Only SectionGroup" ma:internalName="Has_Teacher_Only_SectionGroup">
      <xsd:simpleType>
        <xsd:restriction base="dms:Boolean"/>
      </xsd:simpleType>
    </xsd:element>
    <xsd:element name="Is_Collaboration_Space_Locked" ma:index="38" nillable="true" ma:displayName="Is Collaboration Space Locked" ma:internalName="Is_Collaboration_Space_Locked">
      <xsd:simpleType>
        <xsd:restriction base="dms:Boolean"/>
      </xsd:simpleType>
    </xsd:element>
    <xsd:element name="IsNotebookLocked" ma:index="39" nillable="true" ma:displayName="Is Notebook Locked" ma:internalName="IsNotebookLock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c6cf340-ec96-47bf-af54-c0c31aef78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078C10-F4B1-4685-8489-75EB02A9645F}">
  <ds:schemaRefs>
    <ds:schemaRef ds:uri="http://schemas.microsoft.com/office/2006/metadata/properties"/>
    <ds:schemaRef ds:uri="http://www.w3.org/XML/1998/namespace"/>
    <ds:schemaRef ds:uri="http://purl.org/dc/dcmitype/"/>
    <ds:schemaRef ds:uri="http://purl.org/dc/elements/1.1/"/>
    <ds:schemaRef ds:uri="http://schemas.microsoft.com/office/2006/documentManagement/types"/>
    <ds:schemaRef ds:uri="7b8be99b-76d4-4383-8d00-301e81f27810"/>
    <ds:schemaRef ds:uri="http://schemas.microsoft.com/office/infopath/2007/PartnerControls"/>
    <ds:schemaRef ds:uri="http://schemas.openxmlformats.org/package/2006/metadata/core-properties"/>
    <ds:schemaRef ds:uri="2c6cf340-ec96-47bf-af54-c0c31aef78f1"/>
    <ds:schemaRef ds:uri="http://purl.org/dc/terms/"/>
  </ds:schemaRefs>
</ds:datastoreItem>
</file>

<file path=customXml/itemProps2.xml><?xml version="1.0" encoding="utf-8"?>
<ds:datastoreItem xmlns:ds="http://schemas.openxmlformats.org/officeDocument/2006/customXml" ds:itemID="{2F45FFEA-49BA-495B-B953-5ADD9A3161C7}">
  <ds:schemaRefs>
    <ds:schemaRef ds:uri="http://schemas.microsoft.com/sharepoint/v3/contenttype/forms"/>
  </ds:schemaRefs>
</ds:datastoreItem>
</file>

<file path=customXml/itemProps3.xml><?xml version="1.0" encoding="utf-8"?>
<ds:datastoreItem xmlns:ds="http://schemas.openxmlformats.org/officeDocument/2006/customXml" ds:itemID="{5AA487D6-FD96-4D0A-B136-D32FAD8B3B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8be99b-76d4-4383-8d00-301e81f27810"/>
    <ds:schemaRef ds:uri="2c6cf340-ec96-47bf-af54-c0c31aef78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2223</TotalTime>
  <Words>1651</Words>
  <Application>Microsoft Office PowerPoint</Application>
  <PresentationFormat>Widescreen</PresentationFormat>
  <Paragraphs>317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P Moore (Staff)</dc:creator>
  <cp:lastModifiedBy>Mr P Moore (Staff)</cp:lastModifiedBy>
  <cp:revision>3</cp:revision>
  <dcterms:created xsi:type="dcterms:W3CDTF">2021-08-23T09:28:49Z</dcterms:created>
  <dcterms:modified xsi:type="dcterms:W3CDTF">2021-08-24T22:33:33Z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0x010100D9E7DA0752869B4483CE343BD6BDD392</vt:lpwstr>
  </property>
</Properties>
</file>