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6" r:id="rId7"/>
    <p:sldId id="440" r:id="rId8"/>
    <p:sldId id="261" r:id="rId9"/>
    <p:sldId id="260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435685-20E5-4EA2-9493-697586DC92B5}" v="963" dt="2021-08-25T12:39:21.0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P Moore (Staff)" userId="6e5230d0-350d-4b57-a2e4-5ea5222013cc" providerId="ADAL" clId="{7B435685-20E5-4EA2-9493-697586DC92B5}"/>
    <pc:docChg chg="undo custSel addSld modSld">
      <pc:chgData name="Mr P Moore (Staff)" userId="6e5230d0-350d-4b57-a2e4-5ea5222013cc" providerId="ADAL" clId="{7B435685-20E5-4EA2-9493-697586DC92B5}" dt="2021-08-25T12:39:21.075" v="2113"/>
      <pc:docMkLst>
        <pc:docMk/>
      </pc:docMkLst>
      <pc:sldChg chg="addSp delSp modSp mod modAnim">
        <pc:chgData name="Mr P Moore (Staff)" userId="6e5230d0-350d-4b57-a2e4-5ea5222013cc" providerId="ADAL" clId="{7B435685-20E5-4EA2-9493-697586DC92B5}" dt="2021-08-25T09:05:02.243" v="1247"/>
        <pc:sldMkLst>
          <pc:docMk/>
          <pc:sldMk cId="212204227" sldId="256"/>
        </pc:sldMkLst>
        <pc:spChg chg="add mod">
          <ac:chgData name="Mr P Moore (Staff)" userId="6e5230d0-350d-4b57-a2e4-5ea5222013cc" providerId="ADAL" clId="{7B435685-20E5-4EA2-9493-697586DC92B5}" dt="2021-08-25T08:32:18.546" v="782" actId="1076"/>
          <ac:spMkLst>
            <pc:docMk/>
            <pc:sldMk cId="212204227" sldId="256"/>
            <ac:spMk id="2" creationId="{587CBD3B-0FE2-4127-A4E8-E694E012CBDF}"/>
          </ac:spMkLst>
        </pc:spChg>
        <pc:spChg chg="add mod">
          <ac:chgData name="Mr P Moore (Staff)" userId="6e5230d0-350d-4b57-a2e4-5ea5222013cc" providerId="ADAL" clId="{7B435685-20E5-4EA2-9493-697586DC92B5}" dt="2021-08-25T07:41:03.959" v="659" actId="20577"/>
          <ac:spMkLst>
            <pc:docMk/>
            <pc:sldMk cId="212204227" sldId="256"/>
            <ac:spMk id="3" creationId="{6A4955FA-0CE1-45AB-873A-B8912C3F9035}"/>
          </ac:spMkLst>
        </pc:spChg>
        <pc:spChg chg="add mod">
          <ac:chgData name="Mr P Moore (Staff)" userId="6e5230d0-350d-4b57-a2e4-5ea5222013cc" providerId="ADAL" clId="{7B435685-20E5-4EA2-9493-697586DC92B5}" dt="2021-08-25T07:42:16.797" v="670" actId="20577"/>
          <ac:spMkLst>
            <pc:docMk/>
            <pc:sldMk cId="212204227" sldId="256"/>
            <ac:spMk id="4" creationId="{9E30995B-B4FA-4FB4-9207-4265629956E0}"/>
          </ac:spMkLst>
        </pc:spChg>
        <pc:spChg chg="add mod">
          <ac:chgData name="Mr P Moore (Staff)" userId="6e5230d0-350d-4b57-a2e4-5ea5222013cc" providerId="ADAL" clId="{7B435685-20E5-4EA2-9493-697586DC92B5}" dt="2021-08-25T08:32:34.643" v="793" actId="1038"/>
          <ac:spMkLst>
            <pc:docMk/>
            <pc:sldMk cId="212204227" sldId="256"/>
            <ac:spMk id="5" creationId="{2C9A720C-2E66-457C-931D-17AD5800B2CC}"/>
          </ac:spMkLst>
        </pc:spChg>
        <pc:spChg chg="add del mod">
          <ac:chgData name="Mr P Moore (Staff)" userId="6e5230d0-350d-4b57-a2e4-5ea5222013cc" providerId="ADAL" clId="{7B435685-20E5-4EA2-9493-697586DC92B5}" dt="2021-08-25T08:32:27.565" v="784" actId="478"/>
          <ac:spMkLst>
            <pc:docMk/>
            <pc:sldMk cId="212204227" sldId="256"/>
            <ac:spMk id="6" creationId="{A2B928C2-7164-4A93-9F8E-28F083DC24A5}"/>
          </ac:spMkLst>
        </pc:spChg>
        <pc:spChg chg="add mod">
          <ac:chgData name="Mr P Moore (Staff)" userId="6e5230d0-350d-4b57-a2e4-5ea5222013cc" providerId="ADAL" clId="{7B435685-20E5-4EA2-9493-697586DC92B5}" dt="2021-08-25T08:33:29.321" v="809" actId="20577"/>
          <ac:spMkLst>
            <pc:docMk/>
            <pc:sldMk cId="212204227" sldId="256"/>
            <ac:spMk id="7" creationId="{A03A290B-8087-4EBD-AEC6-2B3E3F641AB5}"/>
          </ac:spMkLst>
        </pc:spChg>
        <pc:spChg chg="add mod">
          <ac:chgData name="Mr P Moore (Staff)" userId="6e5230d0-350d-4b57-a2e4-5ea5222013cc" providerId="ADAL" clId="{7B435685-20E5-4EA2-9493-697586DC92B5}" dt="2021-08-25T08:34:28.556" v="823" actId="1035"/>
          <ac:spMkLst>
            <pc:docMk/>
            <pc:sldMk cId="212204227" sldId="256"/>
            <ac:spMk id="8" creationId="{02C79093-762E-4328-9D53-8E9C01576365}"/>
          </ac:spMkLst>
        </pc:spChg>
        <pc:spChg chg="add mod">
          <ac:chgData name="Mr P Moore (Staff)" userId="6e5230d0-350d-4b57-a2e4-5ea5222013cc" providerId="ADAL" clId="{7B435685-20E5-4EA2-9493-697586DC92B5}" dt="2021-08-25T08:43:21.204" v="991" actId="20577"/>
          <ac:spMkLst>
            <pc:docMk/>
            <pc:sldMk cId="212204227" sldId="256"/>
            <ac:spMk id="9" creationId="{B54571E6-6C02-49A8-ACD8-98721BF9915A}"/>
          </ac:spMkLst>
        </pc:spChg>
        <pc:spChg chg="add mod">
          <ac:chgData name="Mr P Moore (Staff)" userId="6e5230d0-350d-4b57-a2e4-5ea5222013cc" providerId="ADAL" clId="{7B435685-20E5-4EA2-9493-697586DC92B5}" dt="2021-08-25T08:54:52.281" v="1076" actId="1076"/>
          <ac:spMkLst>
            <pc:docMk/>
            <pc:sldMk cId="212204227" sldId="256"/>
            <ac:spMk id="10" creationId="{594DEF76-CD68-45C9-9263-4574FE6C1970}"/>
          </ac:spMkLst>
        </pc:spChg>
        <pc:spChg chg="add mod">
          <ac:chgData name="Mr P Moore (Staff)" userId="6e5230d0-350d-4b57-a2e4-5ea5222013cc" providerId="ADAL" clId="{7B435685-20E5-4EA2-9493-697586DC92B5}" dt="2021-08-25T08:53:47.116" v="1067" actId="1076"/>
          <ac:spMkLst>
            <pc:docMk/>
            <pc:sldMk cId="212204227" sldId="256"/>
            <ac:spMk id="11" creationId="{CF7126B2-8041-4BA6-A578-089584A9F625}"/>
          </ac:spMkLst>
        </pc:spChg>
        <pc:spChg chg="add mod">
          <ac:chgData name="Mr P Moore (Staff)" userId="6e5230d0-350d-4b57-a2e4-5ea5222013cc" providerId="ADAL" clId="{7B435685-20E5-4EA2-9493-697586DC92B5}" dt="2021-08-25T08:52:57.102" v="1061" actId="1076"/>
          <ac:spMkLst>
            <pc:docMk/>
            <pc:sldMk cId="212204227" sldId="256"/>
            <ac:spMk id="12" creationId="{BA578484-876F-4764-94AE-1C58CCF7FCA0}"/>
          </ac:spMkLst>
        </pc:spChg>
        <pc:spChg chg="add del mod">
          <ac:chgData name="Mr P Moore (Staff)" userId="6e5230d0-350d-4b57-a2e4-5ea5222013cc" providerId="ADAL" clId="{7B435685-20E5-4EA2-9493-697586DC92B5}" dt="2021-08-25T08:37:52.205" v="860"/>
          <ac:spMkLst>
            <pc:docMk/>
            <pc:sldMk cId="212204227" sldId="256"/>
            <ac:spMk id="13" creationId="{1CB6C407-48AA-4C18-9A03-B7C90E87CE77}"/>
          </ac:spMkLst>
        </pc:spChg>
        <pc:spChg chg="add mod">
          <ac:chgData name="Mr P Moore (Staff)" userId="6e5230d0-350d-4b57-a2e4-5ea5222013cc" providerId="ADAL" clId="{7B435685-20E5-4EA2-9493-697586DC92B5}" dt="2021-08-25T08:55:04.966" v="1082" actId="1035"/>
          <ac:spMkLst>
            <pc:docMk/>
            <pc:sldMk cId="212204227" sldId="256"/>
            <ac:spMk id="14" creationId="{D3BE5261-57CB-494A-B8F6-C0A43101EE46}"/>
          </ac:spMkLst>
        </pc:spChg>
        <pc:spChg chg="add mod">
          <ac:chgData name="Mr P Moore (Staff)" userId="6e5230d0-350d-4b57-a2e4-5ea5222013cc" providerId="ADAL" clId="{7B435685-20E5-4EA2-9493-697586DC92B5}" dt="2021-08-25T08:39:49.485" v="881" actId="1076"/>
          <ac:spMkLst>
            <pc:docMk/>
            <pc:sldMk cId="212204227" sldId="256"/>
            <ac:spMk id="15" creationId="{C9B21D33-7DD2-40C5-B928-551C5E863410}"/>
          </ac:spMkLst>
        </pc:spChg>
        <pc:spChg chg="add mod">
          <ac:chgData name="Mr P Moore (Staff)" userId="6e5230d0-350d-4b57-a2e4-5ea5222013cc" providerId="ADAL" clId="{7B435685-20E5-4EA2-9493-697586DC92B5}" dt="2021-08-25T08:43:55.175" v="995" actId="1076"/>
          <ac:spMkLst>
            <pc:docMk/>
            <pc:sldMk cId="212204227" sldId="256"/>
            <ac:spMk id="16" creationId="{390F73E4-9916-42C5-B533-F20883ABE05B}"/>
          </ac:spMkLst>
        </pc:spChg>
        <pc:spChg chg="add mod">
          <ac:chgData name="Mr P Moore (Staff)" userId="6e5230d0-350d-4b57-a2e4-5ea5222013cc" providerId="ADAL" clId="{7B435685-20E5-4EA2-9493-697586DC92B5}" dt="2021-08-25T08:46:47.361" v="1011" actId="1076"/>
          <ac:spMkLst>
            <pc:docMk/>
            <pc:sldMk cId="212204227" sldId="256"/>
            <ac:spMk id="17" creationId="{E17B6C69-2358-4B35-B47A-7352FB83392F}"/>
          </ac:spMkLst>
        </pc:spChg>
        <pc:spChg chg="add del mod">
          <ac:chgData name="Mr P Moore (Staff)" userId="6e5230d0-350d-4b57-a2e4-5ea5222013cc" providerId="ADAL" clId="{7B435685-20E5-4EA2-9493-697586DC92B5}" dt="2021-08-25T08:43:05.402" v="975"/>
          <ac:spMkLst>
            <pc:docMk/>
            <pc:sldMk cId="212204227" sldId="256"/>
            <ac:spMk id="18" creationId="{A85DC181-A94D-4337-95A5-BF2122382008}"/>
          </ac:spMkLst>
        </pc:spChg>
        <pc:spChg chg="add mod">
          <ac:chgData name="Mr P Moore (Staff)" userId="6e5230d0-350d-4b57-a2e4-5ea5222013cc" providerId="ADAL" clId="{7B435685-20E5-4EA2-9493-697586DC92B5}" dt="2021-08-25T08:43:12.242" v="980" actId="1035"/>
          <ac:spMkLst>
            <pc:docMk/>
            <pc:sldMk cId="212204227" sldId="256"/>
            <ac:spMk id="19" creationId="{B7D60865-AFC4-46BB-8490-6DCE100854A5}"/>
          </ac:spMkLst>
        </pc:spChg>
        <pc:spChg chg="add del mod">
          <ac:chgData name="Mr P Moore (Staff)" userId="6e5230d0-350d-4b57-a2e4-5ea5222013cc" providerId="ADAL" clId="{7B435685-20E5-4EA2-9493-697586DC92B5}" dt="2021-08-25T08:45:21.130" v="1003"/>
          <ac:spMkLst>
            <pc:docMk/>
            <pc:sldMk cId="212204227" sldId="256"/>
            <ac:spMk id="20" creationId="{E9F67356-6B12-4C33-8C64-B3ADCB397D88}"/>
          </ac:spMkLst>
        </pc:spChg>
        <pc:spChg chg="add mod">
          <ac:chgData name="Mr P Moore (Staff)" userId="6e5230d0-350d-4b57-a2e4-5ea5222013cc" providerId="ADAL" clId="{7B435685-20E5-4EA2-9493-697586DC92B5}" dt="2021-08-25T08:49:57.737" v="1031" actId="2085"/>
          <ac:spMkLst>
            <pc:docMk/>
            <pc:sldMk cId="212204227" sldId="256"/>
            <ac:spMk id="21" creationId="{2FA2E859-C06B-45A9-A564-D6B0DAD9C98F}"/>
          </ac:spMkLst>
        </pc:spChg>
        <pc:spChg chg="add mod">
          <ac:chgData name="Mr P Moore (Staff)" userId="6e5230d0-350d-4b57-a2e4-5ea5222013cc" providerId="ADAL" clId="{7B435685-20E5-4EA2-9493-697586DC92B5}" dt="2021-08-25T08:49:57.737" v="1031" actId="2085"/>
          <ac:spMkLst>
            <pc:docMk/>
            <pc:sldMk cId="212204227" sldId="256"/>
            <ac:spMk id="22" creationId="{E4A175B5-24BE-4D45-983C-0B9D55A0B599}"/>
          </ac:spMkLst>
        </pc:spChg>
        <pc:spChg chg="add mod">
          <ac:chgData name="Mr P Moore (Staff)" userId="6e5230d0-350d-4b57-a2e4-5ea5222013cc" providerId="ADAL" clId="{7B435685-20E5-4EA2-9493-697586DC92B5}" dt="2021-08-25T08:53:06.172" v="1062" actId="1076"/>
          <ac:spMkLst>
            <pc:docMk/>
            <pc:sldMk cId="212204227" sldId="256"/>
            <ac:spMk id="23" creationId="{123D2EFE-1801-4438-A99C-41286695EFD7}"/>
          </ac:spMkLst>
        </pc:spChg>
        <pc:spChg chg="add mod">
          <ac:chgData name="Mr P Moore (Staff)" userId="6e5230d0-350d-4b57-a2e4-5ea5222013cc" providerId="ADAL" clId="{7B435685-20E5-4EA2-9493-697586DC92B5}" dt="2021-08-25T08:49:57.737" v="1031" actId="2085"/>
          <ac:spMkLst>
            <pc:docMk/>
            <pc:sldMk cId="212204227" sldId="256"/>
            <ac:spMk id="24" creationId="{4519C53A-A14A-4E78-8929-E4CDCEB8F71D}"/>
          </ac:spMkLst>
        </pc:spChg>
        <pc:spChg chg="add mod">
          <ac:chgData name="Mr P Moore (Staff)" userId="6e5230d0-350d-4b57-a2e4-5ea5222013cc" providerId="ADAL" clId="{7B435685-20E5-4EA2-9493-697586DC92B5}" dt="2021-08-25T08:57:24.628" v="1089" actId="1076"/>
          <ac:spMkLst>
            <pc:docMk/>
            <pc:sldMk cId="212204227" sldId="256"/>
            <ac:spMk id="51" creationId="{032B9F68-5D36-4922-966C-C5E2293DB6F2}"/>
          </ac:spMkLst>
        </pc:spChg>
        <pc:spChg chg="add mod">
          <ac:chgData name="Mr P Moore (Staff)" userId="6e5230d0-350d-4b57-a2e4-5ea5222013cc" providerId="ADAL" clId="{7B435685-20E5-4EA2-9493-697586DC92B5}" dt="2021-08-25T08:59:11.856" v="1112" actId="20577"/>
          <ac:spMkLst>
            <pc:docMk/>
            <pc:sldMk cId="212204227" sldId="256"/>
            <ac:spMk id="52" creationId="{DE0229F8-4443-46BA-9BE5-84474F069D5B}"/>
          </ac:spMkLst>
        </pc:spChg>
        <pc:spChg chg="add mod">
          <ac:chgData name="Mr P Moore (Staff)" userId="6e5230d0-350d-4b57-a2e4-5ea5222013cc" providerId="ADAL" clId="{7B435685-20E5-4EA2-9493-697586DC92B5}" dt="2021-08-25T09:01:07.123" v="1189" actId="20577"/>
          <ac:spMkLst>
            <pc:docMk/>
            <pc:sldMk cId="212204227" sldId="256"/>
            <ac:spMk id="53" creationId="{BC2F2BCC-75A4-4A41-ABC0-6DB238D7BBEA}"/>
          </ac:spMkLst>
        </pc:spChg>
        <pc:spChg chg="add mod">
          <ac:chgData name="Mr P Moore (Staff)" userId="6e5230d0-350d-4b57-a2e4-5ea5222013cc" providerId="ADAL" clId="{7B435685-20E5-4EA2-9493-697586DC92B5}" dt="2021-08-25T09:02:16.915" v="1210" actId="207"/>
          <ac:spMkLst>
            <pc:docMk/>
            <pc:sldMk cId="212204227" sldId="256"/>
            <ac:spMk id="54" creationId="{C5977934-8737-4676-9D6E-06E009AE9124}"/>
          </ac:spMkLst>
        </pc:spChg>
        <pc:spChg chg="add mod">
          <ac:chgData name="Mr P Moore (Staff)" userId="6e5230d0-350d-4b57-a2e4-5ea5222013cc" providerId="ADAL" clId="{7B435685-20E5-4EA2-9493-697586DC92B5}" dt="2021-08-25T09:01:43.944" v="1197" actId="14100"/>
          <ac:spMkLst>
            <pc:docMk/>
            <pc:sldMk cId="212204227" sldId="256"/>
            <ac:spMk id="55" creationId="{25A866DF-83CB-41CB-ACC7-9E0701A6D601}"/>
          </ac:spMkLst>
        </pc:spChg>
        <pc:spChg chg="add mod">
          <ac:chgData name="Mr P Moore (Staff)" userId="6e5230d0-350d-4b57-a2e4-5ea5222013cc" providerId="ADAL" clId="{7B435685-20E5-4EA2-9493-697586DC92B5}" dt="2021-08-25T09:01:51.392" v="1199" actId="1076"/>
          <ac:spMkLst>
            <pc:docMk/>
            <pc:sldMk cId="212204227" sldId="256"/>
            <ac:spMk id="56" creationId="{6A29CABF-A1B3-4FC8-A838-43D33443166F}"/>
          </ac:spMkLst>
        </pc:spChg>
        <pc:spChg chg="add del mod">
          <ac:chgData name="Mr P Moore (Staff)" userId="6e5230d0-350d-4b57-a2e4-5ea5222013cc" providerId="ADAL" clId="{7B435685-20E5-4EA2-9493-697586DC92B5}" dt="2021-08-25T09:02:25.090" v="1212"/>
          <ac:spMkLst>
            <pc:docMk/>
            <pc:sldMk cId="212204227" sldId="256"/>
            <ac:spMk id="57" creationId="{8EB9BC70-BADF-4E15-B94E-85581DEAA7F7}"/>
          </ac:spMkLst>
        </pc:spChg>
        <pc:spChg chg="add mod">
          <ac:chgData name="Mr P Moore (Staff)" userId="6e5230d0-350d-4b57-a2e4-5ea5222013cc" providerId="ADAL" clId="{7B435685-20E5-4EA2-9493-697586DC92B5}" dt="2021-08-25T09:02:52.819" v="1224" actId="20577"/>
          <ac:spMkLst>
            <pc:docMk/>
            <pc:sldMk cId="212204227" sldId="256"/>
            <ac:spMk id="58" creationId="{679AB829-B0E0-4217-8230-36706B633A8B}"/>
          </ac:spMkLst>
        </pc:spChg>
        <pc:spChg chg="add mod">
          <ac:chgData name="Mr P Moore (Staff)" userId="6e5230d0-350d-4b57-a2e4-5ea5222013cc" providerId="ADAL" clId="{7B435685-20E5-4EA2-9493-697586DC92B5}" dt="2021-08-25T09:03:33.796" v="1239" actId="6549"/>
          <ac:spMkLst>
            <pc:docMk/>
            <pc:sldMk cId="212204227" sldId="256"/>
            <ac:spMk id="59" creationId="{18C9ABB2-CE33-45B1-8328-DE2AA9DA981F}"/>
          </ac:spMkLst>
        </pc:spChg>
        <pc:cxnChg chg="add del mod">
          <ac:chgData name="Mr P Moore (Staff)" userId="6e5230d0-350d-4b57-a2e4-5ea5222013cc" providerId="ADAL" clId="{7B435685-20E5-4EA2-9493-697586DC92B5}" dt="2021-08-25T08:50:08.478" v="1033" actId="11529"/>
          <ac:cxnSpMkLst>
            <pc:docMk/>
            <pc:sldMk cId="212204227" sldId="256"/>
            <ac:cxnSpMk id="26" creationId="{83AE7937-9E5F-48BB-BE90-B6041E930E3F}"/>
          </ac:cxnSpMkLst>
        </pc:cxnChg>
        <pc:cxnChg chg="add del mod">
          <ac:chgData name="Mr P Moore (Staff)" userId="6e5230d0-350d-4b57-a2e4-5ea5222013cc" providerId="ADAL" clId="{7B435685-20E5-4EA2-9493-697586DC92B5}" dt="2021-08-25T08:50:28.134" v="1037" actId="11529"/>
          <ac:cxnSpMkLst>
            <pc:docMk/>
            <pc:sldMk cId="212204227" sldId="256"/>
            <ac:cxnSpMk id="28" creationId="{F633BC5E-500B-4A4E-BBCD-9E11B9F6F417}"/>
          </ac:cxnSpMkLst>
        </pc:cxnChg>
        <pc:cxnChg chg="add mod">
          <ac:chgData name="Mr P Moore (Staff)" userId="6e5230d0-350d-4b57-a2e4-5ea5222013cc" providerId="ADAL" clId="{7B435685-20E5-4EA2-9493-697586DC92B5}" dt="2021-08-25T08:50:56.704" v="1043" actId="1582"/>
          <ac:cxnSpMkLst>
            <pc:docMk/>
            <pc:sldMk cId="212204227" sldId="256"/>
            <ac:cxnSpMk id="31" creationId="{F133F270-42C2-470D-9712-13C60588F2BD}"/>
          </ac:cxnSpMkLst>
        </pc:cxnChg>
        <pc:cxnChg chg="add mod">
          <ac:chgData name="Mr P Moore (Staff)" userId="6e5230d0-350d-4b57-a2e4-5ea5222013cc" providerId="ADAL" clId="{7B435685-20E5-4EA2-9493-697586DC92B5}" dt="2021-08-25T08:53:06.172" v="1062" actId="1076"/>
          <ac:cxnSpMkLst>
            <pc:docMk/>
            <pc:sldMk cId="212204227" sldId="256"/>
            <ac:cxnSpMk id="34" creationId="{FA034683-D1F8-4528-8C9E-ED35421244FC}"/>
          </ac:cxnSpMkLst>
        </pc:cxnChg>
        <pc:cxnChg chg="add mod">
          <ac:chgData name="Mr P Moore (Staff)" userId="6e5230d0-350d-4b57-a2e4-5ea5222013cc" providerId="ADAL" clId="{7B435685-20E5-4EA2-9493-697586DC92B5}" dt="2021-08-25T08:55:04.966" v="1082" actId="1035"/>
          <ac:cxnSpMkLst>
            <pc:docMk/>
            <pc:sldMk cId="212204227" sldId="256"/>
            <ac:cxnSpMk id="42" creationId="{968C8EA8-A448-4ACB-A90E-DAE7DF20E588}"/>
          </ac:cxnSpMkLst>
        </pc:cxnChg>
        <pc:cxnChg chg="add mod">
          <ac:chgData name="Mr P Moore (Staff)" userId="6e5230d0-350d-4b57-a2e4-5ea5222013cc" providerId="ADAL" clId="{7B435685-20E5-4EA2-9493-697586DC92B5}" dt="2021-08-25T08:54:40.649" v="1075" actId="14100"/>
          <ac:cxnSpMkLst>
            <pc:docMk/>
            <pc:sldMk cId="212204227" sldId="256"/>
            <ac:cxnSpMk id="45" creationId="{C8353A2A-92EC-4370-BDCE-61AE7DCC918F}"/>
          </ac:cxnSpMkLst>
        </pc:cxnChg>
        <pc:cxnChg chg="add del mod">
          <ac:chgData name="Mr P Moore (Staff)" userId="6e5230d0-350d-4b57-a2e4-5ea5222013cc" providerId="ADAL" clId="{7B435685-20E5-4EA2-9493-697586DC92B5}" dt="2021-08-25T08:57:12.369" v="1087"/>
          <ac:cxnSpMkLst>
            <pc:docMk/>
            <pc:sldMk cId="212204227" sldId="256"/>
            <ac:cxnSpMk id="50" creationId="{3F0C62F6-6A6D-4C7C-A2A4-37657C19DFFC}"/>
          </ac:cxnSpMkLst>
        </pc:cxnChg>
      </pc:sldChg>
      <pc:sldChg chg="addSp modSp mod">
        <pc:chgData name="Mr P Moore (Staff)" userId="6e5230d0-350d-4b57-a2e4-5ea5222013cc" providerId="ADAL" clId="{7B435685-20E5-4EA2-9493-697586DC92B5}" dt="2021-08-25T07:36:38.956" v="524" actId="1036"/>
        <pc:sldMkLst>
          <pc:docMk/>
          <pc:sldMk cId="2069581677" sldId="258"/>
        </pc:sldMkLst>
        <pc:spChg chg="mod">
          <ac:chgData name="Mr P Moore (Staff)" userId="6e5230d0-350d-4b57-a2e4-5ea5222013cc" providerId="ADAL" clId="{7B435685-20E5-4EA2-9493-697586DC92B5}" dt="2021-08-25T07:35:03.537" v="509" actId="20577"/>
          <ac:spMkLst>
            <pc:docMk/>
            <pc:sldMk cId="2069581677" sldId="258"/>
            <ac:spMk id="5" creationId="{B7BBA302-A196-41B1-999C-9B707481DF67}"/>
          </ac:spMkLst>
        </pc:spChg>
        <pc:spChg chg="mod">
          <ac:chgData name="Mr P Moore (Staff)" userId="6e5230d0-350d-4b57-a2e4-5ea5222013cc" providerId="ADAL" clId="{7B435685-20E5-4EA2-9493-697586DC92B5}" dt="2021-08-25T07:32:58.999" v="475" actId="1076"/>
          <ac:spMkLst>
            <pc:docMk/>
            <pc:sldMk cId="2069581677" sldId="258"/>
            <ac:spMk id="8" creationId="{F5E68025-79B7-4652-B405-4D011CB2DF3A}"/>
          </ac:spMkLst>
        </pc:spChg>
        <pc:spChg chg="mod">
          <ac:chgData name="Mr P Moore (Staff)" userId="6e5230d0-350d-4b57-a2e4-5ea5222013cc" providerId="ADAL" clId="{7B435685-20E5-4EA2-9493-697586DC92B5}" dt="2021-08-25T07:26:36.251" v="5" actId="6549"/>
          <ac:spMkLst>
            <pc:docMk/>
            <pc:sldMk cId="2069581677" sldId="258"/>
            <ac:spMk id="9" creationId="{033191DA-A20C-4B05-8FA0-E2B92A323A4F}"/>
          </ac:spMkLst>
        </pc:spChg>
        <pc:spChg chg="add mod ord">
          <ac:chgData name="Mr P Moore (Staff)" userId="6e5230d0-350d-4b57-a2e4-5ea5222013cc" providerId="ADAL" clId="{7B435685-20E5-4EA2-9493-697586DC92B5}" dt="2021-08-25T07:36:23.648" v="521" actId="1035"/>
          <ac:spMkLst>
            <pc:docMk/>
            <pc:sldMk cId="2069581677" sldId="258"/>
            <ac:spMk id="12" creationId="{7DD083BD-0D6B-4758-8424-2E58E58338C9}"/>
          </ac:spMkLst>
        </pc:spChg>
        <pc:spChg chg="mod">
          <ac:chgData name="Mr P Moore (Staff)" userId="6e5230d0-350d-4b57-a2e4-5ea5222013cc" providerId="ADAL" clId="{7B435685-20E5-4EA2-9493-697586DC92B5}" dt="2021-08-25T07:34:37.460" v="500" actId="1076"/>
          <ac:spMkLst>
            <pc:docMk/>
            <pc:sldMk cId="2069581677" sldId="258"/>
            <ac:spMk id="14" creationId="{1C4E2D79-F6CD-4E60-86D8-59D4C65B838E}"/>
          </ac:spMkLst>
        </pc:spChg>
        <pc:spChg chg="add mod">
          <ac:chgData name="Mr P Moore (Staff)" userId="6e5230d0-350d-4b57-a2e4-5ea5222013cc" providerId="ADAL" clId="{7B435685-20E5-4EA2-9493-697586DC92B5}" dt="2021-08-25T07:36:38.956" v="524" actId="1036"/>
          <ac:spMkLst>
            <pc:docMk/>
            <pc:sldMk cId="2069581677" sldId="258"/>
            <ac:spMk id="15" creationId="{4757D4C3-0EEC-4493-A03D-27500324E7B0}"/>
          </ac:spMkLst>
        </pc:spChg>
        <pc:picChg chg="add mod">
          <ac:chgData name="Mr P Moore (Staff)" userId="6e5230d0-350d-4b57-a2e4-5ea5222013cc" providerId="ADAL" clId="{7B435685-20E5-4EA2-9493-697586DC92B5}" dt="2021-08-25T07:33:19.603" v="480" actId="14100"/>
          <ac:picMkLst>
            <pc:docMk/>
            <pc:sldMk cId="2069581677" sldId="258"/>
            <ac:picMk id="10" creationId="{C731F6BB-FE41-4F89-B60F-17C0D5C84546}"/>
          </ac:picMkLst>
        </pc:picChg>
      </pc:sldChg>
      <pc:sldChg chg="addSp modSp mod">
        <pc:chgData name="Mr P Moore (Staff)" userId="6e5230d0-350d-4b57-a2e4-5ea5222013cc" providerId="ADAL" clId="{7B435685-20E5-4EA2-9493-697586DC92B5}" dt="2021-08-25T12:38:05.279" v="2110" actId="20577"/>
        <pc:sldMkLst>
          <pc:docMk/>
          <pc:sldMk cId="3197827801" sldId="260"/>
        </pc:sldMkLst>
        <pc:spChg chg="add mod">
          <ac:chgData name="Mr P Moore (Staff)" userId="6e5230d0-350d-4b57-a2e4-5ea5222013cc" providerId="ADAL" clId="{7B435685-20E5-4EA2-9493-697586DC92B5}" dt="2021-08-25T12:37:58.562" v="2103"/>
          <ac:spMkLst>
            <pc:docMk/>
            <pc:sldMk cId="3197827801" sldId="260"/>
            <ac:spMk id="4" creationId="{FA97894C-B5A0-42E5-90F7-63A774427080}"/>
          </ac:spMkLst>
        </pc:spChg>
        <pc:spChg chg="add mod">
          <ac:chgData name="Mr P Moore (Staff)" userId="6e5230d0-350d-4b57-a2e4-5ea5222013cc" providerId="ADAL" clId="{7B435685-20E5-4EA2-9493-697586DC92B5}" dt="2021-08-25T12:38:05.279" v="2110" actId="20577"/>
          <ac:spMkLst>
            <pc:docMk/>
            <pc:sldMk cId="3197827801" sldId="260"/>
            <ac:spMk id="5" creationId="{8DC3DFFE-0CD4-4AB4-8DED-9D66E01C191C}"/>
          </ac:spMkLst>
        </pc:spChg>
        <pc:picChg chg="add mod">
          <ac:chgData name="Mr P Moore (Staff)" userId="6e5230d0-350d-4b57-a2e4-5ea5222013cc" providerId="ADAL" clId="{7B435685-20E5-4EA2-9493-697586DC92B5}" dt="2021-08-25T12:37:47.741" v="2102" actId="962"/>
          <ac:picMkLst>
            <pc:docMk/>
            <pc:sldMk cId="3197827801" sldId="260"/>
            <ac:picMk id="3" creationId="{0A466C9A-C38E-403D-B4D8-C0A3869152DE}"/>
          </ac:picMkLst>
        </pc:picChg>
      </pc:sldChg>
      <pc:sldChg chg="addSp delSp modSp new mod delAnim modAnim">
        <pc:chgData name="Mr P Moore (Staff)" userId="6e5230d0-350d-4b57-a2e4-5ea5222013cc" providerId="ADAL" clId="{7B435685-20E5-4EA2-9493-697586DC92B5}" dt="2021-08-25T12:34:24.059" v="2099" actId="207"/>
        <pc:sldMkLst>
          <pc:docMk/>
          <pc:sldMk cId="3508539244" sldId="261"/>
        </pc:sldMkLst>
        <pc:spChg chg="add mod">
          <ac:chgData name="Mr P Moore (Staff)" userId="6e5230d0-350d-4b57-a2e4-5ea5222013cc" providerId="ADAL" clId="{7B435685-20E5-4EA2-9493-697586DC92B5}" dt="2021-08-25T09:07:20.445" v="1249"/>
          <ac:spMkLst>
            <pc:docMk/>
            <pc:sldMk cId="3508539244" sldId="261"/>
            <ac:spMk id="2" creationId="{9DD983EE-7194-4CDE-9EE8-87F8F9726151}"/>
          </ac:spMkLst>
        </pc:spChg>
        <pc:spChg chg="add mod">
          <ac:chgData name="Mr P Moore (Staff)" userId="6e5230d0-350d-4b57-a2e4-5ea5222013cc" providerId="ADAL" clId="{7B435685-20E5-4EA2-9493-697586DC92B5}" dt="2021-08-25T09:12:03.279" v="1316" actId="20577"/>
          <ac:spMkLst>
            <pc:docMk/>
            <pc:sldMk cId="3508539244" sldId="261"/>
            <ac:spMk id="3" creationId="{75AC7AEC-698E-42B3-A5A4-E2A5777CFA16}"/>
          </ac:spMkLst>
        </pc:spChg>
        <pc:spChg chg="add mod">
          <ac:chgData name="Mr P Moore (Staff)" userId="6e5230d0-350d-4b57-a2e4-5ea5222013cc" providerId="ADAL" clId="{7B435685-20E5-4EA2-9493-697586DC92B5}" dt="2021-08-25T12:23:32.083" v="1945" actId="20577"/>
          <ac:spMkLst>
            <pc:docMk/>
            <pc:sldMk cId="3508539244" sldId="261"/>
            <ac:spMk id="5" creationId="{CE9D9419-8A6F-4F07-A7D5-31732821E92E}"/>
          </ac:spMkLst>
        </pc:spChg>
        <pc:spChg chg="add mod">
          <ac:chgData name="Mr P Moore (Staff)" userId="6e5230d0-350d-4b57-a2e4-5ea5222013cc" providerId="ADAL" clId="{7B435685-20E5-4EA2-9493-697586DC92B5}" dt="2021-08-25T12:23:03.217" v="1927" actId="1076"/>
          <ac:spMkLst>
            <pc:docMk/>
            <pc:sldMk cId="3508539244" sldId="261"/>
            <ac:spMk id="9" creationId="{E50E0A10-4E96-4E4F-B68A-F90518ED652F}"/>
          </ac:spMkLst>
        </pc:spChg>
        <pc:spChg chg="add mod">
          <ac:chgData name="Mr P Moore (Staff)" userId="6e5230d0-350d-4b57-a2e4-5ea5222013cc" providerId="ADAL" clId="{7B435685-20E5-4EA2-9493-697586DC92B5}" dt="2021-08-25T12:29:31.569" v="2049" actId="207"/>
          <ac:spMkLst>
            <pc:docMk/>
            <pc:sldMk cId="3508539244" sldId="261"/>
            <ac:spMk id="12" creationId="{CECAFF18-81A9-48A7-B3CE-6D5F0B0055ED}"/>
          </ac:spMkLst>
        </pc:spChg>
        <pc:spChg chg="add mod">
          <ac:chgData name="Mr P Moore (Staff)" userId="6e5230d0-350d-4b57-a2e4-5ea5222013cc" providerId="ADAL" clId="{7B435685-20E5-4EA2-9493-697586DC92B5}" dt="2021-08-25T12:34:24.059" v="2099" actId="207"/>
          <ac:spMkLst>
            <pc:docMk/>
            <pc:sldMk cId="3508539244" sldId="261"/>
            <ac:spMk id="14" creationId="{87488526-F707-4CAB-9D98-878914860FA7}"/>
          </ac:spMkLst>
        </pc:spChg>
        <pc:graphicFrameChg chg="add mod modGraphic">
          <ac:chgData name="Mr P Moore (Staff)" userId="6e5230d0-350d-4b57-a2e4-5ea5222013cc" providerId="ADAL" clId="{7B435685-20E5-4EA2-9493-697586DC92B5}" dt="2021-08-25T12:26:18.481" v="1954" actId="20577"/>
          <ac:graphicFrameMkLst>
            <pc:docMk/>
            <pc:sldMk cId="3508539244" sldId="261"/>
            <ac:graphicFrameMk id="6" creationId="{9239A06A-3820-4C90-B68A-A18E4BEB2ADF}"/>
          </ac:graphicFrameMkLst>
        </pc:graphicFrameChg>
        <pc:graphicFrameChg chg="add del mod modGraphic">
          <ac:chgData name="Mr P Moore (Staff)" userId="6e5230d0-350d-4b57-a2e4-5ea5222013cc" providerId="ADAL" clId="{7B435685-20E5-4EA2-9493-697586DC92B5}" dt="2021-08-25T11:54:14.363" v="1689" actId="478"/>
          <ac:graphicFrameMkLst>
            <pc:docMk/>
            <pc:sldMk cId="3508539244" sldId="261"/>
            <ac:graphicFrameMk id="7" creationId="{894C8E0F-3C32-4AEB-82CD-389AACF35265}"/>
          </ac:graphicFrameMkLst>
        </pc:graphicFrameChg>
        <pc:graphicFrameChg chg="add del mod modGraphic">
          <ac:chgData name="Mr P Moore (Staff)" userId="6e5230d0-350d-4b57-a2e4-5ea5222013cc" providerId="ADAL" clId="{7B435685-20E5-4EA2-9493-697586DC92B5}" dt="2021-08-25T12:23:09.154" v="1928" actId="478"/>
          <ac:graphicFrameMkLst>
            <pc:docMk/>
            <pc:sldMk cId="3508539244" sldId="261"/>
            <ac:graphicFrameMk id="8" creationId="{72207FCA-FC90-4C8F-9039-4FF656B247B6}"/>
          </ac:graphicFrameMkLst>
        </pc:graphicFrameChg>
        <pc:graphicFrameChg chg="add del mod modGraphic">
          <ac:chgData name="Mr P Moore (Staff)" userId="6e5230d0-350d-4b57-a2e4-5ea5222013cc" providerId="ADAL" clId="{7B435685-20E5-4EA2-9493-697586DC92B5}" dt="2021-08-25T12:19:57.565" v="1825" actId="478"/>
          <ac:graphicFrameMkLst>
            <pc:docMk/>
            <pc:sldMk cId="3508539244" sldId="261"/>
            <ac:graphicFrameMk id="10" creationId="{9D7109C1-CA29-47D5-9BF5-EDB53524A060}"/>
          </ac:graphicFrameMkLst>
        </pc:graphicFrameChg>
        <pc:graphicFrameChg chg="add mod modGraphic">
          <ac:chgData name="Mr P Moore (Staff)" userId="6e5230d0-350d-4b57-a2e4-5ea5222013cc" providerId="ADAL" clId="{7B435685-20E5-4EA2-9493-697586DC92B5}" dt="2021-08-25T12:34:00.122" v="2098" actId="207"/>
          <ac:graphicFrameMkLst>
            <pc:docMk/>
            <pc:sldMk cId="3508539244" sldId="261"/>
            <ac:graphicFrameMk id="11" creationId="{50DDA5DE-4B55-4EC0-AB0E-658585D38935}"/>
          </ac:graphicFrameMkLst>
        </pc:graphicFrameChg>
      </pc:sldChg>
      <pc:sldChg chg="addSp delSp modSp add mod delAnim modAnim">
        <pc:chgData name="Mr P Moore (Staff)" userId="6e5230d0-350d-4b57-a2e4-5ea5222013cc" providerId="ADAL" clId="{7B435685-20E5-4EA2-9493-697586DC92B5}" dt="2021-08-25T12:39:21.075" v="2113"/>
        <pc:sldMkLst>
          <pc:docMk/>
          <pc:sldMk cId="1576064413" sldId="440"/>
        </pc:sldMkLst>
        <pc:spChg chg="mod">
          <ac:chgData name="Mr P Moore (Staff)" userId="6e5230d0-350d-4b57-a2e4-5ea5222013cc" providerId="ADAL" clId="{7B435685-20E5-4EA2-9493-697586DC92B5}" dt="2021-08-25T09:08:25.629" v="1277" actId="20577"/>
          <ac:spMkLst>
            <pc:docMk/>
            <pc:sldMk cId="1576064413" sldId="440"/>
            <ac:spMk id="2" creationId="{9E951E20-89FE-40E0-A283-490265BEF90D}"/>
          </ac:spMkLst>
        </pc:spChg>
        <pc:spChg chg="mod">
          <ac:chgData name="Mr P Moore (Staff)" userId="6e5230d0-350d-4b57-a2e4-5ea5222013cc" providerId="ADAL" clId="{7B435685-20E5-4EA2-9493-697586DC92B5}" dt="2021-08-25T09:08:39.389" v="1282" actId="20577"/>
          <ac:spMkLst>
            <pc:docMk/>
            <pc:sldMk cId="1576064413" sldId="440"/>
            <ac:spMk id="4" creationId="{3AD388E4-3B17-42D8-AF67-E935249B7FA2}"/>
          </ac:spMkLst>
        </pc:spChg>
        <pc:spChg chg="del">
          <ac:chgData name="Mr P Moore (Staff)" userId="6e5230d0-350d-4b57-a2e4-5ea5222013cc" providerId="ADAL" clId="{7B435685-20E5-4EA2-9493-697586DC92B5}" dt="2021-08-25T09:09:44.020" v="1289" actId="478"/>
          <ac:spMkLst>
            <pc:docMk/>
            <pc:sldMk cId="1576064413" sldId="440"/>
            <ac:spMk id="9" creationId="{FB428783-8C24-40E2-B9B6-03561A8399AB}"/>
          </ac:spMkLst>
        </pc:spChg>
        <pc:spChg chg="add mod">
          <ac:chgData name="Mr P Moore (Staff)" userId="6e5230d0-350d-4b57-a2e4-5ea5222013cc" providerId="ADAL" clId="{7B435685-20E5-4EA2-9493-697586DC92B5}" dt="2021-08-25T09:09:50.745" v="1290"/>
          <ac:spMkLst>
            <pc:docMk/>
            <pc:sldMk cId="1576064413" sldId="440"/>
            <ac:spMk id="10" creationId="{8DD059CA-6202-4120-BC8D-6F5DFF124A7E}"/>
          </ac:spMkLst>
        </pc:spChg>
        <pc:spChg chg="add del mod">
          <ac:chgData name="Mr P Moore (Staff)" userId="6e5230d0-350d-4b57-a2e4-5ea5222013cc" providerId="ADAL" clId="{7B435685-20E5-4EA2-9493-697586DC92B5}" dt="2021-08-25T09:10:16.063" v="1295"/>
          <ac:spMkLst>
            <pc:docMk/>
            <pc:sldMk cId="1576064413" sldId="440"/>
            <ac:spMk id="11" creationId="{23C6D00F-DCDE-4436-9550-D419659EB2F1}"/>
          </ac:spMkLst>
        </pc:spChg>
        <pc:picChg chg="add mod modCrop">
          <ac:chgData name="Mr P Moore (Staff)" userId="6e5230d0-350d-4b57-a2e4-5ea5222013cc" providerId="ADAL" clId="{7B435685-20E5-4EA2-9493-697586DC92B5}" dt="2021-08-25T09:11:53.570" v="1307" actId="1582"/>
          <ac:picMkLst>
            <pc:docMk/>
            <pc:sldMk cId="1576064413" sldId="440"/>
            <ac:picMk id="6" creationId="{413466FE-4529-4960-87E9-0C7B0B4F205A}"/>
          </ac:picMkLst>
        </pc:picChg>
        <pc:picChg chg="add mod modCrop">
          <ac:chgData name="Mr P Moore (Staff)" userId="6e5230d0-350d-4b57-a2e4-5ea5222013cc" providerId="ADAL" clId="{7B435685-20E5-4EA2-9493-697586DC92B5}" dt="2021-08-25T09:11:53.570" v="1307" actId="1582"/>
          <ac:picMkLst>
            <pc:docMk/>
            <pc:sldMk cId="1576064413" sldId="440"/>
            <ac:picMk id="12" creationId="{91F644CB-11A1-4171-8EF6-52515EA33201}"/>
          </ac:picMkLst>
        </pc:picChg>
        <pc:picChg chg="del">
          <ac:chgData name="Mr P Moore (Staff)" userId="6e5230d0-350d-4b57-a2e4-5ea5222013cc" providerId="ADAL" clId="{7B435685-20E5-4EA2-9493-697586DC92B5}" dt="2021-08-25T09:09:38.530" v="1287" actId="478"/>
          <ac:picMkLst>
            <pc:docMk/>
            <pc:sldMk cId="1576064413" sldId="440"/>
            <ac:picMk id="13" creationId="{DB8B58FB-397E-400F-8DE0-49746C22705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797B653-0FF2-40E6-8691-706FEB581CD2}"/>
              </a:ext>
            </a:extLst>
          </p:cNvPr>
          <p:cNvSpPr/>
          <p:nvPr userDrawn="1"/>
        </p:nvSpPr>
        <p:spPr>
          <a:xfrm>
            <a:off x="33338" y="42863"/>
            <a:ext cx="12115800" cy="64389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0" i="0" dirty="0">
              <a:solidFill>
                <a:srgbClr val="FFFFFF"/>
              </a:solidFill>
              <a:effectLst/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C9F73F6B-A84B-4591-8B8E-A804FC7838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978" y="1845425"/>
            <a:ext cx="4287047" cy="139653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1AC1760-CF3E-4EDE-8E34-C3083FF0E14F}"/>
              </a:ext>
            </a:extLst>
          </p:cNvPr>
          <p:cNvSpPr txBox="1"/>
          <p:nvPr userDrawn="1"/>
        </p:nvSpPr>
        <p:spPr>
          <a:xfrm>
            <a:off x="1" y="3514499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Year 10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Mathematics</a:t>
            </a:r>
          </a:p>
        </p:txBody>
      </p:sp>
    </p:spTree>
    <p:extLst>
      <p:ext uri="{BB962C8B-B14F-4D97-AF65-F5344CB8AC3E}">
        <p14:creationId xmlns:p14="http://schemas.microsoft.com/office/powerpoint/2010/main" val="43700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4909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3B82F43-BEBD-4634-A58C-D70C2020D771}"/>
              </a:ext>
            </a:extLst>
          </p:cNvPr>
          <p:cNvSpPr/>
          <p:nvPr userDrawn="1"/>
        </p:nvSpPr>
        <p:spPr>
          <a:xfrm>
            <a:off x="33338" y="42863"/>
            <a:ext cx="12115800" cy="64389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0" i="0" dirty="0">
              <a:solidFill>
                <a:srgbClr val="FFFFFF"/>
              </a:solidFill>
              <a:effectLst/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154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d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2A5B511-5B3A-415B-9D72-CF61260B8F38}"/>
              </a:ext>
            </a:extLst>
          </p:cNvPr>
          <p:cNvSpPr/>
          <p:nvPr userDrawn="1"/>
        </p:nvSpPr>
        <p:spPr>
          <a:xfrm>
            <a:off x="33338" y="42863"/>
            <a:ext cx="12115800" cy="64389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0" i="0" dirty="0">
              <a:solidFill>
                <a:srgbClr val="FFFFFF"/>
              </a:solidFill>
              <a:effectLst/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9FA7F9D2-0DCE-4D90-8622-359F57BDC6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978" y="1845425"/>
            <a:ext cx="4287047" cy="139653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A59170A-E9E5-4E03-9DD7-9FB603C30889}"/>
              </a:ext>
            </a:extLst>
          </p:cNvPr>
          <p:cNvSpPr txBox="1"/>
          <p:nvPr userDrawn="1"/>
        </p:nvSpPr>
        <p:spPr>
          <a:xfrm>
            <a:off x="0" y="3333403"/>
            <a:ext cx="1219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This work is licensed under the Creative Commons Attribution-</a:t>
            </a:r>
            <a:r>
              <a:rPr lang="en-US" sz="1400" dirty="0" err="1">
                <a:solidFill>
                  <a:schemeClr val="bg1"/>
                </a:solidFill>
              </a:rPr>
              <a:t>ShareAlike</a:t>
            </a:r>
            <a:r>
              <a:rPr lang="en-US" sz="1400" dirty="0">
                <a:solidFill>
                  <a:schemeClr val="bg1"/>
                </a:solidFill>
              </a:rPr>
              <a:t> 4.0 International License. To view a copy of this license, visit http://creativecommons.org/licenses/by-sa/4.0/ 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or send a letter to Creative Commons, PO Box 1866, Mountain View, CA 94042, USA.</a:t>
            </a:r>
            <a:endParaRPr lang="en-GB" sz="1400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367085-0D80-4039-9A03-4C0F606954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43401" y="4180132"/>
            <a:ext cx="83820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108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70ED99F-3F22-457B-9B9A-9A1B48A0EC14}"/>
              </a:ext>
            </a:extLst>
          </p:cNvPr>
          <p:cNvSpPr txBox="1">
            <a:spLocks/>
          </p:cNvSpPr>
          <p:nvPr userDrawn="1"/>
        </p:nvSpPr>
        <p:spPr>
          <a:xfrm>
            <a:off x="-1" y="6481045"/>
            <a:ext cx="12192000" cy="365125"/>
          </a:xfrm>
          <a:prstGeom prst="rect">
            <a:avLst/>
          </a:prstGeom>
          <a:solidFill>
            <a:srgbClr val="002060"/>
          </a:solidFill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</a:rPr>
              <a:t>Tuesday, 24 August 2021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1862AB-31B5-4AB9-BB06-F06A5337BAB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089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3" r:id="rId3"/>
    <p:sldLayoutId id="214748365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661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BE6B38-CE9B-4DFA-8305-4AA3F6D6EC97}"/>
              </a:ext>
            </a:extLst>
          </p:cNvPr>
          <p:cNvSpPr txBox="1"/>
          <p:nvPr/>
        </p:nvSpPr>
        <p:spPr>
          <a:xfrm>
            <a:off x="159392" y="119885"/>
            <a:ext cx="155187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Unit: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F44321-9202-47FD-8B84-62A26DF18A29}"/>
              </a:ext>
            </a:extLst>
          </p:cNvPr>
          <p:cNvSpPr txBox="1"/>
          <p:nvPr/>
        </p:nvSpPr>
        <p:spPr>
          <a:xfrm>
            <a:off x="159391" y="899020"/>
            <a:ext cx="155187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Section: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2CD0E7-5FD7-472C-9906-E34F4B6ABF5A}"/>
              </a:ext>
            </a:extLst>
          </p:cNvPr>
          <p:cNvSpPr txBox="1"/>
          <p:nvPr/>
        </p:nvSpPr>
        <p:spPr>
          <a:xfrm>
            <a:off x="159391" y="1678155"/>
            <a:ext cx="155187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Topic: </a:t>
            </a:r>
          </a:p>
        </p:txBody>
      </p:sp>
      <p:pic>
        <p:nvPicPr>
          <p:cNvPr id="6" name="Picture 5" descr="A picture containing timeline&#10;&#10;Description automatically generated">
            <a:extLst>
              <a:ext uri="{FF2B5EF4-FFF2-40B4-BE49-F238E27FC236}">
                <a16:creationId xmlns:a16="http://schemas.microsoft.com/office/drawing/2014/main" id="{1E08D5A6-01B4-49FC-9526-D5D473A68C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0462" y="119885"/>
            <a:ext cx="1480480" cy="62813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DD3EAD1-DFD6-439C-BA45-FE82A2FF7A6C}"/>
              </a:ext>
            </a:extLst>
          </p:cNvPr>
          <p:cNvSpPr txBox="1"/>
          <p:nvPr/>
        </p:nvSpPr>
        <p:spPr>
          <a:xfrm>
            <a:off x="1711265" y="119885"/>
            <a:ext cx="868738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3200" dirty="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E68025-79B7-4652-B405-4D011CB2DF3A}"/>
              </a:ext>
            </a:extLst>
          </p:cNvPr>
          <p:cNvSpPr txBox="1"/>
          <p:nvPr/>
        </p:nvSpPr>
        <p:spPr>
          <a:xfrm>
            <a:off x="1711265" y="899020"/>
            <a:ext cx="873048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3200" dirty="0">
                <a:solidFill>
                  <a:srgbClr val="002060"/>
                </a:solidFill>
              </a:rPr>
              <a:t>Number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3191DA-A20C-4B05-8FA0-E2B92A323A4F}"/>
              </a:ext>
            </a:extLst>
          </p:cNvPr>
          <p:cNvSpPr txBox="1"/>
          <p:nvPr/>
        </p:nvSpPr>
        <p:spPr>
          <a:xfrm>
            <a:off x="1711265" y="1678155"/>
            <a:ext cx="873048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3200" dirty="0">
                <a:solidFill>
                  <a:srgbClr val="002060"/>
                </a:solidFill>
              </a:rPr>
              <a:t>Order of Operations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6DEB1E-6936-4478-A4BC-A3E2C36DE9AB}"/>
              </a:ext>
            </a:extLst>
          </p:cNvPr>
          <p:cNvSpPr/>
          <p:nvPr/>
        </p:nvSpPr>
        <p:spPr>
          <a:xfrm>
            <a:off x="159391" y="2457289"/>
            <a:ext cx="10282360" cy="394393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B0F0"/>
                </a:solidFill>
              </a:rPr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7BBA302-A196-41B1-999C-9B707481DF67}"/>
                  </a:ext>
                </a:extLst>
              </p:cNvPr>
              <p:cNvSpPr txBox="1"/>
              <p:nvPr/>
            </p:nvSpPr>
            <p:spPr>
              <a:xfrm>
                <a:off x="190726" y="2457289"/>
                <a:ext cx="6128316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70C0"/>
                    </a:solidFill>
                  </a:rPr>
                  <a:t>The answer to the question:</a:t>
                </a:r>
              </a:p>
              <a:p>
                <a:endParaRPr lang="en-US" dirty="0">
                  <a:solidFill>
                    <a:srgbClr val="0070C0"/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3+4</m:t>
                      </m:r>
                      <m:r>
                        <a:rPr lang="en-GB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</m:t>
                      </m:r>
                    </m:oMath>
                  </m:oMathPara>
                </a14:m>
                <a:endParaRPr lang="en-GB" b="0" dirty="0">
                  <a:solidFill>
                    <a:srgbClr val="0070C0"/>
                  </a:solidFill>
                  <a:ea typeface="Cambria Math" panose="02040503050406030204" pitchFamily="18" charset="0"/>
                </a:endParaRPr>
              </a:p>
              <a:p>
                <a:endParaRPr lang="en-GB" dirty="0">
                  <a:solidFill>
                    <a:srgbClr val="0070C0"/>
                  </a:solidFill>
                </a:endParaRPr>
              </a:p>
              <a:p>
                <a:r>
                  <a:rPr lang="en-GB" dirty="0">
                    <a:solidFill>
                      <a:srgbClr val="0070C0"/>
                    </a:solidFill>
                  </a:rPr>
                  <a:t>depends on whether you do the multiplication or the addition first.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3+4</m:t>
                      </m:r>
                      <m:r>
                        <a:rPr lang="en-GB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</m:t>
                      </m:r>
                      <m:r>
                        <a:rPr lang="en-GB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=14</m:t>
                      </m:r>
                    </m:oMath>
                  </m:oMathPara>
                </a14:m>
                <a:endParaRPr lang="en-GB" b="0" dirty="0">
                  <a:solidFill>
                    <a:srgbClr val="0070C0"/>
                  </a:solidFill>
                  <a:ea typeface="Cambria Math" panose="02040503050406030204" pitchFamily="18" charset="0"/>
                </a:endParaRPr>
              </a:p>
              <a:p>
                <a:endParaRPr lang="en-GB" b="0" dirty="0">
                  <a:solidFill>
                    <a:srgbClr val="0070C0"/>
                  </a:solidFill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3+4</m:t>
                      </m:r>
                      <m:r>
                        <a:rPr lang="en-GB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</m:t>
                      </m:r>
                      <m:r>
                        <a:rPr lang="en-GB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=11</m:t>
                      </m:r>
                    </m:oMath>
                  </m:oMathPara>
                </a14:m>
                <a:endParaRPr lang="en-GB" b="0" dirty="0">
                  <a:solidFill>
                    <a:srgbClr val="0070C0"/>
                  </a:solidFill>
                  <a:ea typeface="Cambria Math" panose="02040503050406030204" pitchFamily="18" charset="0"/>
                </a:endParaRPr>
              </a:p>
              <a:p>
                <a:endParaRPr lang="en-GB" dirty="0">
                  <a:solidFill>
                    <a:srgbClr val="0070C0"/>
                  </a:solidFill>
                </a:endParaRPr>
              </a:p>
              <a:p>
                <a:r>
                  <a:rPr lang="en-GB" dirty="0">
                    <a:solidFill>
                      <a:srgbClr val="0070C0"/>
                    </a:solidFill>
                  </a:rPr>
                  <a:t>To avoid ambiguity, and to makes sure that everyone gets the same result, there are rules for the </a:t>
                </a:r>
                <a:r>
                  <a:rPr lang="en-GB" b="1" dirty="0">
                    <a:solidFill>
                      <a:srgbClr val="0070C0"/>
                    </a:solidFill>
                  </a:rPr>
                  <a:t>order of operations.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7BBA302-A196-41B1-999C-9B707481DF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26" y="2457289"/>
                <a:ext cx="6128316" cy="3416320"/>
              </a:xfrm>
              <a:prstGeom prst="rect">
                <a:avLst/>
              </a:prstGeom>
              <a:blipFill>
                <a:blip r:embed="rId3"/>
                <a:stretch>
                  <a:fillRect l="-795" t="-891" b="-17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1C4E2D79-F6CD-4E60-86D8-59D4C65B838E}"/>
              </a:ext>
            </a:extLst>
          </p:cNvPr>
          <p:cNvSpPr txBox="1"/>
          <p:nvPr/>
        </p:nvSpPr>
        <p:spPr>
          <a:xfrm>
            <a:off x="305173" y="5932141"/>
            <a:ext cx="9990795" cy="369332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chemeClr val="bg1"/>
                </a:solidFill>
              </a:rPr>
              <a:t>The mnemonic BIDMAS will help you to remember the correct order.</a:t>
            </a:r>
          </a:p>
        </p:txBody>
      </p:sp>
      <p:pic>
        <p:nvPicPr>
          <p:cNvPr id="10" name="Picture 2" descr="Described image">
            <a:extLst>
              <a:ext uri="{FF2B5EF4-FFF2-40B4-BE49-F238E27FC236}">
                <a16:creationId xmlns:a16="http://schemas.microsoft.com/office/drawing/2014/main" id="{C731F6BB-FE41-4F89-B60F-17C0D5C845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405" y="2587310"/>
            <a:ext cx="4271241" cy="3276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DD083BD-0D6B-4758-8424-2E58E58338C9}"/>
              </a:ext>
            </a:extLst>
          </p:cNvPr>
          <p:cNvSpPr/>
          <p:nvPr/>
        </p:nvSpPr>
        <p:spPr>
          <a:xfrm>
            <a:off x="2483141" y="4162734"/>
            <a:ext cx="612397" cy="249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757D4C3-0EEC-4493-A03D-27500324E7B0}"/>
              </a:ext>
            </a:extLst>
          </p:cNvPr>
          <p:cNvSpPr/>
          <p:nvPr/>
        </p:nvSpPr>
        <p:spPr>
          <a:xfrm>
            <a:off x="2859035" y="4709417"/>
            <a:ext cx="612397" cy="249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581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87CBD3B-0FE2-4127-A4E8-E694E012CBDF}"/>
              </a:ext>
            </a:extLst>
          </p:cNvPr>
          <p:cNvSpPr/>
          <p:nvPr/>
        </p:nvSpPr>
        <p:spPr>
          <a:xfrm>
            <a:off x="35718" y="4734342"/>
            <a:ext cx="12111595" cy="175432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u="sng" dirty="0"/>
              <a:t>Key Points</a:t>
            </a:r>
            <a:endParaRPr lang="en-US" dirty="0"/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			B			Brackets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			I			Indices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			DM			Divide/Multiply</a:t>
            </a:r>
          </a:p>
          <a:p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			AS			Add/Subtract</a:t>
            </a:r>
          </a:p>
          <a:p>
            <a:r>
              <a:rPr lang="en-US" dirty="0"/>
              <a:t>Read left to right when there are only +/- or ×/÷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4955FA-0CE1-45AB-873A-B8912C3F9035}"/>
              </a:ext>
            </a:extLst>
          </p:cNvPr>
          <p:cNvSpPr txBox="1"/>
          <p:nvPr/>
        </p:nvSpPr>
        <p:spPr>
          <a:xfrm>
            <a:off x="35719" y="0"/>
            <a:ext cx="12120562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Order of Operations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30995B-B4FA-4FB4-9207-4265629956E0}"/>
              </a:ext>
            </a:extLst>
          </p:cNvPr>
          <p:cNvSpPr txBox="1"/>
          <p:nvPr/>
        </p:nvSpPr>
        <p:spPr>
          <a:xfrm>
            <a:off x="35719" y="369332"/>
            <a:ext cx="12120562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Refresher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9A720C-2E66-457C-931D-17AD5800B2CC}"/>
              </a:ext>
            </a:extLst>
          </p:cNvPr>
          <p:cNvSpPr txBox="1"/>
          <p:nvPr/>
        </p:nvSpPr>
        <p:spPr>
          <a:xfrm>
            <a:off x="102830" y="900246"/>
            <a:ext cx="973123" cy="369332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</a:rPr>
              <a:t>Example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3A290B-8087-4EBD-AEC6-2B3E3F641AB5}"/>
                  </a:ext>
                </a:extLst>
              </p:cNvPr>
              <p:cNvSpPr txBox="1"/>
              <p:nvPr/>
            </p:nvSpPr>
            <p:spPr>
              <a:xfrm>
                <a:off x="1312877" y="946412"/>
                <a:ext cx="24918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7−3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5−2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3A290B-8087-4EBD-AEC6-2B3E3F641A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2877" y="946412"/>
                <a:ext cx="2491836" cy="276999"/>
              </a:xfrm>
              <a:prstGeom prst="rect">
                <a:avLst/>
              </a:prstGeom>
              <a:blipFill>
                <a:blip r:embed="rId2"/>
                <a:stretch>
                  <a:fillRect l="-1711" t="-4348" r="-1956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02C79093-762E-4328-9D53-8E9C01576365}"/>
              </a:ext>
            </a:extLst>
          </p:cNvPr>
          <p:cNvSpPr/>
          <p:nvPr/>
        </p:nvSpPr>
        <p:spPr>
          <a:xfrm>
            <a:off x="2139193" y="938510"/>
            <a:ext cx="738231" cy="3059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54571E6-6C02-49A8-ACD8-98721BF9915A}"/>
                  </a:ext>
                </a:extLst>
              </p:cNvPr>
              <p:cNvSpPr txBox="1"/>
              <p:nvPr/>
            </p:nvSpPr>
            <p:spPr>
              <a:xfrm>
                <a:off x="1312877" y="3086492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54571E6-6C02-49A8-ACD8-98721BF991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2877" y="3086492"/>
                <a:ext cx="181139" cy="276999"/>
              </a:xfrm>
              <a:prstGeom prst="rect">
                <a:avLst/>
              </a:prstGeom>
              <a:blipFill>
                <a:blip r:embed="rId3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4DEF76-CD68-45C9-9263-4574FE6C1970}"/>
                  </a:ext>
                </a:extLst>
              </p:cNvPr>
              <p:cNvSpPr txBox="1"/>
              <p:nvPr/>
            </p:nvSpPr>
            <p:spPr>
              <a:xfrm>
                <a:off x="1310194" y="1481431"/>
                <a:ext cx="18962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7−3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4DEF76-CD68-45C9-9263-4574FE6C19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194" y="1481431"/>
                <a:ext cx="1896288" cy="276999"/>
              </a:xfrm>
              <a:prstGeom prst="rect">
                <a:avLst/>
              </a:prstGeom>
              <a:blipFill>
                <a:blip r:embed="rId4"/>
                <a:stretch>
                  <a:fillRect l="-2572" t="-4444" r="-2572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F7126B2-8041-4BA6-A578-089584A9F625}"/>
                  </a:ext>
                </a:extLst>
              </p:cNvPr>
              <p:cNvSpPr txBox="1"/>
              <p:nvPr/>
            </p:nvSpPr>
            <p:spPr>
              <a:xfrm>
                <a:off x="1312877" y="2023046"/>
                <a:ext cx="1788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7−3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÷3×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F7126B2-8041-4BA6-A578-089584A9F6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2877" y="2023046"/>
                <a:ext cx="1788951" cy="276999"/>
              </a:xfrm>
              <a:prstGeom prst="rect">
                <a:avLst/>
              </a:prstGeom>
              <a:blipFill>
                <a:blip r:embed="rId5"/>
                <a:stretch>
                  <a:fillRect l="-2381" r="-2721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A578484-876F-4764-94AE-1C58CCF7FCA0}"/>
                  </a:ext>
                </a:extLst>
              </p:cNvPr>
              <p:cNvSpPr txBox="1"/>
              <p:nvPr/>
            </p:nvSpPr>
            <p:spPr>
              <a:xfrm>
                <a:off x="1310194" y="2549864"/>
                <a:ext cx="9890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7−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A578484-876F-4764-94AE-1C58CCF7F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194" y="2549864"/>
                <a:ext cx="989053" cy="276999"/>
              </a:xfrm>
              <a:prstGeom prst="rect">
                <a:avLst/>
              </a:prstGeom>
              <a:blipFill>
                <a:blip r:embed="rId6"/>
                <a:stretch>
                  <a:fillRect l="-5556" r="-5556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D3BE5261-57CB-494A-B8F6-C0A43101EE46}"/>
              </a:ext>
            </a:extLst>
          </p:cNvPr>
          <p:cNvSpPr/>
          <p:nvPr/>
        </p:nvSpPr>
        <p:spPr>
          <a:xfrm>
            <a:off x="2508308" y="1463849"/>
            <a:ext cx="297645" cy="3059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B21D33-7DD2-40C5-B928-551C5E863410}"/>
              </a:ext>
            </a:extLst>
          </p:cNvPr>
          <p:cNvSpPr/>
          <p:nvPr/>
        </p:nvSpPr>
        <p:spPr>
          <a:xfrm>
            <a:off x="1713388" y="2023001"/>
            <a:ext cx="987928" cy="3059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0F73E4-9916-42C5-B533-F20883ABE05B}"/>
              </a:ext>
            </a:extLst>
          </p:cNvPr>
          <p:cNvSpPr txBox="1"/>
          <p:nvPr/>
        </p:nvSpPr>
        <p:spPr>
          <a:xfrm>
            <a:off x="3401301" y="1575786"/>
            <a:ext cx="2129922" cy="1200329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When there are multiple ×/÷ to do, work from left to right.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17B6C69-2358-4B35-B47A-7352FB83392F}"/>
              </a:ext>
            </a:extLst>
          </p:cNvPr>
          <p:cNvSpPr txBox="1"/>
          <p:nvPr/>
        </p:nvSpPr>
        <p:spPr>
          <a:xfrm>
            <a:off x="3401301" y="1602360"/>
            <a:ext cx="2129922" cy="1200329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When there are multiple +/- to do, work from left to right.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7D60865-AFC4-46BB-8490-6DCE100854A5}"/>
              </a:ext>
            </a:extLst>
          </p:cNvPr>
          <p:cNvSpPr/>
          <p:nvPr/>
        </p:nvSpPr>
        <p:spPr>
          <a:xfrm>
            <a:off x="1312877" y="2540972"/>
            <a:ext cx="987928" cy="3059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FA2E859-C06B-45A9-A564-D6B0DAD9C98F}"/>
              </a:ext>
            </a:extLst>
          </p:cNvPr>
          <p:cNvSpPr/>
          <p:nvPr/>
        </p:nvSpPr>
        <p:spPr>
          <a:xfrm>
            <a:off x="2097881" y="1478135"/>
            <a:ext cx="218291" cy="2835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4A175B5-24BE-4D45-983C-0B9D55A0B599}"/>
              </a:ext>
            </a:extLst>
          </p:cNvPr>
          <p:cNvSpPr/>
          <p:nvPr/>
        </p:nvSpPr>
        <p:spPr>
          <a:xfrm>
            <a:off x="2483025" y="2035642"/>
            <a:ext cx="218291" cy="2835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23D2EFE-1801-4438-A99C-41286695EFD7}"/>
              </a:ext>
            </a:extLst>
          </p:cNvPr>
          <p:cNvSpPr/>
          <p:nvPr/>
        </p:nvSpPr>
        <p:spPr>
          <a:xfrm>
            <a:off x="1698476" y="2559983"/>
            <a:ext cx="218291" cy="2835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519C53A-A14A-4E78-8929-E4CDCEB8F71D}"/>
              </a:ext>
            </a:extLst>
          </p:cNvPr>
          <p:cNvSpPr/>
          <p:nvPr/>
        </p:nvSpPr>
        <p:spPr>
          <a:xfrm>
            <a:off x="1299778" y="3083194"/>
            <a:ext cx="218291" cy="2835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F133F270-42C2-470D-9712-13C60588F2BD}"/>
              </a:ext>
            </a:extLst>
          </p:cNvPr>
          <p:cNvCxnSpPr>
            <a:cxnSpLocks/>
            <a:stCxn id="19" idx="2"/>
            <a:endCxn id="9" idx="0"/>
          </p:cNvCxnSpPr>
          <p:nvPr/>
        </p:nvCxnSpPr>
        <p:spPr>
          <a:xfrm rot="5400000">
            <a:off x="1485335" y="2764985"/>
            <a:ext cx="239619" cy="403394"/>
          </a:xfrm>
          <a:prstGeom prst="bentConnector3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FA034683-D1F8-4528-8C9E-ED35421244FC}"/>
              </a:ext>
            </a:extLst>
          </p:cNvPr>
          <p:cNvCxnSpPr>
            <a:cxnSpLocks/>
            <a:stCxn id="15" idx="2"/>
            <a:endCxn id="23" idx="0"/>
          </p:cNvCxnSpPr>
          <p:nvPr/>
        </p:nvCxnSpPr>
        <p:spPr>
          <a:xfrm rot="5400000">
            <a:off x="1891947" y="2244577"/>
            <a:ext cx="231081" cy="399730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968C8EA8-A448-4ACB-A90E-DAE7DF20E588}"/>
              </a:ext>
            </a:extLst>
          </p:cNvPr>
          <p:cNvCxnSpPr>
            <a:cxnSpLocks/>
            <a:stCxn id="14" idx="2"/>
          </p:cNvCxnSpPr>
          <p:nvPr/>
        </p:nvCxnSpPr>
        <p:spPr>
          <a:xfrm rot="5400000">
            <a:off x="2510069" y="1874294"/>
            <a:ext cx="251606" cy="42518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C8353A2A-92EC-4370-BDCE-61AE7DCC918F}"/>
              </a:ext>
            </a:extLst>
          </p:cNvPr>
          <p:cNvCxnSpPr>
            <a:cxnSpLocks/>
            <a:stCxn id="8" idx="2"/>
            <a:endCxn id="21" idx="0"/>
          </p:cNvCxnSpPr>
          <p:nvPr/>
        </p:nvCxnSpPr>
        <p:spPr>
          <a:xfrm rot="5400000">
            <a:off x="2240806" y="1210632"/>
            <a:ext cx="233724" cy="301282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032B9F68-5D36-4922-966C-C5E2293DB6F2}"/>
              </a:ext>
            </a:extLst>
          </p:cNvPr>
          <p:cNvSpPr txBox="1"/>
          <p:nvPr/>
        </p:nvSpPr>
        <p:spPr>
          <a:xfrm>
            <a:off x="6091515" y="906794"/>
            <a:ext cx="973123" cy="369332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</a:rPr>
              <a:t>Example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DE0229F8-4443-46BA-9BE5-84474F069D5B}"/>
                  </a:ext>
                </a:extLst>
              </p:cNvPr>
              <p:cNvSpPr txBox="1"/>
              <p:nvPr/>
            </p:nvSpPr>
            <p:spPr>
              <a:xfrm>
                <a:off x="7494494" y="956085"/>
                <a:ext cx="1109278" cy="52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16−3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÷3+2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DE0229F8-4443-46BA-9BE5-84474F069D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4494" y="956085"/>
                <a:ext cx="1109278" cy="5250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BC2F2BCC-75A4-4A41-ABC0-6DB238D7BBEA}"/>
                  </a:ext>
                </a:extLst>
              </p:cNvPr>
              <p:cNvSpPr txBox="1"/>
              <p:nvPr/>
            </p:nvSpPr>
            <p:spPr>
              <a:xfrm>
                <a:off x="9814162" y="789019"/>
                <a:ext cx="2129922" cy="1726114"/>
              </a:xfrm>
              <a:prstGeom prst="rect">
                <a:avLst/>
              </a:prstGeom>
              <a:solidFill>
                <a:srgbClr val="7030A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bg1"/>
                    </a:solidFill>
                  </a:rPr>
                  <a:t>The line (</a:t>
                </a:r>
                <a:r>
                  <a:rPr lang="en-GB" b="1" dirty="0">
                    <a:solidFill>
                      <a:schemeClr val="bg1"/>
                    </a:solidFill>
                  </a:rPr>
                  <a:t>vinculum)</a:t>
                </a:r>
                <a:r>
                  <a:rPr lang="en-GB" dirty="0">
                    <a:solidFill>
                      <a:schemeClr val="bg1"/>
                    </a:solidFill>
                  </a:rPr>
                  <a:t> in a fraction acts like brackets.</a:t>
                </a:r>
              </a:p>
              <a:p>
                <a:endParaRPr lang="en-GB" dirty="0">
                  <a:solidFill>
                    <a:schemeClr val="bg1"/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3+4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(3+4)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BC2F2BCC-75A4-4A41-ABC0-6DB238D7B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4162" y="789019"/>
                <a:ext cx="2129922" cy="1726114"/>
              </a:xfrm>
              <a:prstGeom prst="rect">
                <a:avLst/>
              </a:prstGeom>
              <a:blipFill>
                <a:blip r:embed="rId8"/>
                <a:stretch>
                  <a:fillRect l="-2579" t="-1761" r="-25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C5977934-8737-4676-9D6E-06E009AE9124}"/>
                  </a:ext>
                </a:extLst>
              </p:cNvPr>
              <p:cNvSpPr txBox="1"/>
              <p:nvPr/>
            </p:nvSpPr>
            <p:spPr>
              <a:xfrm>
                <a:off x="7494494" y="1802543"/>
                <a:ext cx="841576" cy="52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16−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C5977934-8737-4676-9D6E-06E009AE91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4494" y="1802543"/>
                <a:ext cx="841576" cy="52501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>
            <a:extLst>
              <a:ext uri="{FF2B5EF4-FFF2-40B4-BE49-F238E27FC236}">
                <a16:creationId xmlns:a16="http://schemas.microsoft.com/office/drawing/2014/main" id="{25A866DF-83CB-41CB-ACC7-9E0701A6D601}"/>
              </a:ext>
            </a:extLst>
          </p:cNvPr>
          <p:cNvSpPr/>
          <p:nvPr/>
        </p:nvSpPr>
        <p:spPr>
          <a:xfrm>
            <a:off x="8022239" y="901318"/>
            <a:ext cx="581534" cy="3059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A29CABF-A1B3-4FC8-A838-43D33443166F}"/>
              </a:ext>
            </a:extLst>
          </p:cNvPr>
          <p:cNvSpPr/>
          <p:nvPr/>
        </p:nvSpPr>
        <p:spPr>
          <a:xfrm>
            <a:off x="7567099" y="1259324"/>
            <a:ext cx="581534" cy="3059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679AB829-B0E0-4217-8230-36706B633A8B}"/>
                  </a:ext>
                </a:extLst>
              </p:cNvPr>
              <p:cNvSpPr txBox="1"/>
              <p:nvPr/>
            </p:nvSpPr>
            <p:spPr>
              <a:xfrm>
                <a:off x="7504648" y="2626133"/>
                <a:ext cx="181139" cy="517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679AB829-B0E0-4217-8230-36706B633A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4648" y="2626133"/>
                <a:ext cx="181139" cy="5175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18C9ABB2-CE33-45B1-8328-DE2AA9DA981F}"/>
                  </a:ext>
                </a:extLst>
              </p:cNvPr>
              <p:cNvSpPr txBox="1"/>
              <p:nvPr/>
            </p:nvSpPr>
            <p:spPr>
              <a:xfrm>
                <a:off x="7504648" y="3516213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18C9ABB2-CE33-45B1-8328-DE2AA9DA98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4648" y="3516213"/>
                <a:ext cx="181139" cy="276999"/>
              </a:xfrm>
              <a:prstGeom prst="rect">
                <a:avLst/>
              </a:prstGeom>
              <a:blipFill>
                <a:blip r:embed="rId11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20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/>
      <p:bldP spid="10" grpId="0"/>
      <p:bldP spid="11" grpId="0"/>
      <p:bldP spid="12" grpId="0"/>
      <p:bldP spid="14" grpId="0" animBg="1"/>
      <p:bldP spid="15" grpId="0" animBg="1"/>
      <p:bldP spid="16" grpId="0" animBg="1"/>
      <p:bldP spid="16" grpId="1" animBg="1"/>
      <p:bldP spid="17" grpId="0" animBg="1"/>
      <p:bldP spid="17" grpId="1" animBg="1"/>
      <p:bldP spid="19" grpId="0" animBg="1"/>
      <p:bldP spid="51" grpId="0" animBg="1"/>
      <p:bldP spid="52" grpId="0"/>
      <p:bldP spid="53" grpId="0" animBg="1"/>
      <p:bldP spid="53" grpId="1" animBg="1"/>
      <p:bldP spid="54" grpId="0"/>
      <p:bldP spid="55" grpId="0" animBg="1"/>
      <p:bldP spid="56" grpId="0" animBg="1"/>
      <p:bldP spid="58" grpId="0"/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951E20-89FE-40E0-A283-490265BEF90D}"/>
              </a:ext>
            </a:extLst>
          </p:cNvPr>
          <p:cNvSpPr txBox="1"/>
          <p:nvPr/>
        </p:nvSpPr>
        <p:spPr>
          <a:xfrm>
            <a:off x="35719" y="0"/>
            <a:ext cx="12120562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Order of Operations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D388E4-3B17-42D8-AF67-E935249B7FA2}"/>
              </a:ext>
            </a:extLst>
          </p:cNvPr>
          <p:cNvSpPr/>
          <p:nvPr/>
        </p:nvSpPr>
        <p:spPr>
          <a:xfrm>
            <a:off x="35718" y="738664"/>
            <a:ext cx="121205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Complete ex 5 from page 12 of your textbooks. </a:t>
            </a:r>
          </a:p>
          <a:p>
            <a:r>
              <a:rPr lang="en-US" dirty="0">
                <a:solidFill>
                  <a:schemeClr val="bg1"/>
                </a:solidFill>
              </a:rPr>
              <a:t>Show appropriate workings</a:t>
            </a:r>
            <a:r>
              <a:rPr lang="en-US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124FCC-B8FC-4EE7-879E-DE0D2B8D7A73}"/>
              </a:ext>
            </a:extLst>
          </p:cNvPr>
          <p:cNvSpPr txBox="1"/>
          <p:nvPr/>
        </p:nvSpPr>
        <p:spPr>
          <a:xfrm>
            <a:off x="35719" y="369332"/>
            <a:ext cx="12120562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Practice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486953-5F6B-4B1D-87B4-38AE87C90FCE}"/>
              </a:ext>
            </a:extLst>
          </p:cNvPr>
          <p:cNvSpPr/>
          <p:nvPr/>
        </p:nvSpPr>
        <p:spPr>
          <a:xfrm>
            <a:off x="0" y="1580748"/>
            <a:ext cx="121205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Answers (p388): </a:t>
            </a:r>
          </a:p>
        </p:txBody>
      </p:sp>
      <p:pic>
        <p:nvPicPr>
          <p:cNvPr id="6" name="Picture 5" descr="A picture containing chart&#10;&#10;Description automatically generated">
            <a:extLst>
              <a:ext uri="{FF2B5EF4-FFF2-40B4-BE49-F238E27FC236}">
                <a16:creationId xmlns:a16="http://schemas.microsoft.com/office/drawing/2014/main" id="{413466FE-4529-4960-87E9-0C7B0B4F20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" r="480" b="57214"/>
          <a:stretch/>
        </p:blipFill>
        <p:spPr>
          <a:xfrm>
            <a:off x="853242" y="2037047"/>
            <a:ext cx="5242758" cy="1593659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DD059CA-6202-4120-BC8D-6F5DFF124A7E}"/>
              </a:ext>
            </a:extLst>
          </p:cNvPr>
          <p:cNvSpPr/>
          <p:nvPr/>
        </p:nvSpPr>
        <p:spPr>
          <a:xfrm>
            <a:off x="35718" y="4734342"/>
            <a:ext cx="12111595" cy="175432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u="sng" dirty="0"/>
              <a:t>Key Points</a:t>
            </a:r>
            <a:endParaRPr lang="en-US" dirty="0"/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			B			Brackets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			I			Indices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			DM			Divide/Multiply</a:t>
            </a:r>
          </a:p>
          <a:p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			AS			Add/Subtract</a:t>
            </a:r>
          </a:p>
          <a:p>
            <a:r>
              <a:rPr lang="en-US" dirty="0"/>
              <a:t>Read left to right when there are only +/- or ×/÷</a:t>
            </a:r>
          </a:p>
        </p:txBody>
      </p:sp>
      <p:pic>
        <p:nvPicPr>
          <p:cNvPr id="12" name="Picture 11" descr="A picture containing chart&#10;&#10;Description automatically generated">
            <a:extLst>
              <a:ext uri="{FF2B5EF4-FFF2-40B4-BE49-F238E27FC236}">
                <a16:creationId xmlns:a16="http://schemas.microsoft.com/office/drawing/2014/main" id="{91F644CB-11A1-4171-8EF6-52515EA332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" t="57293" r="396" b="-58"/>
          <a:stretch/>
        </p:blipFill>
        <p:spPr>
          <a:xfrm>
            <a:off x="6096000" y="2041187"/>
            <a:ext cx="5242758" cy="1589519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57606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DD983EE-7194-4CDE-9EE8-87F8F9726151}"/>
              </a:ext>
            </a:extLst>
          </p:cNvPr>
          <p:cNvSpPr txBox="1"/>
          <p:nvPr/>
        </p:nvSpPr>
        <p:spPr>
          <a:xfrm>
            <a:off x="35719" y="0"/>
            <a:ext cx="12120562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Order of Operations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AC7AEC-698E-42B3-A5A4-E2A5777CFA16}"/>
              </a:ext>
            </a:extLst>
          </p:cNvPr>
          <p:cNvSpPr txBox="1"/>
          <p:nvPr/>
        </p:nvSpPr>
        <p:spPr>
          <a:xfrm>
            <a:off x="35719" y="369332"/>
            <a:ext cx="12120562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Extension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9D9419-8A6F-4F07-A7D5-31732821E92E}"/>
              </a:ext>
            </a:extLst>
          </p:cNvPr>
          <p:cNvSpPr txBox="1"/>
          <p:nvPr/>
        </p:nvSpPr>
        <p:spPr>
          <a:xfrm>
            <a:off x="35719" y="738664"/>
            <a:ext cx="1212056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 popular mathematical puzzle:</a:t>
            </a:r>
          </a:p>
          <a:p>
            <a:endParaRPr lang="en-US" dirty="0"/>
          </a:p>
          <a:p>
            <a:r>
              <a:rPr lang="en-US" dirty="0"/>
              <a:t>Use </a:t>
            </a:r>
            <a:r>
              <a:rPr lang="en-US" b="1" dirty="0"/>
              <a:t>exactly</a:t>
            </a:r>
            <a:r>
              <a:rPr lang="en-US" dirty="0"/>
              <a:t> four 4's to form every integer from 0 to 20, using only the operators +, −, ×, ÷, (), square roots and indices.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9239A06A-3820-4C90-B68A-A18E4BEB2AD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71083723"/>
                  </p:ext>
                </p:extLst>
              </p:nvPr>
            </p:nvGraphicFramePr>
            <p:xfrm>
              <a:off x="1127998" y="2031326"/>
              <a:ext cx="9936000" cy="267855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32000">
                      <a:extLst>
                        <a:ext uri="{9D8B030D-6E8A-4147-A177-3AD203B41FA5}">
                          <a16:colId xmlns:a16="http://schemas.microsoft.com/office/drawing/2014/main" val="3924049573"/>
                        </a:ext>
                      </a:extLst>
                    </a:gridCol>
                    <a:gridCol w="2880000">
                      <a:extLst>
                        <a:ext uri="{9D8B030D-6E8A-4147-A177-3AD203B41FA5}">
                          <a16:colId xmlns:a16="http://schemas.microsoft.com/office/drawing/2014/main" val="296984537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346674711"/>
                        </a:ext>
                      </a:extLst>
                    </a:gridCol>
                    <a:gridCol w="2880000">
                      <a:extLst>
                        <a:ext uri="{9D8B030D-6E8A-4147-A177-3AD203B41FA5}">
                          <a16:colId xmlns:a16="http://schemas.microsoft.com/office/drawing/2014/main" val="4077526410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3052771287"/>
                        </a:ext>
                      </a:extLst>
                    </a:gridCol>
                    <a:gridCol w="2880000">
                      <a:extLst>
                        <a:ext uri="{9D8B030D-6E8A-4147-A177-3AD203B41FA5}">
                          <a16:colId xmlns:a16="http://schemas.microsoft.com/office/drawing/2014/main" val="15036484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b="0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44−44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b="0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(4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4)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b="0">
                              <a:solidFill>
                                <a:schemeClr val="tx1"/>
                              </a:solidFill>
                            </a:rPr>
                            <a:t>14</a:t>
                          </a:r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4+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+4+4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095711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44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44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+(4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583422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÷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+(4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4)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+(4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688927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(4+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+4)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(44−4)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+(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÷4)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27033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÷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+(4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÷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145014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d>
                                      <m:dPr>
                                        <m:ctrlPr>
                                          <a:rPr lang="en-GB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  <m:r>
                                          <a:rPr lang="en-GB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×</m:t>
                                        </m:r>
                                        <m:r>
                                          <a:rPr lang="en-GB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e>
                                    </m:d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÷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+4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×(4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051264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4+(</m:t>
                                </m:r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÷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20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×(4+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3933654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9239A06A-3820-4C90-B68A-A18E4BEB2AD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71083723"/>
                  </p:ext>
                </p:extLst>
              </p:nvPr>
            </p:nvGraphicFramePr>
            <p:xfrm>
              <a:off x="1127998" y="2031326"/>
              <a:ext cx="9936000" cy="267855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32000">
                      <a:extLst>
                        <a:ext uri="{9D8B030D-6E8A-4147-A177-3AD203B41FA5}">
                          <a16:colId xmlns:a16="http://schemas.microsoft.com/office/drawing/2014/main" val="3924049573"/>
                        </a:ext>
                      </a:extLst>
                    </a:gridCol>
                    <a:gridCol w="2880000">
                      <a:extLst>
                        <a:ext uri="{9D8B030D-6E8A-4147-A177-3AD203B41FA5}">
                          <a16:colId xmlns:a16="http://schemas.microsoft.com/office/drawing/2014/main" val="296984537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346674711"/>
                        </a:ext>
                      </a:extLst>
                    </a:gridCol>
                    <a:gridCol w="2880000">
                      <a:extLst>
                        <a:ext uri="{9D8B030D-6E8A-4147-A177-3AD203B41FA5}">
                          <a16:colId xmlns:a16="http://schemas.microsoft.com/office/drawing/2014/main" val="4077526410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3052771287"/>
                        </a:ext>
                      </a:extLst>
                    </a:gridCol>
                    <a:gridCol w="2880000">
                      <a:extLst>
                        <a:ext uri="{9D8B030D-6E8A-4147-A177-3AD203B41FA5}">
                          <a16:colId xmlns:a16="http://schemas.microsoft.com/office/drawing/2014/main" val="15036484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b="0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466" t="-8197" r="-230932" b="-6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b="0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0233" t="-8197" r="-115433" b="-6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b="0">
                              <a:solidFill>
                                <a:schemeClr val="tx1"/>
                              </a:solidFill>
                            </a:rPr>
                            <a:t>14</a:t>
                          </a:r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5763" t="-8197" r="-636" b="-6377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95711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466" t="-108197" r="-230932" b="-5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0233" t="-108197" r="-115433" b="-5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5763" t="-108197" r="-636" b="-5377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583422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466" t="-208197" r="-230932" b="-4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0233" t="-208197" r="-115433" b="-4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5763" t="-208197" r="-636" b="-4377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688927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466" t="-308197" r="-230932" b="-3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0233" t="-308197" r="-115433" b="-3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5763" t="-308197" r="-636" b="-3377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2703391"/>
                      </a:ext>
                    </a:extLst>
                  </a:tr>
                  <a:tr h="397066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466" t="-383077" r="-230932" b="-21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0233" t="-383077" r="-115433" b="-21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5763" t="-383077" r="-636" b="-21692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1450142"/>
                      </a:ext>
                    </a:extLst>
                  </a:tr>
                  <a:tr h="401066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466" t="-475758" r="-230932" b="-1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0233" t="-475758" r="-115433" b="-1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05126411"/>
                      </a:ext>
                    </a:extLst>
                  </a:tr>
                  <a:tr h="397066">
                    <a:tc>
                      <a:txBody>
                        <a:bodyPr/>
                        <a:lstStyle/>
                        <a:p>
                          <a:r>
                            <a:rPr lang="en-GB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466" t="-584615" r="-230932" b="-1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0233" t="-584615" r="-115433" b="-1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20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5763" t="-584615" r="-636" b="-153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933654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E50E0A10-4E96-4E4F-B68A-F90518ED652F}"/>
              </a:ext>
            </a:extLst>
          </p:cNvPr>
          <p:cNvSpPr txBox="1"/>
          <p:nvPr/>
        </p:nvSpPr>
        <p:spPr>
          <a:xfrm>
            <a:off x="35718" y="5842337"/>
            <a:ext cx="12120561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dirty="0"/>
              <a:t>Extension:</a:t>
            </a:r>
          </a:p>
          <a:p>
            <a:r>
              <a:rPr lang="en-GB" dirty="0"/>
              <a:t>How far can you keep going?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1" name="Table 6">
                <a:extLst>
                  <a:ext uri="{FF2B5EF4-FFF2-40B4-BE49-F238E27FC236}">
                    <a16:creationId xmlns:a16="http://schemas.microsoft.com/office/drawing/2014/main" id="{50DDA5DE-4B55-4EC0-AB0E-658585D3893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71864400"/>
                  </p:ext>
                </p:extLst>
              </p:nvPr>
            </p:nvGraphicFramePr>
            <p:xfrm>
              <a:off x="1127998" y="2031326"/>
              <a:ext cx="9936000" cy="267855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32000">
                      <a:extLst>
                        <a:ext uri="{9D8B030D-6E8A-4147-A177-3AD203B41FA5}">
                          <a16:colId xmlns:a16="http://schemas.microsoft.com/office/drawing/2014/main" val="3924049573"/>
                        </a:ext>
                      </a:extLst>
                    </a:gridCol>
                    <a:gridCol w="2880000">
                      <a:extLst>
                        <a:ext uri="{9D8B030D-6E8A-4147-A177-3AD203B41FA5}">
                          <a16:colId xmlns:a16="http://schemas.microsoft.com/office/drawing/2014/main" val="296984537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346674711"/>
                        </a:ext>
                      </a:extLst>
                    </a:gridCol>
                    <a:gridCol w="2880000">
                      <a:extLst>
                        <a:ext uri="{9D8B030D-6E8A-4147-A177-3AD203B41FA5}">
                          <a16:colId xmlns:a16="http://schemas.microsoft.com/office/drawing/2014/main" val="4077526410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3052771287"/>
                        </a:ext>
                      </a:extLst>
                    </a:gridCol>
                    <a:gridCol w="2880000">
                      <a:extLst>
                        <a:ext uri="{9D8B030D-6E8A-4147-A177-3AD203B41FA5}">
                          <a16:colId xmlns:a16="http://schemas.microsoft.com/office/drawing/2014/main" val="15036484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b="0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44−44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b="0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(4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4)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b="0">
                              <a:solidFill>
                                <a:schemeClr val="tx1"/>
                              </a:solidFill>
                            </a:rPr>
                            <a:t>14</a:t>
                          </a:r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4+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+4+4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95711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44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44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+(4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583422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÷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+(4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4)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+(4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688927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(4+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+4)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(44−4)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+(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÷4)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27033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÷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+(4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÷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145014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d>
                                      <m:dPr>
                                        <m:ctrlPr>
                                          <a:rPr lang="en-GB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  <m:r>
                                          <a:rPr lang="en-GB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×</m:t>
                                        </m:r>
                                        <m:r>
                                          <a:rPr lang="en-GB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e>
                                    </m:d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÷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+4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×(4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051264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4+(</m:t>
                                </m:r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44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÷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20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×(4+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933654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1" name="Table 6">
                <a:extLst>
                  <a:ext uri="{FF2B5EF4-FFF2-40B4-BE49-F238E27FC236}">
                    <a16:creationId xmlns:a16="http://schemas.microsoft.com/office/drawing/2014/main" id="{50DDA5DE-4B55-4EC0-AB0E-658585D3893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71864400"/>
                  </p:ext>
                </p:extLst>
              </p:nvPr>
            </p:nvGraphicFramePr>
            <p:xfrm>
              <a:off x="1127998" y="2031326"/>
              <a:ext cx="9936000" cy="267855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32000">
                      <a:extLst>
                        <a:ext uri="{9D8B030D-6E8A-4147-A177-3AD203B41FA5}">
                          <a16:colId xmlns:a16="http://schemas.microsoft.com/office/drawing/2014/main" val="3924049573"/>
                        </a:ext>
                      </a:extLst>
                    </a:gridCol>
                    <a:gridCol w="2880000">
                      <a:extLst>
                        <a:ext uri="{9D8B030D-6E8A-4147-A177-3AD203B41FA5}">
                          <a16:colId xmlns:a16="http://schemas.microsoft.com/office/drawing/2014/main" val="296984537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346674711"/>
                        </a:ext>
                      </a:extLst>
                    </a:gridCol>
                    <a:gridCol w="2880000">
                      <a:extLst>
                        <a:ext uri="{9D8B030D-6E8A-4147-A177-3AD203B41FA5}">
                          <a16:colId xmlns:a16="http://schemas.microsoft.com/office/drawing/2014/main" val="4077526410"/>
                        </a:ext>
                      </a:extLst>
                    </a:gridCol>
                    <a:gridCol w="432000">
                      <a:extLst>
                        <a:ext uri="{9D8B030D-6E8A-4147-A177-3AD203B41FA5}">
                          <a16:colId xmlns:a16="http://schemas.microsoft.com/office/drawing/2014/main" val="3052771287"/>
                        </a:ext>
                      </a:extLst>
                    </a:gridCol>
                    <a:gridCol w="2880000">
                      <a:extLst>
                        <a:ext uri="{9D8B030D-6E8A-4147-A177-3AD203B41FA5}">
                          <a16:colId xmlns:a16="http://schemas.microsoft.com/office/drawing/2014/main" val="15036484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b="0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5466" t="-8197" r="-230932" b="-6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b="0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30233" t="-8197" r="-115433" b="-6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b="0">
                              <a:solidFill>
                                <a:schemeClr val="tx1"/>
                              </a:solidFill>
                            </a:rPr>
                            <a:t>14</a:t>
                          </a:r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5763" t="-8197" r="-636" b="-6377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95711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5466" t="-108197" r="-230932" b="-5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30233" t="-108197" r="-115433" b="-5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5763" t="-108197" r="-636" b="-5377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583422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5466" t="-208197" r="-230932" b="-4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30233" t="-208197" r="-115433" b="-4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5763" t="-208197" r="-636" b="-4377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688927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5466" t="-308197" r="-230932" b="-3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30233" t="-308197" r="-115433" b="-3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5763" t="-308197" r="-636" b="-3377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2703391"/>
                      </a:ext>
                    </a:extLst>
                  </a:tr>
                  <a:tr h="397066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5466" t="-383077" r="-230932" b="-21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30233" t="-383077" r="-115433" b="-21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5763" t="-383077" r="-636" b="-21692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1450142"/>
                      </a:ext>
                    </a:extLst>
                  </a:tr>
                  <a:tr h="401066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5466" t="-475758" r="-230932" b="-1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30233" t="-475758" r="-115433" b="-1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05126411"/>
                      </a:ext>
                    </a:extLst>
                  </a:tr>
                  <a:tr h="397066">
                    <a:tc>
                      <a:txBody>
                        <a:bodyPr/>
                        <a:lstStyle/>
                        <a:p>
                          <a:r>
                            <a:rPr lang="en-GB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5466" t="-584615" r="-230932" b="-1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30233" t="-584615" r="-115433" b="-1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20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5763" t="-584615" r="-636" b="-153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933654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ECAFF18-81A9-48A7-B3CE-6D5F0B0055ED}"/>
                  </a:ext>
                </a:extLst>
              </p:cNvPr>
              <p:cNvSpPr txBox="1"/>
              <p:nvPr/>
            </p:nvSpPr>
            <p:spPr>
              <a:xfrm>
                <a:off x="3809220" y="4919007"/>
                <a:ext cx="4573555" cy="646331"/>
              </a:xfrm>
              <a:prstGeom prst="rect">
                <a:avLst/>
              </a:prstGeom>
              <a:solidFill>
                <a:srgbClr val="7030A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bg1"/>
                    </a:solidFill>
                  </a:rPr>
                  <a:t>It is possible to do 19 if we can use </a:t>
                </a:r>
                <a:r>
                  <a:rPr lang="en-GB" b="1" dirty="0">
                    <a:solidFill>
                      <a:schemeClr val="bg1"/>
                    </a:solidFill>
                  </a:rPr>
                  <a:t>factorials. </a:t>
                </a:r>
                <a:endParaRPr lang="en-GB" dirty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!=4×3×2×1=24</m:t>
                      </m:r>
                    </m:oMath>
                  </m:oMathPara>
                </a14:m>
                <a:endParaRPr lang="en-GB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ECAFF18-81A9-48A7-B3CE-6D5F0B0055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220" y="4919007"/>
                <a:ext cx="4573555" cy="646331"/>
              </a:xfrm>
              <a:prstGeom prst="rect">
                <a:avLst/>
              </a:prstGeom>
              <a:blipFill>
                <a:blip r:embed="rId4"/>
                <a:stretch>
                  <a:fillRect l="-1200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7488526-F707-4CAB-9D98-878914860FA7}"/>
                  </a:ext>
                </a:extLst>
              </p:cNvPr>
              <p:cNvSpPr txBox="1"/>
              <p:nvPr/>
            </p:nvSpPr>
            <p:spPr>
              <a:xfrm>
                <a:off x="8630770" y="3928155"/>
                <a:ext cx="210894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4!−4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−(4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÷4)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7488526-F707-4CAB-9D98-878914860F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0770" y="3928155"/>
                <a:ext cx="2108947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853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0A466C9A-C38E-403D-B4D8-C0A3869152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281" y="1137918"/>
            <a:ext cx="11193437" cy="458216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A97894C-B5A0-42E5-90F7-63A774427080}"/>
              </a:ext>
            </a:extLst>
          </p:cNvPr>
          <p:cNvSpPr txBox="1"/>
          <p:nvPr/>
        </p:nvSpPr>
        <p:spPr>
          <a:xfrm>
            <a:off x="35719" y="0"/>
            <a:ext cx="12120562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Order of Operations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C3DFFE-0CD4-4AB4-8DED-9D66E01C191C}"/>
              </a:ext>
            </a:extLst>
          </p:cNvPr>
          <p:cNvSpPr txBox="1"/>
          <p:nvPr/>
        </p:nvSpPr>
        <p:spPr>
          <a:xfrm>
            <a:off x="35719" y="369332"/>
            <a:ext cx="12120562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197827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261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-Y10" id="{CB7312E2-3E20-4A68-9B10-4DA3DB09F9C1}" vid="{A45D2296-05C2-4873-9D13-7CB1EDF02DC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7DA0752869B4483CE343BD6BDD392" ma:contentTypeVersion="32" ma:contentTypeDescription="Create a new document." ma:contentTypeScope="" ma:versionID="5ffec15b0f565ea1e040ec868fa05cd7">
  <xsd:schema xmlns:xsd="http://www.w3.org/2001/XMLSchema" xmlns:xs="http://www.w3.org/2001/XMLSchema" xmlns:p="http://schemas.microsoft.com/office/2006/metadata/properties" xmlns:ns3="7b8be99b-76d4-4383-8d00-301e81f27810" xmlns:ns4="2c6cf340-ec96-47bf-af54-c0c31aef78f1" targetNamespace="http://schemas.microsoft.com/office/2006/metadata/properties" ma:root="true" ma:fieldsID="bec97fba31cfd28803729fada66f110c" ns3:_="" ns4:_="">
    <xsd:import namespace="7b8be99b-76d4-4383-8d00-301e81f27810"/>
    <xsd:import namespace="2c6cf340-ec96-47bf-af54-c0c31aef78f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8be99b-76d4-4383-8d00-301e81f278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NotebookType" ma:index="20" nillable="true" ma:displayName="Notebook Type" ma:internalName="NotebookType">
      <xsd:simpleType>
        <xsd:restriction base="dms:Text"/>
      </xsd:simpleType>
    </xsd:element>
    <xsd:element name="FolderType" ma:index="21" nillable="true" ma:displayName="Folder Type" ma:internalName="FolderType">
      <xsd:simpleType>
        <xsd:restriction base="dms:Text"/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AppVersion" ma:index="23" nillable="true" ma:displayName="App Version" ma:internalName="AppVersion">
      <xsd:simpleType>
        <xsd:restriction base="dms:Text"/>
      </xsd:simpleType>
    </xsd:element>
    <xsd:element name="TeamsChannelId" ma:index="24" nillable="true" ma:displayName="Teams Channel Id" ma:internalName="TeamsChannelId">
      <xsd:simpleType>
        <xsd:restriction base="dms:Text"/>
      </xsd:simpleType>
    </xsd:element>
    <xsd:element name="Owner" ma:index="2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6" nillable="true" ma:displayName="Math Settings" ma:internalName="Math_Settings">
      <xsd:simpleType>
        <xsd:restriction base="dms:Text"/>
      </xsd:simpleType>
    </xsd:element>
    <xsd:element name="DefaultSectionNames" ma:index="27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8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9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0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1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2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3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4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5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6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7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8" nillable="true" ma:displayName="Is Collaboration Space Locked" ma:internalName="Is_Collaboration_Space_Locked">
      <xsd:simpleType>
        <xsd:restriction base="dms:Boolean"/>
      </xsd:simpleType>
    </xsd:element>
    <xsd:element name="IsNotebookLocked" ma:index="39" nillable="true" ma:displayName="Is Notebook Locked" ma:internalName="IsNotebookLock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6cf340-ec96-47bf-af54-c0c31aef78f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th_Settings xmlns="7b8be99b-76d4-4383-8d00-301e81f27810" xsi:nil="true"/>
    <Owner xmlns="7b8be99b-76d4-4383-8d00-301e81f27810">
      <UserInfo>
        <DisplayName/>
        <AccountId xsi:nil="true"/>
        <AccountType/>
      </UserInfo>
    </Owner>
    <TeamsChannelId xmlns="7b8be99b-76d4-4383-8d00-301e81f27810" xsi:nil="true"/>
    <Invited_Teachers xmlns="7b8be99b-76d4-4383-8d00-301e81f27810" xsi:nil="true"/>
    <IsNotebookLocked xmlns="7b8be99b-76d4-4383-8d00-301e81f27810" xsi:nil="true"/>
    <DefaultSectionNames xmlns="7b8be99b-76d4-4383-8d00-301e81f27810" xsi:nil="true"/>
    <NotebookType xmlns="7b8be99b-76d4-4383-8d00-301e81f27810" xsi:nil="true"/>
    <FolderType xmlns="7b8be99b-76d4-4383-8d00-301e81f27810" xsi:nil="true"/>
    <Students xmlns="7b8be99b-76d4-4383-8d00-301e81f27810">
      <UserInfo>
        <DisplayName/>
        <AccountId xsi:nil="true"/>
        <AccountType/>
      </UserInfo>
    </Students>
    <Teachers xmlns="7b8be99b-76d4-4383-8d00-301e81f27810">
      <UserInfo>
        <DisplayName/>
        <AccountId xsi:nil="true"/>
        <AccountType/>
      </UserInfo>
    </Teachers>
    <Student_Groups xmlns="7b8be99b-76d4-4383-8d00-301e81f27810">
      <UserInfo>
        <DisplayName/>
        <AccountId xsi:nil="true"/>
        <AccountType/>
      </UserInfo>
    </Student_Groups>
    <AppVersion xmlns="7b8be99b-76d4-4383-8d00-301e81f27810" xsi:nil="true"/>
    <Templates xmlns="7b8be99b-76d4-4383-8d00-301e81f27810" xsi:nil="true"/>
    <Self_Registration_Enabled xmlns="7b8be99b-76d4-4383-8d00-301e81f27810" xsi:nil="true"/>
    <Has_Teacher_Only_SectionGroup xmlns="7b8be99b-76d4-4383-8d00-301e81f27810" xsi:nil="true"/>
    <CultureName xmlns="7b8be99b-76d4-4383-8d00-301e81f27810" xsi:nil="true"/>
    <Distribution_Groups xmlns="7b8be99b-76d4-4383-8d00-301e81f27810" xsi:nil="true"/>
    <Invited_Students xmlns="7b8be99b-76d4-4383-8d00-301e81f27810" xsi:nil="true"/>
    <Is_Collaboration_Space_Locked xmlns="7b8be99b-76d4-4383-8d00-301e81f27810" xsi:nil="true"/>
    <LMS_Mappings xmlns="7b8be99b-76d4-4383-8d00-301e81f27810" xsi:nil="true"/>
  </documentManagement>
</p:properties>
</file>

<file path=customXml/itemProps1.xml><?xml version="1.0" encoding="utf-8"?>
<ds:datastoreItem xmlns:ds="http://schemas.openxmlformats.org/officeDocument/2006/customXml" ds:itemID="{5AA487D6-FD96-4D0A-B136-D32FAD8B3B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8be99b-76d4-4383-8d00-301e81f27810"/>
    <ds:schemaRef ds:uri="2c6cf340-ec96-47bf-af54-c0c31aef78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F45FFEA-49BA-495B-B953-5ADD9A3161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078C10-F4B1-4685-8489-75EB02A9645F}">
  <ds:schemaRefs>
    <ds:schemaRef ds:uri="http://schemas.microsoft.com/office/2006/documentManagement/types"/>
    <ds:schemaRef ds:uri="http://www.w3.org/XML/1998/namespace"/>
    <ds:schemaRef ds:uri="http://purl.org/dc/dcmitype/"/>
    <ds:schemaRef ds:uri="7b8be99b-76d4-4383-8d00-301e81f27810"/>
    <ds:schemaRef ds:uri="http://purl.org/dc/terms/"/>
    <ds:schemaRef ds:uri="http://schemas.microsoft.com/office/2006/metadata/properties"/>
    <ds:schemaRef ds:uri="2c6cf340-ec96-47bf-af54-c0c31aef78f1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1681</TotalTime>
  <Words>539</Words>
  <Application>Microsoft Office PowerPoint</Application>
  <PresentationFormat>Widescreen</PresentationFormat>
  <Paragraphs>147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P Moore (Staff)</dc:creator>
  <cp:lastModifiedBy>Mr P Moore (Staff)</cp:lastModifiedBy>
  <cp:revision>3</cp:revision>
  <dcterms:created xsi:type="dcterms:W3CDTF">2021-08-23T09:28:49Z</dcterms:created>
  <dcterms:modified xsi:type="dcterms:W3CDTF">2021-08-25T12:39:28Z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0x010100D9E7DA0752869B4483CE343BD6BDD392</vt:lpwstr>
  </property>
</Properties>
</file>