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 id="2147483691" r:id="rId5"/>
  </p:sldMasterIdLst>
  <p:notesMasterIdLst>
    <p:notesMasterId r:id="rId13"/>
  </p:notesMasterIdLst>
  <p:handoutMasterIdLst>
    <p:handoutMasterId r:id="rId14"/>
  </p:handoutMasterIdLst>
  <p:sldIdLst>
    <p:sldId id="256" r:id="rId6"/>
    <p:sldId id="284" r:id="rId7"/>
    <p:sldId id="285" r:id="rId8"/>
    <p:sldId id="286" r:id="rId9"/>
    <p:sldId id="287" r:id="rId10"/>
    <p:sldId id="288" r:id="rId11"/>
    <p:sldId id="289" r:id="rId12"/>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521415D9-36F7-43E2-AB2F-B90AF26B5E84}">
      <p14:sectionLst xmlns:p14="http://schemas.microsoft.com/office/powerpoint/2010/main">
        <p14:section name="CP3" id="{AD917F9D-4B44-594E-A6C9-B2A378EA660A}">
          <p14:sldIdLst>
            <p14:sldId id="256"/>
            <p14:sldId id="284"/>
            <p14:sldId id="285"/>
            <p14:sldId id="286"/>
            <p14:sldId id="287"/>
            <p14:sldId id="288"/>
            <p14:sldId id="28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40FF"/>
    <a:srgbClr val="0096FF"/>
    <a:srgbClr val="9437FF"/>
    <a:srgbClr val="FFFF00"/>
    <a:srgbClr val="0432FF"/>
    <a:srgbClr val="0094FF"/>
    <a:srgbClr val="005FFF"/>
    <a:srgbClr val="9CFDEE"/>
    <a:srgbClr val="73FD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74" autoAdjust="0"/>
    <p:restoredTop sz="89651" autoAdjust="0"/>
  </p:normalViewPr>
  <p:slideViewPr>
    <p:cSldViewPr snapToGrid="0" snapToObjects="1">
      <p:cViewPr varScale="1">
        <p:scale>
          <a:sx n="99" d="100"/>
          <a:sy n="99" d="100"/>
        </p:scale>
        <p:origin x="78" y="564"/>
      </p:cViewPr>
      <p:guideLst/>
    </p:cSldViewPr>
  </p:slideViewPr>
  <p:outlineViewPr>
    <p:cViewPr>
      <p:scale>
        <a:sx n="33" d="100"/>
        <a:sy n="33" d="100"/>
      </p:scale>
      <p:origin x="0" y="0"/>
    </p:cViewPr>
  </p:outlineViewPr>
  <p:notesTextViewPr>
    <p:cViewPr>
      <p:scale>
        <a:sx n="150" d="100"/>
        <a:sy n="150" d="100"/>
      </p:scale>
      <p:origin x="0" y="0"/>
    </p:cViewPr>
  </p:notesTextViewPr>
  <p:notesViewPr>
    <p:cSldViewPr snapToGrid="0" snapToObjects="1">
      <p:cViewPr varScale="1">
        <p:scale>
          <a:sx n="58" d="100"/>
          <a:sy n="58" d="100"/>
        </p:scale>
        <p:origin x="3064"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CD456E5-D087-6F4B-B30F-926C6009CB2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4" name="Footer Placeholder 3">
            <a:extLst>
              <a:ext uri="{FF2B5EF4-FFF2-40B4-BE49-F238E27FC236}">
                <a16:creationId xmlns:a16="http://schemas.microsoft.com/office/drawing/2014/main" id="{1B6DE16A-AE09-1C4D-B3A0-8A8CB06A46D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9475A3DC-A941-1149-B617-E0ACCF42A33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DD7C70-A385-C944-AA00-A2BDCEE0CBFE}" type="slidenum">
              <a:rPr lang="en-GB" smtClean="0"/>
              <a:t>‹#›</a:t>
            </a:fld>
            <a:endParaRPr lang="en-GB"/>
          </a:p>
        </p:txBody>
      </p:sp>
      <p:sp>
        <p:nvSpPr>
          <p:cNvPr id="6" name="Date Placeholder 5">
            <a:extLst>
              <a:ext uri="{FF2B5EF4-FFF2-40B4-BE49-F238E27FC236}">
                <a16:creationId xmlns:a16="http://schemas.microsoft.com/office/drawing/2014/main" id="{A13F6E13-6CA6-7742-BF4E-262502D407B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DA902C1-41FE-514A-AFFB-42397F937B63}" type="datetimeFigureOut">
              <a:rPr lang="en-GB" smtClean="0"/>
              <a:t>27/05/2021</a:t>
            </a:fld>
            <a:endParaRPr lang="en-GB"/>
          </a:p>
        </p:txBody>
      </p:sp>
    </p:spTree>
    <p:extLst>
      <p:ext uri="{BB962C8B-B14F-4D97-AF65-F5344CB8AC3E}">
        <p14:creationId xmlns:p14="http://schemas.microsoft.com/office/powerpoint/2010/main" val="24277634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F61483-72D0-394C-AC95-0368E97CFE03}" type="datetimeFigureOut">
              <a:rPr lang="en-GB" smtClean="0"/>
              <a:t>27/05/2021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D9377F-1BD6-9941-B405-1638211A94BD}" type="slidenum">
              <a:rPr lang="en-GB" smtClean="0"/>
              <a:t>‹#›</a:t>
            </a:fld>
            <a:endParaRPr lang="en-GB"/>
          </a:p>
        </p:txBody>
      </p:sp>
    </p:spTree>
    <p:extLst>
      <p:ext uri="{BB962C8B-B14F-4D97-AF65-F5344CB8AC3E}">
        <p14:creationId xmlns:p14="http://schemas.microsoft.com/office/powerpoint/2010/main" val="1848529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5D9377F-1BD6-9941-B405-1638211A94BD}" type="slidenum">
              <a:rPr lang="en-GB" smtClean="0"/>
              <a:t>1</a:t>
            </a:fld>
            <a:endParaRPr lang="en-GB"/>
          </a:p>
        </p:txBody>
      </p:sp>
    </p:spTree>
    <p:extLst>
      <p:ext uri="{BB962C8B-B14F-4D97-AF65-F5344CB8AC3E}">
        <p14:creationId xmlns:p14="http://schemas.microsoft.com/office/powerpoint/2010/main" val="2801492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78BE71-3436-48F0-A2FE-275151D771D1}" type="slidenum">
              <a:rPr lang="en-GB" altLang="en-US"/>
              <a:pPr/>
              <a:t>4</a:t>
            </a:fld>
            <a:endParaRPr lang="en-GB" altLang="en-US"/>
          </a:p>
        </p:txBody>
      </p:sp>
      <p:sp>
        <p:nvSpPr>
          <p:cNvPr id="106498" name="Rectangle 2"/>
          <p:cNvSpPr>
            <a:spLocks noGrp="1" noRot="1" noChangeAspect="1" noChangeArrowheads="1" noTextEdit="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p:spPr>
      </p:sp>
      <p:sp>
        <p:nvSpPr>
          <p:cNvPr id="10649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GB" altLang="en-US" dirty="0"/>
              <a:t>Ask pupils to give points that would satisfy </a:t>
            </a:r>
            <a:r>
              <a:rPr lang="en-GB" altLang="en-US" i="1" dirty="0"/>
              <a:t>x</a:t>
            </a:r>
            <a:r>
              <a:rPr lang="en-GB" altLang="en-US" dirty="0"/>
              <a:t> &gt; 2. Point out that it doesn’t matter what the </a:t>
            </a:r>
            <a:r>
              <a:rPr lang="en-GB" altLang="en-US" i="1" dirty="0"/>
              <a:t>y</a:t>
            </a:r>
            <a:r>
              <a:rPr lang="en-GB" altLang="en-US" dirty="0"/>
              <a:t>-coordinate is as long as the </a:t>
            </a:r>
            <a:r>
              <a:rPr lang="en-GB" altLang="en-US" i="1" dirty="0"/>
              <a:t>x</a:t>
            </a:r>
            <a:r>
              <a:rPr lang="en-GB" altLang="en-US" dirty="0"/>
              <a:t>-coordinate is more than 2.</a:t>
            </a:r>
          </a:p>
        </p:txBody>
      </p:sp>
    </p:spTree>
    <p:extLst>
      <p:ext uri="{BB962C8B-B14F-4D97-AF65-F5344CB8AC3E}">
        <p14:creationId xmlns:p14="http://schemas.microsoft.com/office/powerpoint/2010/main" val="17693263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P3">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90807F-CC69-D64A-8CA7-DE7A689C7297}"/>
              </a:ext>
            </a:extLst>
          </p:cNvPr>
          <p:cNvSpPr/>
          <p:nvPr userDrawn="1"/>
        </p:nvSpPr>
        <p:spPr>
          <a:xfrm>
            <a:off x="0" y="0"/>
            <a:ext cx="91440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6C2C3470-A77D-3F4F-BA21-9D2139540AE8}"/>
              </a:ext>
            </a:extLst>
          </p:cNvPr>
          <p:cNvSpPr txBox="1"/>
          <p:nvPr userDrawn="1"/>
        </p:nvSpPr>
        <p:spPr>
          <a:xfrm>
            <a:off x="2462453" y="3386567"/>
            <a:ext cx="4219168" cy="1131720"/>
          </a:xfrm>
          <a:prstGeom prst="rect">
            <a:avLst/>
          </a:prstGeom>
          <a:noFill/>
        </p:spPr>
        <p:txBody>
          <a:bodyPr wrap="none" rtlCol="0">
            <a:spAutoFit/>
          </a:bodyPr>
          <a:lstStyle/>
          <a:p>
            <a:pPr algn="ctr"/>
            <a:r>
              <a:rPr lang="en-GB" sz="1351" spc="300" dirty="0"/>
              <a:t>Mathematics</a:t>
            </a:r>
          </a:p>
          <a:p>
            <a:pPr algn="ctr" eaLnBrk="1" hangingPunct="1"/>
            <a:r>
              <a:rPr lang="en-GB" sz="1351" b="1" kern="1200" spc="300" noProof="0" dirty="0" smtClean="0">
                <a:solidFill>
                  <a:schemeClr val="tx1"/>
                </a:solidFill>
                <a:latin typeface="+mn-lt"/>
                <a:ea typeface="+mn-ea"/>
                <a:cs typeface="+mn-cs"/>
              </a:rPr>
              <a:t>Representing Inequalities on a Graph</a:t>
            </a:r>
          </a:p>
          <a:p>
            <a:pPr algn="ctr" eaLnBrk="1" hangingPunct="1"/>
            <a:endParaRPr lang="en-GB" sz="1351" b="1" kern="1200" spc="300" noProof="0" dirty="0" smtClean="0">
              <a:solidFill>
                <a:schemeClr val="tx1"/>
              </a:solidFill>
              <a:latin typeface="+mn-lt"/>
              <a:ea typeface="+mn-ea"/>
              <a:cs typeface="+mn-cs"/>
            </a:endParaRPr>
          </a:p>
          <a:p>
            <a:pPr algn="ctr"/>
            <a:r>
              <a:rPr lang="en-US" sz="1351" b="1" spc="300" dirty="0" smtClean="0"/>
              <a:t>QUEEN</a:t>
            </a:r>
            <a:r>
              <a:rPr lang="en-US" sz="1351" b="1" spc="300" baseline="0" dirty="0" smtClean="0"/>
              <a:t> ELIZABETH’S HOSPITAL</a:t>
            </a:r>
            <a:endParaRPr lang="en-GB" sz="1351" spc="300" dirty="0"/>
          </a:p>
          <a:p>
            <a:pPr algn="ctr"/>
            <a:r>
              <a:rPr lang="en-GB" sz="1351" b="1" spc="300" dirty="0"/>
              <a:t>Last updated: </a:t>
            </a:r>
            <a:r>
              <a:rPr lang="en-GB" sz="1351" b="1" spc="300" dirty="0" smtClean="0"/>
              <a:t>26</a:t>
            </a:r>
            <a:r>
              <a:rPr lang="en-GB" sz="1351" b="1" spc="300" baseline="30000" dirty="0" smtClean="0"/>
              <a:t>th</a:t>
            </a:r>
            <a:r>
              <a:rPr lang="en-GB" sz="1351" b="1" spc="300" baseline="0" dirty="0" smtClean="0"/>
              <a:t> May 2021</a:t>
            </a:r>
            <a:endParaRPr lang="en-GB" sz="1351" b="1" spc="300" dirty="0"/>
          </a:p>
        </p:txBody>
      </p:sp>
      <p:grpSp>
        <p:nvGrpSpPr>
          <p:cNvPr id="19" name="Group 18">
            <a:extLst>
              <a:ext uri="{FF2B5EF4-FFF2-40B4-BE49-F238E27FC236}">
                <a16:creationId xmlns:a16="http://schemas.microsoft.com/office/drawing/2014/main" id="{6E0BBCA1-B637-DA48-9AEB-73D453E7CEF3}"/>
              </a:ext>
            </a:extLst>
          </p:cNvPr>
          <p:cNvGrpSpPr/>
          <p:nvPr userDrawn="1"/>
        </p:nvGrpSpPr>
        <p:grpSpPr>
          <a:xfrm>
            <a:off x="-761023" y="0"/>
            <a:ext cx="677108" cy="3067219"/>
            <a:chOff x="-948661" y="62818"/>
            <a:chExt cx="901230" cy="4082469"/>
          </a:xfrm>
        </p:grpSpPr>
        <p:sp>
          <p:nvSpPr>
            <p:cNvPr id="10" name="Rectangle 9">
              <a:extLst>
                <a:ext uri="{FF2B5EF4-FFF2-40B4-BE49-F238E27FC236}">
                  <a16:creationId xmlns:a16="http://schemas.microsoft.com/office/drawing/2014/main" id="{6E55D352-BAB1-EF49-A53C-E90574CEB9A2}"/>
                </a:ext>
              </a:extLst>
            </p:cNvPr>
            <p:cNvSpPr/>
            <p:nvPr userDrawn="1"/>
          </p:nvSpPr>
          <p:spPr>
            <a:xfrm rot="16200000">
              <a:off x="-2539281" y="1653438"/>
              <a:ext cx="4082469" cy="901230"/>
            </a:xfrm>
            <a:prstGeom prst="rect">
              <a:avLst/>
            </a:prstGeom>
            <a:solidFill>
              <a:schemeClr val="bg1"/>
            </a:solidFill>
            <a:ln w="12700">
              <a:solidFill>
                <a:schemeClr val="tx1">
                  <a:lumMod val="75000"/>
                  <a:lumOff val="25000"/>
                </a:schemeClr>
              </a:solidFill>
            </a:ln>
          </p:spPr>
          <p:txBody>
            <a:bodyPr wrap="square">
              <a:spAutoFit/>
            </a:bodyPr>
            <a:lstStyle/>
            <a:p>
              <a:pPr algn="ctr"/>
              <a:r>
                <a:rPr lang="en-GB" sz="1200" dirty="0">
                  <a:latin typeface="Calibri" charset="0"/>
                  <a:ea typeface="Calibri" charset="0"/>
                  <a:cs typeface="Calibri" charset="0"/>
                </a:rPr>
                <a:t>The main colours used in this PowerPoint.</a:t>
              </a:r>
            </a:p>
            <a:p>
              <a:pPr algn="ctr"/>
              <a:endParaRPr lang="en-GB" sz="1400" dirty="0">
                <a:latin typeface="Calibri" charset="0"/>
                <a:ea typeface="Calibri" charset="0"/>
                <a:cs typeface="Calibri" charset="0"/>
              </a:endParaRPr>
            </a:p>
            <a:p>
              <a:pPr algn="ctr"/>
              <a:endParaRPr lang="en-GB" sz="1100" dirty="0"/>
            </a:p>
          </p:txBody>
        </p:sp>
        <p:sp>
          <p:nvSpPr>
            <p:cNvPr id="11" name="Rectangle 10">
              <a:extLst>
                <a:ext uri="{FF2B5EF4-FFF2-40B4-BE49-F238E27FC236}">
                  <a16:creationId xmlns:a16="http://schemas.microsoft.com/office/drawing/2014/main" id="{33B2B14E-DC1A-5E4C-928B-D4217526D917}"/>
                </a:ext>
              </a:extLst>
            </p:cNvPr>
            <p:cNvSpPr/>
            <p:nvPr userDrawn="1"/>
          </p:nvSpPr>
          <p:spPr>
            <a:xfrm>
              <a:off x="-558935" y="257838"/>
              <a:ext cx="374469" cy="374469"/>
            </a:xfrm>
            <a:prstGeom prst="rect">
              <a:avLst/>
            </a:prstGeom>
            <a:solidFill>
              <a:srgbClr val="FFFD9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a:p>
          </p:txBody>
        </p:sp>
        <p:sp>
          <p:nvSpPr>
            <p:cNvPr id="12" name="Rectangle 11">
              <a:extLst>
                <a:ext uri="{FF2B5EF4-FFF2-40B4-BE49-F238E27FC236}">
                  <a16:creationId xmlns:a16="http://schemas.microsoft.com/office/drawing/2014/main" id="{BAC70C96-CE7C-C644-B399-67BE1A82A085}"/>
                </a:ext>
              </a:extLst>
            </p:cNvPr>
            <p:cNvSpPr/>
            <p:nvPr userDrawn="1"/>
          </p:nvSpPr>
          <p:spPr>
            <a:xfrm>
              <a:off x="-558935" y="731833"/>
              <a:ext cx="374469" cy="374469"/>
            </a:xfrm>
            <a:prstGeom prst="rect">
              <a:avLst/>
            </a:prstGeom>
            <a:solidFill>
              <a:srgbClr val="97E0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a:p>
          </p:txBody>
        </p:sp>
        <p:sp>
          <p:nvSpPr>
            <p:cNvPr id="13" name="Rectangle 12">
              <a:extLst>
                <a:ext uri="{FF2B5EF4-FFF2-40B4-BE49-F238E27FC236}">
                  <a16:creationId xmlns:a16="http://schemas.microsoft.com/office/drawing/2014/main" id="{8A999F51-BD50-C049-90A9-1B6231CB9857}"/>
                </a:ext>
              </a:extLst>
            </p:cNvPr>
            <p:cNvSpPr/>
            <p:nvPr userDrawn="1"/>
          </p:nvSpPr>
          <p:spPr>
            <a:xfrm>
              <a:off x="-558935" y="1205828"/>
              <a:ext cx="374469" cy="374469"/>
            </a:xfrm>
            <a:prstGeom prst="rect">
              <a:avLst/>
            </a:prstGeom>
            <a:solidFill>
              <a:srgbClr val="BEFCB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a:p>
          </p:txBody>
        </p:sp>
        <p:sp>
          <p:nvSpPr>
            <p:cNvPr id="14" name="Rectangle 13">
              <a:extLst>
                <a:ext uri="{FF2B5EF4-FFF2-40B4-BE49-F238E27FC236}">
                  <a16:creationId xmlns:a16="http://schemas.microsoft.com/office/drawing/2014/main" id="{6CC2D869-022F-E840-89BC-12DD971DC573}"/>
                </a:ext>
              </a:extLst>
            </p:cNvPr>
            <p:cNvSpPr/>
            <p:nvPr userDrawn="1"/>
          </p:nvSpPr>
          <p:spPr>
            <a:xfrm>
              <a:off x="-558935" y="1679823"/>
              <a:ext cx="374469" cy="374469"/>
            </a:xfrm>
            <a:prstGeom prst="rect">
              <a:avLst/>
            </a:prstGeom>
            <a:solidFill>
              <a:srgbClr val="FFE7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a:p>
          </p:txBody>
        </p:sp>
        <p:sp>
          <p:nvSpPr>
            <p:cNvPr id="15" name="Rectangle 14">
              <a:extLst>
                <a:ext uri="{FF2B5EF4-FFF2-40B4-BE49-F238E27FC236}">
                  <a16:creationId xmlns:a16="http://schemas.microsoft.com/office/drawing/2014/main" id="{EE8AFE88-59C2-B045-B530-3C553F00279C}"/>
                </a:ext>
              </a:extLst>
            </p:cNvPr>
            <p:cNvSpPr/>
            <p:nvPr userDrawn="1"/>
          </p:nvSpPr>
          <p:spPr>
            <a:xfrm>
              <a:off x="-558935" y="2153818"/>
              <a:ext cx="374469" cy="374469"/>
            </a:xfrm>
            <a:prstGeom prst="rect">
              <a:avLst/>
            </a:prstGeom>
            <a:solidFill>
              <a:srgbClr val="FFDBD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a:p>
          </p:txBody>
        </p:sp>
        <p:sp>
          <p:nvSpPr>
            <p:cNvPr id="16" name="Rectangle 15">
              <a:extLst>
                <a:ext uri="{FF2B5EF4-FFF2-40B4-BE49-F238E27FC236}">
                  <a16:creationId xmlns:a16="http://schemas.microsoft.com/office/drawing/2014/main" id="{2CD1061D-2441-E04D-9676-B653DF83E2F4}"/>
                </a:ext>
              </a:extLst>
            </p:cNvPr>
            <p:cNvSpPr/>
            <p:nvPr userDrawn="1"/>
          </p:nvSpPr>
          <p:spPr>
            <a:xfrm>
              <a:off x="-558935" y="2627813"/>
              <a:ext cx="374469" cy="374469"/>
            </a:xfrm>
            <a:prstGeom prst="rect">
              <a:avLst/>
            </a:prstGeom>
            <a:solidFill>
              <a:srgbClr val="FEB5BB"/>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a:p>
          </p:txBody>
        </p:sp>
        <p:sp>
          <p:nvSpPr>
            <p:cNvPr id="17" name="Rectangle 16">
              <a:extLst>
                <a:ext uri="{FF2B5EF4-FFF2-40B4-BE49-F238E27FC236}">
                  <a16:creationId xmlns:a16="http://schemas.microsoft.com/office/drawing/2014/main" id="{C5FBBDF0-4A29-224B-929A-32C4CB949376}"/>
                </a:ext>
              </a:extLst>
            </p:cNvPr>
            <p:cNvSpPr/>
            <p:nvPr userDrawn="1"/>
          </p:nvSpPr>
          <p:spPr>
            <a:xfrm>
              <a:off x="-558935" y="3575802"/>
              <a:ext cx="374469" cy="374469"/>
            </a:xfrm>
            <a:prstGeom prst="rect">
              <a:avLst/>
            </a:prstGeom>
            <a:solidFill>
              <a:srgbClr val="D3B3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a:p>
          </p:txBody>
        </p:sp>
        <p:sp>
          <p:nvSpPr>
            <p:cNvPr id="18" name="Rectangle 17">
              <a:extLst>
                <a:ext uri="{FF2B5EF4-FFF2-40B4-BE49-F238E27FC236}">
                  <a16:creationId xmlns:a16="http://schemas.microsoft.com/office/drawing/2014/main" id="{8D0DA461-5D30-5344-8AA2-02873BB7BFE1}"/>
                </a:ext>
              </a:extLst>
            </p:cNvPr>
            <p:cNvSpPr/>
            <p:nvPr userDrawn="1"/>
          </p:nvSpPr>
          <p:spPr>
            <a:xfrm>
              <a:off x="-558935" y="3101808"/>
              <a:ext cx="374469" cy="374469"/>
            </a:xfrm>
            <a:prstGeom prst="rect">
              <a:avLst/>
            </a:prstGeom>
            <a:solidFill>
              <a:srgbClr val="D9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a:p>
          </p:txBody>
        </p:sp>
      </p:gr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29867" y="427865"/>
            <a:ext cx="2684266" cy="2684266"/>
          </a:xfrm>
          <a:prstGeom prst="rect">
            <a:avLst/>
          </a:prstGeom>
        </p:spPr>
      </p:pic>
    </p:spTree>
    <p:extLst>
      <p:ext uri="{BB962C8B-B14F-4D97-AF65-F5344CB8AC3E}">
        <p14:creationId xmlns:p14="http://schemas.microsoft.com/office/powerpoint/2010/main" val="12193868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236287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4839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9" y="342900"/>
            <a:ext cx="2949575" cy="120015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788" y="740569"/>
            <a:ext cx="4629150" cy="3655219"/>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9" y="1543050"/>
            <a:ext cx="2949575" cy="2858691"/>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Tree>
    <p:extLst>
      <p:ext uri="{BB962C8B-B14F-4D97-AF65-F5344CB8AC3E}">
        <p14:creationId xmlns:p14="http://schemas.microsoft.com/office/powerpoint/2010/main" val="17569628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9" y="342900"/>
            <a:ext cx="2949575" cy="120015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788" y="740569"/>
            <a:ext cx="4629150" cy="3655219"/>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GB" noProof="0" smtClean="0"/>
          </a:p>
        </p:txBody>
      </p:sp>
      <p:sp>
        <p:nvSpPr>
          <p:cNvPr id="4" name="Text Placeholder 3"/>
          <p:cNvSpPr>
            <a:spLocks noGrp="1"/>
          </p:cNvSpPr>
          <p:nvPr>
            <p:ph type="body" sz="half" idx="2"/>
          </p:nvPr>
        </p:nvSpPr>
        <p:spPr>
          <a:xfrm>
            <a:off x="630239" y="1543050"/>
            <a:ext cx="2949575" cy="2858691"/>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Tree>
    <p:extLst>
      <p:ext uri="{BB962C8B-B14F-4D97-AF65-F5344CB8AC3E}">
        <p14:creationId xmlns:p14="http://schemas.microsoft.com/office/powerpoint/2010/main" val="13766049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1369219"/>
            <a:ext cx="7886700" cy="3263504"/>
          </a:xfrm>
          <a:prstGeom prst="rect">
            <a:avLst/>
          </a:prstGeo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00139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24614" y="113110"/>
            <a:ext cx="2090737" cy="4519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0813" y="113110"/>
            <a:ext cx="6121400" cy="4519613"/>
          </a:xfrm>
          <a:prstGeom prst="rect">
            <a:avLst/>
          </a:prstGeo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09341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rols&amp;Layout">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B453A38F-A006-2D4A-8143-E8B42B9BC24A}"/>
              </a:ext>
            </a:extLst>
          </p:cNvPr>
          <p:cNvSpPr/>
          <p:nvPr userDrawn="1"/>
        </p:nvSpPr>
        <p:spPr>
          <a:xfrm>
            <a:off x="0" y="0"/>
            <a:ext cx="91440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a:extLst>
              <a:ext uri="{FF2B5EF4-FFF2-40B4-BE49-F238E27FC236}">
                <a16:creationId xmlns:a16="http://schemas.microsoft.com/office/drawing/2014/main" id="{705EF21D-6DDF-A64B-A2DF-AE1F1279CCC8}"/>
              </a:ext>
            </a:extLst>
          </p:cNvPr>
          <p:cNvSpPr txBox="1"/>
          <p:nvPr userDrawn="1"/>
        </p:nvSpPr>
        <p:spPr>
          <a:xfrm>
            <a:off x="66356" y="578058"/>
            <a:ext cx="8264568" cy="553998"/>
          </a:xfrm>
          <a:prstGeom prst="rect">
            <a:avLst/>
          </a:prstGeom>
          <a:noFill/>
        </p:spPr>
        <p:txBody>
          <a:bodyPr wrap="square" rtlCol="0">
            <a:spAutoFit/>
          </a:bodyPr>
          <a:lstStyle/>
          <a:p>
            <a:pPr algn="l"/>
            <a:r>
              <a:rPr lang="en-GB" sz="1500" spc="300" dirty="0"/>
              <a:t>Some textboxes [controls] throughout this PowerPoint have been set up to ‘trigger’ animations when clicked. These are detailed below.</a:t>
            </a:r>
          </a:p>
        </p:txBody>
      </p:sp>
      <p:grpSp>
        <p:nvGrpSpPr>
          <p:cNvPr id="6" name="Group 5">
            <a:extLst>
              <a:ext uri="{FF2B5EF4-FFF2-40B4-BE49-F238E27FC236}">
                <a16:creationId xmlns:a16="http://schemas.microsoft.com/office/drawing/2014/main" id="{45924C19-4218-D940-974A-7AAAA82013D3}"/>
              </a:ext>
            </a:extLst>
          </p:cNvPr>
          <p:cNvGrpSpPr/>
          <p:nvPr userDrawn="1"/>
        </p:nvGrpSpPr>
        <p:grpSpPr>
          <a:xfrm>
            <a:off x="151963" y="1289098"/>
            <a:ext cx="8903805" cy="784830"/>
            <a:chOff x="1820342" y="1466572"/>
            <a:chExt cx="8903805" cy="784830"/>
          </a:xfrm>
        </p:grpSpPr>
        <p:grpSp>
          <p:nvGrpSpPr>
            <p:cNvPr id="2" name="Group 1">
              <a:extLst>
                <a:ext uri="{FF2B5EF4-FFF2-40B4-BE49-F238E27FC236}">
                  <a16:creationId xmlns:a16="http://schemas.microsoft.com/office/drawing/2014/main" id="{A3350D4A-F062-5044-BB59-334D9E4F30FE}"/>
                </a:ext>
              </a:extLst>
            </p:cNvPr>
            <p:cNvGrpSpPr/>
            <p:nvPr userDrawn="1"/>
          </p:nvGrpSpPr>
          <p:grpSpPr>
            <a:xfrm>
              <a:off x="1820342" y="1504138"/>
              <a:ext cx="2660074" cy="709699"/>
              <a:chOff x="1820342" y="1545283"/>
              <a:chExt cx="2660074" cy="709699"/>
            </a:xfrm>
          </p:grpSpPr>
          <p:sp>
            <p:nvSpPr>
              <p:cNvPr id="24" name="TextBox 4">
                <a:extLst>
                  <a:ext uri="{FF2B5EF4-FFF2-40B4-BE49-F238E27FC236}">
                    <a16:creationId xmlns:a16="http://schemas.microsoft.com/office/drawing/2014/main" id="{FA70328D-10AC-B54A-897C-F9AEA2E0874B}"/>
                  </a:ext>
                </a:extLst>
              </p:cNvPr>
              <p:cNvSpPr txBox="1">
                <a:spLocks/>
              </p:cNvSpPr>
              <p:nvPr userDrawn="1"/>
            </p:nvSpPr>
            <p:spPr bwMode="auto">
              <a:xfrm>
                <a:off x="1820342" y="1945382"/>
                <a:ext cx="2660074" cy="309600"/>
              </a:xfrm>
              <a:prstGeom prst="rect">
                <a:avLst/>
              </a:prstGeom>
              <a:solidFill>
                <a:schemeClr val="accent3"/>
              </a:solidFill>
              <a:ln w="12700">
                <a:solidFill>
                  <a:schemeClr val="tx1"/>
                </a:solidFill>
              </a:ln>
            </p:spPr>
            <p:txBody>
              <a:bodyPr anchor="ctr"/>
              <a:lstStyle>
                <a:lvl1pPr eaLnBrk="0" hangingPunct="0">
                  <a:defRPr>
                    <a:solidFill>
                      <a:schemeClr val="tx1"/>
                    </a:solidFill>
                    <a:latin typeface="Arial" charset="0"/>
                  </a:defRPr>
                </a:lvl1pPr>
                <a:lvl2pPr marL="877888" indent="-342900" eaLnBrk="0" hangingPunct="0">
                  <a:defRPr>
                    <a:solidFill>
                      <a:schemeClr val="tx1"/>
                    </a:solidFill>
                    <a:latin typeface="Arial" charset="0"/>
                  </a:defRPr>
                </a:lvl2pPr>
                <a:lvl3pPr marL="1400175" indent="-342900" eaLnBrk="0" hangingPunct="0">
                  <a:defRPr>
                    <a:solidFill>
                      <a:schemeClr val="tx1"/>
                    </a:solidFill>
                    <a:latin typeface="Arial" charset="0"/>
                  </a:defRPr>
                </a:lvl3pPr>
                <a:lvl4pPr marL="1922463" indent="-342900" eaLnBrk="0" hangingPunct="0">
                  <a:defRPr>
                    <a:solidFill>
                      <a:schemeClr val="tx1"/>
                    </a:solidFill>
                    <a:latin typeface="Arial" charset="0"/>
                  </a:defRPr>
                </a:lvl4pPr>
                <a:lvl5pPr marL="2444750" indent="-342900" eaLnBrk="0" hangingPunct="0">
                  <a:defRPr>
                    <a:solidFill>
                      <a:schemeClr val="tx1"/>
                    </a:solidFill>
                    <a:latin typeface="Arial" charset="0"/>
                  </a:defRPr>
                </a:lvl5pPr>
                <a:lvl6pPr marL="2901950" indent="-342900" eaLnBrk="0" fontAlgn="base" hangingPunct="0">
                  <a:spcBef>
                    <a:spcPct val="0"/>
                  </a:spcBef>
                  <a:spcAft>
                    <a:spcPct val="0"/>
                  </a:spcAft>
                  <a:defRPr>
                    <a:solidFill>
                      <a:schemeClr val="tx1"/>
                    </a:solidFill>
                    <a:latin typeface="Arial" charset="0"/>
                  </a:defRPr>
                </a:lvl6pPr>
                <a:lvl7pPr marL="3359150" indent="-342900" eaLnBrk="0" fontAlgn="base" hangingPunct="0">
                  <a:spcBef>
                    <a:spcPct val="0"/>
                  </a:spcBef>
                  <a:spcAft>
                    <a:spcPct val="0"/>
                  </a:spcAft>
                  <a:defRPr>
                    <a:solidFill>
                      <a:schemeClr val="tx1"/>
                    </a:solidFill>
                    <a:latin typeface="Arial" charset="0"/>
                  </a:defRPr>
                </a:lvl7pPr>
                <a:lvl8pPr marL="3816350" indent="-342900" eaLnBrk="0" fontAlgn="base" hangingPunct="0">
                  <a:spcBef>
                    <a:spcPct val="0"/>
                  </a:spcBef>
                  <a:spcAft>
                    <a:spcPct val="0"/>
                  </a:spcAft>
                  <a:defRPr>
                    <a:solidFill>
                      <a:schemeClr val="tx1"/>
                    </a:solidFill>
                    <a:latin typeface="Arial" charset="0"/>
                  </a:defRPr>
                </a:lvl8pPr>
                <a:lvl9pPr marL="4273550" indent="-342900" eaLnBrk="0" fontAlgn="base" hangingPunct="0">
                  <a:spcBef>
                    <a:spcPct val="0"/>
                  </a:spcBef>
                  <a:spcAft>
                    <a:spcPct val="0"/>
                  </a:spcAft>
                  <a:defRPr>
                    <a:solidFill>
                      <a:schemeClr val="tx1"/>
                    </a:solidFill>
                    <a:latin typeface="Arial" charset="0"/>
                  </a:defRPr>
                </a:lvl9pPr>
              </a:lstStyle>
              <a:p>
                <a:pPr algn="l" eaLnBrk="1" hangingPunct="1">
                  <a:defRPr/>
                </a:pPr>
                <a:r>
                  <a:rPr lang="en-US" sz="1400" b="1" spc="300" dirty="0">
                    <a:latin typeface="Calibri" charset="0"/>
                    <a:ea typeface="Calibri" charset="0"/>
                    <a:cs typeface="Calibri" charset="0"/>
                  </a:rPr>
                  <a:t>LEARNING OBJECTIVE</a:t>
                </a:r>
              </a:p>
            </p:txBody>
          </p:sp>
          <p:sp>
            <p:nvSpPr>
              <p:cNvPr id="25" name="TextBox 9">
                <a:extLst>
                  <a:ext uri="{FF2B5EF4-FFF2-40B4-BE49-F238E27FC236}">
                    <a16:creationId xmlns:a16="http://schemas.microsoft.com/office/drawing/2014/main" id="{3241E8D5-E77F-A448-9572-34FE3F91F72F}"/>
                  </a:ext>
                </a:extLst>
              </p:cNvPr>
              <p:cNvSpPr txBox="1">
                <a:spLocks/>
              </p:cNvSpPr>
              <p:nvPr userDrawn="1"/>
            </p:nvSpPr>
            <p:spPr bwMode="auto">
              <a:xfrm>
                <a:off x="1820342" y="1545283"/>
                <a:ext cx="914399" cy="309600"/>
              </a:xfrm>
              <a:prstGeom prst="rect">
                <a:avLst/>
              </a:prstGeom>
              <a:solidFill>
                <a:schemeClr val="bg1">
                  <a:lumMod val="85000"/>
                </a:schemeClr>
              </a:solidFill>
              <a:ln w="12700">
                <a:solidFill>
                  <a:schemeClr val="tx1"/>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sz="1400" b="1" spc="300" dirty="0">
                    <a:latin typeface="Calibri" charset="0"/>
                    <a:ea typeface="Calibri" charset="0"/>
                    <a:cs typeface="Calibri" charset="0"/>
                  </a:rPr>
                  <a:t>DATE</a:t>
                </a:r>
                <a:endParaRPr lang="en-US" sz="1400" b="1" spc="300" dirty="0">
                  <a:latin typeface="Calibri" charset="0"/>
                  <a:ea typeface="Calibri" charset="0"/>
                  <a:cs typeface="Calibri" charset="0"/>
                </a:endParaRPr>
              </a:p>
            </p:txBody>
          </p:sp>
          <p:sp>
            <p:nvSpPr>
              <p:cNvPr id="26" name="TextBox 3">
                <a:extLst>
                  <a:ext uri="{FF2B5EF4-FFF2-40B4-BE49-F238E27FC236}">
                    <a16:creationId xmlns:a16="http://schemas.microsoft.com/office/drawing/2014/main" id="{8D743310-9ADD-6D49-B1C8-CE5DBB93D6E0}"/>
                  </a:ext>
                </a:extLst>
              </p:cNvPr>
              <p:cNvSpPr txBox="1">
                <a:spLocks/>
              </p:cNvSpPr>
              <p:nvPr userDrawn="1"/>
            </p:nvSpPr>
            <p:spPr bwMode="auto">
              <a:xfrm>
                <a:off x="2833595" y="1545283"/>
                <a:ext cx="1646819" cy="309600"/>
              </a:xfrm>
              <a:prstGeom prst="rect">
                <a:avLst/>
              </a:prstGeom>
              <a:solidFill>
                <a:schemeClr val="accent2">
                  <a:lumMod val="60000"/>
                  <a:lumOff val="40000"/>
                </a:schemeClr>
              </a:solidFill>
              <a:ln w="12700">
                <a:solidFill>
                  <a:schemeClr val="tx1"/>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spc="300" dirty="0">
                    <a:latin typeface="Calibri" charset="0"/>
                    <a:ea typeface="Calibri" charset="0"/>
                    <a:cs typeface="Calibri" charset="0"/>
                  </a:rPr>
                  <a:t>TITLE</a:t>
                </a:r>
              </a:p>
            </p:txBody>
          </p:sp>
        </p:grpSp>
        <p:grpSp>
          <p:nvGrpSpPr>
            <p:cNvPr id="5" name="Group 4">
              <a:extLst>
                <a:ext uri="{FF2B5EF4-FFF2-40B4-BE49-F238E27FC236}">
                  <a16:creationId xmlns:a16="http://schemas.microsoft.com/office/drawing/2014/main" id="{26C40E73-C315-864E-B58B-A4EC41A0690E}"/>
                </a:ext>
              </a:extLst>
            </p:cNvPr>
            <p:cNvGrpSpPr/>
            <p:nvPr userDrawn="1"/>
          </p:nvGrpSpPr>
          <p:grpSpPr>
            <a:xfrm>
              <a:off x="4628967" y="1466572"/>
              <a:ext cx="6095180" cy="784830"/>
              <a:chOff x="4628967" y="1462993"/>
              <a:chExt cx="6095180" cy="784830"/>
            </a:xfrm>
          </p:grpSpPr>
          <p:sp>
            <p:nvSpPr>
              <p:cNvPr id="23" name="TextBox 22">
                <a:extLst>
                  <a:ext uri="{FF2B5EF4-FFF2-40B4-BE49-F238E27FC236}">
                    <a16:creationId xmlns:a16="http://schemas.microsoft.com/office/drawing/2014/main" id="{E6EB34EC-1B19-414E-93B2-2D0301C311A9}"/>
                  </a:ext>
                </a:extLst>
              </p:cNvPr>
              <p:cNvSpPr txBox="1"/>
              <p:nvPr userDrawn="1"/>
            </p:nvSpPr>
            <p:spPr>
              <a:xfrm>
                <a:off x="4655598" y="1462993"/>
                <a:ext cx="6068549" cy="553998"/>
              </a:xfrm>
              <a:prstGeom prst="rect">
                <a:avLst/>
              </a:prstGeom>
              <a:noFill/>
            </p:spPr>
            <p:txBody>
              <a:bodyPr wrap="square" rtlCol="0">
                <a:spAutoFit/>
              </a:bodyPr>
              <a:lstStyle/>
              <a:p>
                <a:pPr algn="l"/>
                <a:r>
                  <a:rPr lang="en-GB" sz="1500" spc="300" dirty="0"/>
                  <a:t>The date, title and learning objective are displayed at the top of the slide in the format to the left.</a:t>
                </a:r>
              </a:p>
            </p:txBody>
          </p:sp>
          <p:cxnSp>
            <p:nvCxnSpPr>
              <p:cNvPr id="4" name="Straight Connector 3">
                <a:extLst>
                  <a:ext uri="{FF2B5EF4-FFF2-40B4-BE49-F238E27FC236}">
                    <a16:creationId xmlns:a16="http://schemas.microsoft.com/office/drawing/2014/main" id="{76C952C1-5B60-354D-8932-4CA13924694E}"/>
                  </a:ext>
                </a:extLst>
              </p:cNvPr>
              <p:cNvCxnSpPr>
                <a:cxnSpLocks/>
              </p:cNvCxnSpPr>
              <p:nvPr userDrawn="1"/>
            </p:nvCxnSpPr>
            <p:spPr>
              <a:xfrm>
                <a:off x="4628967" y="1462993"/>
                <a:ext cx="0" cy="78483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7" name="TextBox 26">
            <a:extLst>
              <a:ext uri="{FF2B5EF4-FFF2-40B4-BE49-F238E27FC236}">
                <a16:creationId xmlns:a16="http://schemas.microsoft.com/office/drawing/2014/main" id="{68ADD22D-EA5E-B241-AFB5-D9C97504938B}"/>
              </a:ext>
            </a:extLst>
          </p:cNvPr>
          <p:cNvSpPr txBox="1"/>
          <p:nvPr userDrawn="1"/>
        </p:nvSpPr>
        <p:spPr>
          <a:xfrm>
            <a:off x="66356" y="75603"/>
            <a:ext cx="3920107" cy="584775"/>
          </a:xfrm>
          <a:prstGeom prst="rect">
            <a:avLst/>
          </a:prstGeom>
          <a:noFill/>
        </p:spPr>
        <p:txBody>
          <a:bodyPr wrap="square" rtlCol="0">
            <a:spAutoFit/>
          </a:bodyPr>
          <a:lstStyle/>
          <a:p>
            <a:pPr algn="l"/>
            <a:r>
              <a:rPr lang="en-GB" sz="3200" b="1" spc="300" dirty="0"/>
              <a:t>Controls &amp; layout</a:t>
            </a:r>
          </a:p>
        </p:txBody>
      </p:sp>
      <p:cxnSp>
        <p:nvCxnSpPr>
          <p:cNvPr id="37" name="Straight Connector 36">
            <a:extLst>
              <a:ext uri="{FF2B5EF4-FFF2-40B4-BE49-F238E27FC236}">
                <a16:creationId xmlns:a16="http://schemas.microsoft.com/office/drawing/2014/main" id="{B21CEB9F-8260-0A40-A91D-D64E181A1844}"/>
              </a:ext>
            </a:extLst>
          </p:cNvPr>
          <p:cNvCxnSpPr>
            <a:cxnSpLocks/>
          </p:cNvCxnSpPr>
          <p:nvPr userDrawn="1"/>
        </p:nvCxnSpPr>
        <p:spPr>
          <a:xfrm>
            <a:off x="66356" y="1171257"/>
            <a:ext cx="898941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55FB869-FA68-0348-A0B3-A6A7ED058E3D}"/>
              </a:ext>
            </a:extLst>
          </p:cNvPr>
          <p:cNvCxnSpPr>
            <a:cxnSpLocks/>
          </p:cNvCxnSpPr>
          <p:nvPr userDrawn="1"/>
        </p:nvCxnSpPr>
        <p:spPr>
          <a:xfrm>
            <a:off x="66356" y="2193049"/>
            <a:ext cx="898941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8" name="Group 27">
            <a:extLst>
              <a:ext uri="{FF2B5EF4-FFF2-40B4-BE49-F238E27FC236}">
                <a16:creationId xmlns:a16="http://schemas.microsoft.com/office/drawing/2014/main" id="{E86D0D19-A691-2D42-A577-DC2C5D9B44C4}"/>
              </a:ext>
            </a:extLst>
          </p:cNvPr>
          <p:cNvGrpSpPr/>
          <p:nvPr userDrawn="1"/>
        </p:nvGrpSpPr>
        <p:grpSpPr>
          <a:xfrm>
            <a:off x="151963" y="2307486"/>
            <a:ext cx="8903805" cy="1708160"/>
            <a:chOff x="1820342" y="1466572"/>
            <a:chExt cx="8903805" cy="1708160"/>
          </a:xfrm>
        </p:grpSpPr>
        <p:grpSp>
          <p:nvGrpSpPr>
            <p:cNvPr id="29" name="Group 28">
              <a:extLst>
                <a:ext uri="{FF2B5EF4-FFF2-40B4-BE49-F238E27FC236}">
                  <a16:creationId xmlns:a16="http://schemas.microsoft.com/office/drawing/2014/main" id="{B1C10E65-2ACF-0348-8100-AF39CE803DD7}"/>
                </a:ext>
              </a:extLst>
            </p:cNvPr>
            <p:cNvGrpSpPr/>
            <p:nvPr userDrawn="1"/>
          </p:nvGrpSpPr>
          <p:grpSpPr>
            <a:xfrm>
              <a:off x="1820342" y="1504138"/>
              <a:ext cx="2660074" cy="709699"/>
              <a:chOff x="1820342" y="1545283"/>
              <a:chExt cx="2660074" cy="709699"/>
            </a:xfrm>
          </p:grpSpPr>
          <p:sp>
            <p:nvSpPr>
              <p:cNvPr id="33" name="TextBox 4">
                <a:extLst>
                  <a:ext uri="{FF2B5EF4-FFF2-40B4-BE49-F238E27FC236}">
                    <a16:creationId xmlns:a16="http://schemas.microsoft.com/office/drawing/2014/main" id="{92721DFE-88DE-D84A-9D2B-2B626493B5F9}"/>
                  </a:ext>
                </a:extLst>
              </p:cNvPr>
              <p:cNvSpPr txBox="1">
                <a:spLocks/>
              </p:cNvSpPr>
              <p:nvPr userDrawn="1"/>
            </p:nvSpPr>
            <p:spPr bwMode="auto">
              <a:xfrm>
                <a:off x="1820342" y="1945382"/>
                <a:ext cx="2660074" cy="309600"/>
              </a:xfrm>
              <a:prstGeom prst="rect">
                <a:avLst/>
              </a:prstGeom>
              <a:solidFill>
                <a:schemeClr val="accent1">
                  <a:lumMod val="60000"/>
                  <a:lumOff val="40000"/>
                </a:schemeClr>
              </a:solidFill>
              <a:ln w="12700">
                <a:solidFill>
                  <a:schemeClr val="tx1"/>
                </a:solidFill>
              </a:ln>
            </p:spPr>
            <p:txBody>
              <a:bodyPr anchor="ctr"/>
              <a:lstStyle>
                <a:lvl1pPr eaLnBrk="0" hangingPunct="0">
                  <a:defRPr>
                    <a:solidFill>
                      <a:schemeClr val="tx1"/>
                    </a:solidFill>
                    <a:latin typeface="Arial" charset="0"/>
                  </a:defRPr>
                </a:lvl1pPr>
                <a:lvl2pPr marL="877888" indent="-342900" eaLnBrk="0" hangingPunct="0">
                  <a:defRPr>
                    <a:solidFill>
                      <a:schemeClr val="tx1"/>
                    </a:solidFill>
                    <a:latin typeface="Arial" charset="0"/>
                  </a:defRPr>
                </a:lvl2pPr>
                <a:lvl3pPr marL="1400175" indent="-342900" eaLnBrk="0" hangingPunct="0">
                  <a:defRPr>
                    <a:solidFill>
                      <a:schemeClr val="tx1"/>
                    </a:solidFill>
                    <a:latin typeface="Arial" charset="0"/>
                  </a:defRPr>
                </a:lvl3pPr>
                <a:lvl4pPr marL="1922463" indent="-342900" eaLnBrk="0" hangingPunct="0">
                  <a:defRPr>
                    <a:solidFill>
                      <a:schemeClr val="tx1"/>
                    </a:solidFill>
                    <a:latin typeface="Arial" charset="0"/>
                  </a:defRPr>
                </a:lvl4pPr>
                <a:lvl5pPr marL="2444750" indent="-342900" eaLnBrk="0" hangingPunct="0">
                  <a:defRPr>
                    <a:solidFill>
                      <a:schemeClr val="tx1"/>
                    </a:solidFill>
                    <a:latin typeface="Arial" charset="0"/>
                  </a:defRPr>
                </a:lvl5pPr>
                <a:lvl6pPr marL="2901950" indent="-342900" eaLnBrk="0" fontAlgn="base" hangingPunct="0">
                  <a:spcBef>
                    <a:spcPct val="0"/>
                  </a:spcBef>
                  <a:spcAft>
                    <a:spcPct val="0"/>
                  </a:spcAft>
                  <a:defRPr>
                    <a:solidFill>
                      <a:schemeClr val="tx1"/>
                    </a:solidFill>
                    <a:latin typeface="Arial" charset="0"/>
                  </a:defRPr>
                </a:lvl6pPr>
                <a:lvl7pPr marL="3359150" indent="-342900" eaLnBrk="0" fontAlgn="base" hangingPunct="0">
                  <a:spcBef>
                    <a:spcPct val="0"/>
                  </a:spcBef>
                  <a:spcAft>
                    <a:spcPct val="0"/>
                  </a:spcAft>
                  <a:defRPr>
                    <a:solidFill>
                      <a:schemeClr val="tx1"/>
                    </a:solidFill>
                    <a:latin typeface="Arial" charset="0"/>
                  </a:defRPr>
                </a:lvl7pPr>
                <a:lvl8pPr marL="3816350" indent="-342900" eaLnBrk="0" fontAlgn="base" hangingPunct="0">
                  <a:spcBef>
                    <a:spcPct val="0"/>
                  </a:spcBef>
                  <a:spcAft>
                    <a:spcPct val="0"/>
                  </a:spcAft>
                  <a:defRPr>
                    <a:solidFill>
                      <a:schemeClr val="tx1"/>
                    </a:solidFill>
                    <a:latin typeface="Arial" charset="0"/>
                  </a:defRPr>
                </a:lvl8pPr>
                <a:lvl9pPr marL="4273550" indent="-342900" eaLnBrk="0" fontAlgn="base" hangingPunct="0">
                  <a:spcBef>
                    <a:spcPct val="0"/>
                  </a:spcBef>
                  <a:spcAft>
                    <a:spcPct val="0"/>
                  </a:spcAft>
                  <a:defRPr>
                    <a:solidFill>
                      <a:schemeClr val="tx1"/>
                    </a:solidFill>
                    <a:latin typeface="Arial" charset="0"/>
                  </a:defRPr>
                </a:lvl9pPr>
              </a:lstStyle>
              <a:p>
                <a:pPr algn="l" eaLnBrk="1" hangingPunct="1">
                  <a:defRPr/>
                </a:pPr>
                <a:r>
                  <a:rPr lang="en-US" sz="1400" b="1" spc="300" dirty="0">
                    <a:latin typeface="Calibri" charset="0"/>
                    <a:ea typeface="Calibri" charset="0"/>
                    <a:cs typeface="Calibri" charset="0"/>
                  </a:rPr>
                  <a:t>KEY TERMS</a:t>
                </a:r>
              </a:p>
            </p:txBody>
          </p:sp>
          <p:sp>
            <p:nvSpPr>
              <p:cNvPr id="34" name="TextBox 9">
                <a:extLst>
                  <a:ext uri="{FF2B5EF4-FFF2-40B4-BE49-F238E27FC236}">
                    <a16:creationId xmlns:a16="http://schemas.microsoft.com/office/drawing/2014/main" id="{484E0F6D-BFC2-484B-B722-17638277FB12}"/>
                  </a:ext>
                </a:extLst>
              </p:cNvPr>
              <p:cNvSpPr txBox="1">
                <a:spLocks/>
              </p:cNvSpPr>
              <p:nvPr userDrawn="1"/>
            </p:nvSpPr>
            <p:spPr bwMode="auto">
              <a:xfrm>
                <a:off x="1820342" y="1545283"/>
                <a:ext cx="914399" cy="309600"/>
              </a:xfrm>
              <a:prstGeom prst="rect">
                <a:avLst/>
              </a:prstGeom>
              <a:solidFill>
                <a:schemeClr val="bg1">
                  <a:lumMod val="85000"/>
                </a:schemeClr>
              </a:solidFill>
              <a:ln w="12700">
                <a:solidFill>
                  <a:schemeClr val="tx1"/>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sz="1400" b="1" spc="300" dirty="0">
                    <a:latin typeface="Calibri" charset="0"/>
                    <a:ea typeface="Calibri" charset="0"/>
                    <a:cs typeface="Calibri" charset="0"/>
                  </a:rPr>
                  <a:t>DATE</a:t>
                </a:r>
                <a:endParaRPr lang="en-US" sz="1400" b="1" spc="300" dirty="0">
                  <a:latin typeface="Calibri" charset="0"/>
                  <a:ea typeface="Calibri" charset="0"/>
                  <a:cs typeface="Calibri" charset="0"/>
                </a:endParaRPr>
              </a:p>
            </p:txBody>
          </p:sp>
          <p:sp>
            <p:nvSpPr>
              <p:cNvPr id="35" name="TextBox 3">
                <a:extLst>
                  <a:ext uri="{FF2B5EF4-FFF2-40B4-BE49-F238E27FC236}">
                    <a16:creationId xmlns:a16="http://schemas.microsoft.com/office/drawing/2014/main" id="{32C3C2D2-F91D-7241-B45F-464BD4B284A4}"/>
                  </a:ext>
                </a:extLst>
              </p:cNvPr>
              <p:cNvSpPr txBox="1">
                <a:spLocks/>
              </p:cNvSpPr>
              <p:nvPr userDrawn="1"/>
            </p:nvSpPr>
            <p:spPr bwMode="auto">
              <a:xfrm>
                <a:off x="2833595" y="1545283"/>
                <a:ext cx="1646819" cy="309600"/>
              </a:xfrm>
              <a:prstGeom prst="rect">
                <a:avLst/>
              </a:prstGeom>
              <a:solidFill>
                <a:schemeClr val="accent2">
                  <a:lumMod val="60000"/>
                  <a:lumOff val="40000"/>
                </a:schemeClr>
              </a:solidFill>
              <a:ln w="12700">
                <a:solidFill>
                  <a:schemeClr val="tx1"/>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spc="300" dirty="0">
                    <a:latin typeface="Calibri" charset="0"/>
                    <a:ea typeface="Calibri" charset="0"/>
                    <a:cs typeface="Calibri" charset="0"/>
                  </a:rPr>
                  <a:t>TITLE</a:t>
                </a:r>
              </a:p>
            </p:txBody>
          </p:sp>
        </p:grpSp>
        <p:grpSp>
          <p:nvGrpSpPr>
            <p:cNvPr id="30" name="Group 29">
              <a:extLst>
                <a:ext uri="{FF2B5EF4-FFF2-40B4-BE49-F238E27FC236}">
                  <a16:creationId xmlns:a16="http://schemas.microsoft.com/office/drawing/2014/main" id="{A7B047A2-CE3D-134E-8E59-58E7A29C6D8C}"/>
                </a:ext>
              </a:extLst>
            </p:cNvPr>
            <p:cNvGrpSpPr/>
            <p:nvPr userDrawn="1"/>
          </p:nvGrpSpPr>
          <p:grpSpPr>
            <a:xfrm>
              <a:off x="4628967" y="1466572"/>
              <a:ext cx="6095180" cy="1708160"/>
              <a:chOff x="4628967" y="1462993"/>
              <a:chExt cx="6095180" cy="1708160"/>
            </a:xfrm>
          </p:grpSpPr>
          <p:sp>
            <p:nvSpPr>
              <p:cNvPr id="31" name="TextBox 30">
                <a:extLst>
                  <a:ext uri="{FF2B5EF4-FFF2-40B4-BE49-F238E27FC236}">
                    <a16:creationId xmlns:a16="http://schemas.microsoft.com/office/drawing/2014/main" id="{67DE6CA1-D0E7-884C-9AFA-77EFD5EB6037}"/>
                  </a:ext>
                </a:extLst>
              </p:cNvPr>
              <p:cNvSpPr txBox="1"/>
              <p:nvPr userDrawn="1"/>
            </p:nvSpPr>
            <p:spPr>
              <a:xfrm>
                <a:off x="4655598" y="1462993"/>
                <a:ext cx="6068549" cy="1708160"/>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500" spc="300" dirty="0"/>
                  <a:t>Click on the key terms control to show/hide the lesson’s key terms. The key terms textbox will replace the learning objective when shown. The key terms control is displayed in the bottom right hand corner of the slide. </a:t>
                </a:r>
                <a:r>
                  <a:rPr lang="en-GB" sz="1500" b="1" spc="300" dirty="0"/>
                  <a:t>Note: </a:t>
                </a:r>
                <a:r>
                  <a:rPr lang="en-GB" sz="1500" spc="300" dirty="0"/>
                  <a:t>As you move onto the next slide the key terms textbox will be replaced by the learning objective textbox.</a:t>
                </a:r>
              </a:p>
            </p:txBody>
          </p:sp>
          <p:cxnSp>
            <p:nvCxnSpPr>
              <p:cNvPr id="32" name="Straight Connector 31">
                <a:extLst>
                  <a:ext uri="{FF2B5EF4-FFF2-40B4-BE49-F238E27FC236}">
                    <a16:creationId xmlns:a16="http://schemas.microsoft.com/office/drawing/2014/main" id="{0C4F4C72-B359-F148-B3E7-89A1E826ADB4}"/>
                  </a:ext>
                </a:extLst>
              </p:cNvPr>
              <p:cNvCxnSpPr>
                <a:cxnSpLocks/>
              </p:cNvCxnSpPr>
              <p:nvPr userDrawn="1"/>
            </p:nvCxnSpPr>
            <p:spPr>
              <a:xfrm>
                <a:off x="4628967" y="1462993"/>
                <a:ext cx="0" cy="17081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40" name="TextBox 39">
            <a:extLst>
              <a:ext uri="{FF2B5EF4-FFF2-40B4-BE49-F238E27FC236}">
                <a16:creationId xmlns:a16="http://schemas.microsoft.com/office/drawing/2014/main" id="{E94B164F-2AED-F544-8BBE-B48ABDE56ECA}"/>
              </a:ext>
            </a:extLst>
          </p:cNvPr>
          <p:cNvSpPr txBox="1"/>
          <p:nvPr userDrawn="1"/>
        </p:nvSpPr>
        <p:spPr>
          <a:xfrm>
            <a:off x="2127895" y="3773628"/>
            <a:ext cx="683860" cy="196551"/>
          </a:xfrm>
          <a:prstGeom prst="rect">
            <a:avLst/>
          </a:prstGeom>
          <a:solidFill>
            <a:schemeClr val="accent5">
              <a:lumMod val="60000"/>
              <a:lumOff val="40000"/>
            </a:schemeClr>
          </a:solidFill>
          <a:ln w="12700">
            <a:solidFill>
              <a:schemeClr val="tx1"/>
            </a:solidFill>
          </a:ln>
        </p:spPr>
        <p:txBody>
          <a:bodyPr wrap="none" rtlCol="0" anchor="ctr">
            <a:spAutoFit/>
          </a:bodyPr>
          <a:lstStyle/>
          <a:p>
            <a:pPr algn="ctr"/>
            <a:r>
              <a:rPr lang="en-GB" sz="1050" dirty="0"/>
              <a:t>KEY TERMS</a:t>
            </a:r>
          </a:p>
        </p:txBody>
      </p:sp>
      <p:cxnSp>
        <p:nvCxnSpPr>
          <p:cNvPr id="49" name="Straight Connector 48">
            <a:extLst>
              <a:ext uri="{FF2B5EF4-FFF2-40B4-BE49-F238E27FC236}">
                <a16:creationId xmlns:a16="http://schemas.microsoft.com/office/drawing/2014/main" id="{10DB2AF2-DE73-844E-B6FB-70B8E68C139D}"/>
              </a:ext>
            </a:extLst>
          </p:cNvPr>
          <p:cNvCxnSpPr>
            <a:cxnSpLocks/>
          </p:cNvCxnSpPr>
          <p:nvPr userDrawn="1"/>
        </p:nvCxnSpPr>
        <p:spPr>
          <a:xfrm>
            <a:off x="66356" y="4144943"/>
            <a:ext cx="898941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AAF0745E-FF13-B842-9A47-5DA624498451}"/>
              </a:ext>
            </a:extLst>
          </p:cNvPr>
          <p:cNvGrpSpPr/>
          <p:nvPr userDrawn="1"/>
        </p:nvGrpSpPr>
        <p:grpSpPr>
          <a:xfrm>
            <a:off x="151963" y="4270067"/>
            <a:ext cx="8903805" cy="784830"/>
            <a:chOff x="151963" y="4204754"/>
            <a:chExt cx="8903805" cy="784830"/>
          </a:xfrm>
        </p:grpSpPr>
        <p:grpSp>
          <p:nvGrpSpPr>
            <p:cNvPr id="43" name="Group 42">
              <a:extLst>
                <a:ext uri="{FF2B5EF4-FFF2-40B4-BE49-F238E27FC236}">
                  <a16:creationId xmlns:a16="http://schemas.microsoft.com/office/drawing/2014/main" id="{BF097B06-3F7C-4E42-9395-239B18628089}"/>
                </a:ext>
              </a:extLst>
            </p:cNvPr>
            <p:cNvGrpSpPr/>
            <p:nvPr userDrawn="1"/>
          </p:nvGrpSpPr>
          <p:grpSpPr>
            <a:xfrm>
              <a:off x="1041844" y="4204754"/>
              <a:ext cx="8013924" cy="784830"/>
              <a:chOff x="2923539" y="1462993"/>
              <a:chExt cx="7800608" cy="784830"/>
            </a:xfrm>
          </p:grpSpPr>
          <p:sp>
            <p:nvSpPr>
              <p:cNvPr id="44" name="TextBox 43">
                <a:extLst>
                  <a:ext uri="{FF2B5EF4-FFF2-40B4-BE49-F238E27FC236}">
                    <a16:creationId xmlns:a16="http://schemas.microsoft.com/office/drawing/2014/main" id="{B08AEA2E-8BC0-4D4F-A0BE-DBD8FE7C2D12}"/>
                  </a:ext>
                </a:extLst>
              </p:cNvPr>
              <p:cNvSpPr txBox="1"/>
              <p:nvPr userDrawn="1"/>
            </p:nvSpPr>
            <p:spPr>
              <a:xfrm>
                <a:off x="2955752" y="1462993"/>
                <a:ext cx="7768395" cy="784830"/>
              </a:xfrm>
              <a:prstGeom prst="rect">
                <a:avLst/>
              </a:prstGeom>
              <a:noFill/>
            </p:spPr>
            <p:txBody>
              <a:bodyPr wrap="square" rtlCol="0">
                <a:spAutoFit/>
              </a:bodyPr>
              <a:lstStyle/>
              <a:p>
                <a:pPr algn="l"/>
                <a:r>
                  <a:rPr lang="en-GB" sz="1500" spc="300" dirty="0"/>
                  <a:t>Click on the solution control to show/hide a solution to a question. These controls are often, but not always, rotated </a:t>
                </a:r>
                <a:r>
                  <a:rPr lang="en-GB" sz="1500" spc="300" dirty="0" err="1"/>
                  <a:t>90</a:t>
                </a:r>
                <a:r>
                  <a:rPr lang="en-GB" sz="1500" spc="300" baseline="30000" dirty="0" err="1"/>
                  <a:t>o</a:t>
                </a:r>
                <a:r>
                  <a:rPr lang="en-GB" sz="1500" spc="300" dirty="0"/>
                  <a:t> anti-clockwise to make greater use of space for questions.</a:t>
                </a:r>
              </a:p>
            </p:txBody>
          </p:sp>
          <p:cxnSp>
            <p:nvCxnSpPr>
              <p:cNvPr id="45" name="Straight Connector 44">
                <a:extLst>
                  <a:ext uri="{FF2B5EF4-FFF2-40B4-BE49-F238E27FC236}">
                    <a16:creationId xmlns:a16="http://schemas.microsoft.com/office/drawing/2014/main" id="{05EA8D9A-B0DC-BF48-9813-4893BBC57B97}"/>
                  </a:ext>
                </a:extLst>
              </p:cNvPr>
              <p:cNvCxnSpPr>
                <a:cxnSpLocks/>
              </p:cNvCxnSpPr>
              <p:nvPr userDrawn="1"/>
            </p:nvCxnSpPr>
            <p:spPr>
              <a:xfrm>
                <a:off x="2923539" y="1462993"/>
                <a:ext cx="0" cy="78483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3" name="TextBox 52">
              <a:extLst>
                <a:ext uri="{FF2B5EF4-FFF2-40B4-BE49-F238E27FC236}">
                  <a16:creationId xmlns:a16="http://schemas.microsoft.com/office/drawing/2014/main" id="{F6B2249C-CE64-CE4A-BD2A-DB21FB39A501}"/>
                </a:ext>
              </a:extLst>
            </p:cNvPr>
            <p:cNvSpPr txBox="1"/>
            <p:nvPr userDrawn="1"/>
          </p:nvSpPr>
          <p:spPr>
            <a:xfrm>
              <a:off x="151963" y="4253694"/>
              <a:ext cx="738343" cy="267766"/>
            </a:xfrm>
            <a:prstGeom prst="rect">
              <a:avLst/>
            </a:prstGeom>
            <a:solidFill>
              <a:schemeClr val="accent3"/>
            </a:solidFill>
            <a:ln w="12700">
              <a:solidFill>
                <a:schemeClr val="tx1"/>
              </a:solidFill>
            </a:ln>
          </p:spPr>
          <p:txBody>
            <a:bodyPr wrap="none" lIns="45720" tIns="18288" rIns="45720" bIns="18288" rtlCol="0">
              <a:spAutoFit/>
            </a:bodyPr>
            <a:lstStyle/>
            <a:p>
              <a:pPr algn="ctr"/>
              <a:r>
                <a:rPr lang="en-GB" sz="1500" dirty="0"/>
                <a:t>Solution</a:t>
              </a:r>
            </a:p>
          </p:txBody>
        </p:sp>
      </p:gr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86409" y="148555"/>
            <a:ext cx="839701" cy="839701"/>
          </a:xfrm>
          <a:prstGeom prst="rect">
            <a:avLst/>
          </a:prstGeom>
        </p:spPr>
      </p:pic>
    </p:spTree>
    <p:extLst>
      <p:ext uri="{BB962C8B-B14F-4D97-AF65-F5344CB8AC3E}">
        <p14:creationId xmlns:p14="http://schemas.microsoft.com/office/powerpoint/2010/main" val="24323785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_Basic">
    <p:spTree>
      <p:nvGrpSpPr>
        <p:cNvPr id="1" name=""/>
        <p:cNvGrpSpPr/>
        <p:nvPr/>
      </p:nvGrpSpPr>
      <p:grpSpPr>
        <a:xfrm>
          <a:off x="0" y="0"/>
          <a:ext cx="0" cy="0"/>
          <a:chOff x="0" y="0"/>
          <a:chExt cx="0" cy="0"/>
        </a:xfrm>
      </p:grpSpPr>
    </p:spTree>
    <p:extLst>
      <p:ext uri="{BB962C8B-B14F-4D97-AF65-F5344CB8AC3E}">
        <p14:creationId xmlns:p14="http://schemas.microsoft.com/office/powerpoint/2010/main" val="7381099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4941280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2701528"/>
            <a:ext cx="6858000" cy="124182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Tree>
    <p:extLst>
      <p:ext uri="{BB962C8B-B14F-4D97-AF65-F5344CB8AC3E}">
        <p14:creationId xmlns:p14="http://schemas.microsoft.com/office/powerpoint/2010/main" val="4234154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628650" y="1369219"/>
            <a:ext cx="7886700" cy="3263504"/>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193554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3442098"/>
            <a:ext cx="7886700" cy="1125140"/>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smtClean="0"/>
              <a:t>Edit Master text styles</a:t>
            </a:r>
          </a:p>
        </p:txBody>
      </p:sp>
    </p:spTree>
    <p:extLst>
      <p:ext uri="{BB962C8B-B14F-4D97-AF65-F5344CB8AC3E}">
        <p14:creationId xmlns:p14="http://schemas.microsoft.com/office/powerpoint/2010/main" val="3960006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369219"/>
            <a:ext cx="3867150" cy="3263504"/>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369219"/>
            <a:ext cx="3867150" cy="3263504"/>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79716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273844"/>
            <a:ext cx="7886700" cy="994172"/>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9" y="1260872"/>
            <a:ext cx="3868737" cy="617934"/>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30239" y="1878806"/>
            <a:ext cx="3868737" cy="2763441"/>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260872"/>
            <a:ext cx="3887788" cy="617934"/>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1878806"/>
            <a:ext cx="3887788" cy="2763441"/>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840591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2.jpe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image" Target="../media/image4.jpeg"/><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Box 4">
            <a:extLst>
              <a:ext uri="{FF2B5EF4-FFF2-40B4-BE49-F238E27FC236}">
                <a16:creationId xmlns:a16="http://schemas.microsoft.com/office/drawing/2014/main" id="{71D2E028-A820-384C-809A-72BE9005B3B2}"/>
              </a:ext>
            </a:extLst>
          </p:cNvPr>
          <p:cNvSpPr txBox="1">
            <a:spLocks/>
          </p:cNvSpPr>
          <p:nvPr userDrawn="1"/>
        </p:nvSpPr>
        <p:spPr bwMode="auto">
          <a:xfrm>
            <a:off x="76311" y="488434"/>
            <a:ext cx="8984564" cy="309600"/>
          </a:xfrm>
          <a:prstGeom prst="rect">
            <a:avLst/>
          </a:prstGeom>
          <a:solidFill>
            <a:schemeClr val="accent3"/>
          </a:solidFill>
          <a:ln w="12700">
            <a:solidFill>
              <a:schemeClr val="tx1"/>
            </a:solidFill>
          </a:ln>
        </p:spPr>
        <p:txBody>
          <a:bodyPr anchor="ctr"/>
          <a:lstStyle>
            <a:lvl1pPr eaLnBrk="0" hangingPunct="0">
              <a:defRPr>
                <a:solidFill>
                  <a:schemeClr val="tx1"/>
                </a:solidFill>
                <a:latin typeface="Arial" charset="0"/>
              </a:defRPr>
            </a:lvl1pPr>
            <a:lvl2pPr marL="877888" indent="-342900" eaLnBrk="0" hangingPunct="0">
              <a:defRPr>
                <a:solidFill>
                  <a:schemeClr val="tx1"/>
                </a:solidFill>
                <a:latin typeface="Arial" charset="0"/>
              </a:defRPr>
            </a:lvl2pPr>
            <a:lvl3pPr marL="1400175" indent="-342900" eaLnBrk="0" hangingPunct="0">
              <a:defRPr>
                <a:solidFill>
                  <a:schemeClr val="tx1"/>
                </a:solidFill>
                <a:latin typeface="Arial" charset="0"/>
              </a:defRPr>
            </a:lvl3pPr>
            <a:lvl4pPr marL="1922463" indent="-342900" eaLnBrk="0" hangingPunct="0">
              <a:defRPr>
                <a:solidFill>
                  <a:schemeClr val="tx1"/>
                </a:solidFill>
                <a:latin typeface="Arial" charset="0"/>
              </a:defRPr>
            </a:lvl4pPr>
            <a:lvl5pPr marL="2444750" indent="-342900" eaLnBrk="0" hangingPunct="0">
              <a:defRPr>
                <a:solidFill>
                  <a:schemeClr val="tx1"/>
                </a:solidFill>
                <a:latin typeface="Arial" charset="0"/>
              </a:defRPr>
            </a:lvl5pPr>
            <a:lvl6pPr marL="2901950" indent="-342900" eaLnBrk="0" fontAlgn="base" hangingPunct="0">
              <a:spcBef>
                <a:spcPct val="0"/>
              </a:spcBef>
              <a:spcAft>
                <a:spcPct val="0"/>
              </a:spcAft>
              <a:defRPr>
                <a:solidFill>
                  <a:schemeClr val="tx1"/>
                </a:solidFill>
                <a:latin typeface="Arial" charset="0"/>
              </a:defRPr>
            </a:lvl6pPr>
            <a:lvl7pPr marL="3359150" indent="-342900" eaLnBrk="0" fontAlgn="base" hangingPunct="0">
              <a:spcBef>
                <a:spcPct val="0"/>
              </a:spcBef>
              <a:spcAft>
                <a:spcPct val="0"/>
              </a:spcAft>
              <a:defRPr>
                <a:solidFill>
                  <a:schemeClr val="tx1"/>
                </a:solidFill>
                <a:latin typeface="Arial" charset="0"/>
              </a:defRPr>
            </a:lvl7pPr>
            <a:lvl8pPr marL="3816350" indent="-342900" eaLnBrk="0" fontAlgn="base" hangingPunct="0">
              <a:spcBef>
                <a:spcPct val="0"/>
              </a:spcBef>
              <a:spcAft>
                <a:spcPct val="0"/>
              </a:spcAft>
              <a:defRPr>
                <a:solidFill>
                  <a:schemeClr val="tx1"/>
                </a:solidFill>
                <a:latin typeface="Arial" charset="0"/>
              </a:defRPr>
            </a:lvl8pPr>
            <a:lvl9pPr marL="4273550" indent="-342900" eaLnBrk="0" fontAlgn="base" hangingPunct="0">
              <a:spcBef>
                <a:spcPct val="0"/>
              </a:spcBef>
              <a:spcAft>
                <a:spcPct val="0"/>
              </a:spcAft>
              <a:defRPr>
                <a:solidFill>
                  <a:schemeClr val="tx1"/>
                </a:solidFill>
                <a:latin typeface="Arial" charset="0"/>
              </a:defRPr>
            </a:lvl9pPr>
          </a:lstStyle>
          <a:p>
            <a:pPr algn="l" eaLnBrk="1" hangingPunct="1">
              <a:defRPr/>
            </a:pPr>
            <a:r>
              <a:rPr lang="en-US" sz="1400" b="1" dirty="0">
                <a:latin typeface="Calibri" charset="0"/>
                <a:ea typeface="Calibri" charset="0"/>
                <a:cs typeface="Calibri" charset="0"/>
              </a:rPr>
              <a:t>We are learning to:  </a:t>
            </a:r>
            <a:r>
              <a:rPr lang="en-US" sz="1400" b="0" dirty="0" smtClean="0">
                <a:latin typeface="Calibri" charset="0"/>
                <a:ea typeface="Calibri" charset="0"/>
                <a:cs typeface="Calibri" charset="0"/>
              </a:rPr>
              <a:t>Show inequalities and regions</a:t>
            </a:r>
            <a:r>
              <a:rPr lang="en-US" sz="1400" b="0" baseline="0" dirty="0" smtClean="0">
                <a:latin typeface="Calibri" charset="0"/>
                <a:ea typeface="Calibri" charset="0"/>
                <a:cs typeface="Calibri" charset="0"/>
              </a:rPr>
              <a:t> on a graph</a:t>
            </a:r>
            <a:r>
              <a:rPr lang="en-US" sz="1400" b="0" dirty="0" smtClean="0">
                <a:latin typeface="Calibri" charset="0"/>
                <a:ea typeface="Calibri" charset="0"/>
                <a:cs typeface="Calibri" charset="0"/>
              </a:rPr>
              <a:t>.</a:t>
            </a:r>
            <a:endParaRPr lang="en-US" sz="1400" b="0" dirty="0">
              <a:latin typeface="Calibri" charset="0"/>
              <a:ea typeface="Calibri" charset="0"/>
              <a:cs typeface="Calibri" charset="0"/>
            </a:endParaRPr>
          </a:p>
        </p:txBody>
      </p:sp>
      <p:sp>
        <p:nvSpPr>
          <p:cNvPr id="3" name="TextBox 9">
            <a:extLst>
              <a:ext uri="{FF2B5EF4-FFF2-40B4-BE49-F238E27FC236}">
                <a16:creationId xmlns:a16="http://schemas.microsoft.com/office/drawing/2014/main" id="{6B21F474-0336-AB40-BBFF-B5EB883AD2DC}"/>
              </a:ext>
            </a:extLst>
          </p:cNvPr>
          <p:cNvSpPr txBox="1">
            <a:spLocks/>
          </p:cNvSpPr>
          <p:nvPr userDrawn="1"/>
        </p:nvSpPr>
        <p:spPr bwMode="auto">
          <a:xfrm>
            <a:off x="76311" y="88335"/>
            <a:ext cx="2880000" cy="309600"/>
          </a:xfrm>
          <a:prstGeom prst="rect">
            <a:avLst/>
          </a:prstGeom>
          <a:solidFill>
            <a:schemeClr val="bg1">
              <a:lumMod val="85000"/>
            </a:schemeClr>
          </a:solidFill>
          <a:ln w="12700">
            <a:solidFill>
              <a:schemeClr val="tx1"/>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fld id="{31CA1613-C89A-4644-A77A-4C72E9291592}" type="datetime2">
              <a:rPr lang="en-GB" sz="1400" b="1" smtClean="0">
                <a:latin typeface="Calibri" charset="0"/>
                <a:ea typeface="Calibri" charset="0"/>
                <a:cs typeface="Calibri" charset="0"/>
              </a:rPr>
              <a:t>Thursday, 27 May 2021</a:t>
            </a:fld>
            <a:endParaRPr lang="en-US" sz="1400" b="1" dirty="0">
              <a:latin typeface="Calibri" charset="0"/>
              <a:ea typeface="Calibri" charset="0"/>
              <a:cs typeface="Calibri" charset="0"/>
            </a:endParaRPr>
          </a:p>
        </p:txBody>
      </p:sp>
      <p:sp>
        <p:nvSpPr>
          <p:cNvPr id="4" name="TextBox 3">
            <a:extLst>
              <a:ext uri="{FF2B5EF4-FFF2-40B4-BE49-F238E27FC236}">
                <a16:creationId xmlns:a16="http://schemas.microsoft.com/office/drawing/2014/main" id="{2D765288-31B0-7D46-ADA1-7D75CB44BB17}"/>
              </a:ext>
            </a:extLst>
          </p:cNvPr>
          <p:cNvSpPr txBox="1">
            <a:spLocks/>
          </p:cNvSpPr>
          <p:nvPr userDrawn="1"/>
        </p:nvSpPr>
        <p:spPr bwMode="auto">
          <a:xfrm>
            <a:off x="3059084" y="88335"/>
            <a:ext cx="6001789" cy="309600"/>
          </a:xfrm>
          <a:prstGeom prst="rect">
            <a:avLst/>
          </a:prstGeom>
          <a:solidFill>
            <a:schemeClr val="accent2">
              <a:lumMod val="60000"/>
              <a:lumOff val="40000"/>
            </a:schemeClr>
          </a:solidFill>
          <a:ln w="12700">
            <a:solidFill>
              <a:schemeClr val="tx1"/>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sz="1400" b="1" noProof="0" dirty="0">
                <a:latin typeface="Calibri" charset="0"/>
                <a:ea typeface="Calibri" charset="0"/>
                <a:cs typeface="Calibri" charset="0"/>
              </a:rPr>
              <a:t>We are learning about:  </a:t>
            </a:r>
            <a:r>
              <a:rPr lang="en-GB" sz="1400" b="0" spc="0" noProof="0" dirty="0" smtClean="0">
                <a:latin typeface="Calibri" charset="0"/>
                <a:ea typeface="Calibri" charset="0"/>
                <a:cs typeface="Calibri" charset="0"/>
              </a:rPr>
              <a:t>Representing Inequalities on a Graph</a:t>
            </a:r>
            <a:endParaRPr lang="en-GB" sz="1400" spc="0" noProof="0" dirty="0">
              <a:latin typeface="Calibri" charset="0"/>
              <a:ea typeface="Calibri" charset="0"/>
              <a:cs typeface="Calibri" charset="0"/>
            </a:endParaRPr>
          </a:p>
        </p:txBody>
      </p:sp>
      <p:cxnSp>
        <p:nvCxnSpPr>
          <p:cNvPr id="5" name="Straight Connector 4">
            <a:extLst>
              <a:ext uri="{FF2B5EF4-FFF2-40B4-BE49-F238E27FC236}">
                <a16:creationId xmlns:a16="http://schemas.microsoft.com/office/drawing/2014/main" id="{FA91A4BE-1372-D845-A343-3EB045B018EA}"/>
              </a:ext>
            </a:extLst>
          </p:cNvPr>
          <p:cNvCxnSpPr>
            <a:cxnSpLocks/>
          </p:cNvCxnSpPr>
          <p:nvPr userDrawn="1"/>
        </p:nvCxnSpPr>
        <p:spPr>
          <a:xfrm>
            <a:off x="0" y="891681"/>
            <a:ext cx="9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4">
            <a:extLst>
              <a:ext uri="{FF2B5EF4-FFF2-40B4-BE49-F238E27FC236}">
                <a16:creationId xmlns:a16="http://schemas.microsoft.com/office/drawing/2014/main" id="{ECD868C6-9926-0A4B-BBFA-CAFCA5221881}"/>
              </a:ext>
            </a:extLst>
          </p:cNvPr>
          <p:cNvSpPr txBox="1">
            <a:spLocks/>
          </p:cNvSpPr>
          <p:nvPr userDrawn="1"/>
        </p:nvSpPr>
        <p:spPr bwMode="auto">
          <a:xfrm>
            <a:off x="76309" y="489472"/>
            <a:ext cx="8984564" cy="309600"/>
          </a:xfrm>
          <a:prstGeom prst="rect">
            <a:avLst/>
          </a:prstGeom>
          <a:solidFill>
            <a:schemeClr val="accent1">
              <a:lumMod val="60000"/>
              <a:lumOff val="40000"/>
            </a:schemeClr>
          </a:solidFill>
          <a:ln w="12700">
            <a:solidFill>
              <a:schemeClr val="tx1"/>
            </a:solidFill>
          </a:ln>
        </p:spPr>
        <p:txBody>
          <a:bodyPr anchor="ctr"/>
          <a:lstStyle>
            <a:lvl1pPr eaLnBrk="0" hangingPunct="0">
              <a:defRPr>
                <a:solidFill>
                  <a:schemeClr val="tx1"/>
                </a:solidFill>
                <a:latin typeface="Arial" charset="0"/>
              </a:defRPr>
            </a:lvl1pPr>
            <a:lvl2pPr marL="877888" indent="-342900" eaLnBrk="0" hangingPunct="0">
              <a:defRPr>
                <a:solidFill>
                  <a:schemeClr val="tx1"/>
                </a:solidFill>
                <a:latin typeface="Arial" charset="0"/>
              </a:defRPr>
            </a:lvl2pPr>
            <a:lvl3pPr marL="1400175" indent="-342900" eaLnBrk="0" hangingPunct="0">
              <a:defRPr>
                <a:solidFill>
                  <a:schemeClr val="tx1"/>
                </a:solidFill>
                <a:latin typeface="Arial" charset="0"/>
              </a:defRPr>
            </a:lvl3pPr>
            <a:lvl4pPr marL="1922463" indent="-342900" eaLnBrk="0" hangingPunct="0">
              <a:defRPr>
                <a:solidFill>
                  <a:schemeClr val="tx1"/>
                </a:solidFill>
                <a:latin typeface="Arial" charset="0"/>
              </a:defRPr>
            </a:lvl4pPr>
            <a:lvl5pPr marL="2444750" indent="-342900" eaLnBrk="0" hangingPunct="0">
              <a:defRPr>
                <a:solidFill>
                  <a:schemeClr val="tx1"/>
                </a:solidFill>
                <a:latin typeface="Arial" charset="0"/>
              </a:defRPr>
            </a:lvl5pPr>
            <a:lvl6pPr marL="2901950" indent="-342900" eaLnBrk="0" fontAlgn="base" hangingPunct="0">
              <a:spcBef>
                <a:spcPct val="0"/>
              </a:spcBef>
              <a:spcAft>
                <a:spcPct val="0"/>
              </a:spcAft>
              <a:defRPr>
                <a:solidFill>
                  <a:schemeClr val="tx1"/>
                </a:solidFill>
                <a:latin typeface="Arial" charset="0"/>
              </a:defRPr>
            </a:lvl6pPr>
            <a:lvl7pPr marL="3359150" indent="-342900" eaLnBrk="0" fontAlgn="base" hangingPunct="0">
              <a:spcBef>
                <a:spcPct val="0"/>
              </a:spcBef>
              <a:spcAft>
                <a:spcPct val="0"/>
              </a:spcAft>
              <a:defRPr>
                <a:solidFill>
                  <a:schemeClr val="tx1"/>
                </a:solidFill>
                <a:latin typeface="Arial" charset="0"/>
              </a:defRPr>
            </a:lvl7pPr>
            <a:lvl8pPr marL="3816350" indent="-342900" eaLnBrk="0" fontAlgn="base" hangingPunct="0">
              <a:spcBef>
                <a:spcPct val="0"/>
              </a:spcBef>
              <a:spcAft>
                <a:spcPct val="0"/>
              </a:spcAft>
              <a:defRPr>
                <a:solidFill>
                  <a:schemeClr val="tx1"/>
                </a:solidFill>
                <a:latin typeface="Arial" charset="0"/>
              </a:defRPr>
            </a:lvl8pPr>
            <a:lvl9pPr marL="4273550" indent="-342900" eaLnBrk="0" fontAlgn="base" hangingPunct="0">
              <a:spcBef>
                <a:spcPct val="0"/>
              </a:spcBef>
              <a:spcAft>
                <a:spcPct val="0"/>
              </a:spcAft>
              <a:defRPr>
                <a:solidFill>
                  <a:schemeClr val="tx1"/>
                </a:solidFill>
                <a:latin typeface="Arial" charset="0"/>
              </a:defRPr>
            </a:lvl9pPr>
          </a:lstStyle>
          <a:p>
            <a:pPr algn="l" eaLnBrk="1" hangingPunct="1">
              <a:defRPr/>
            </a:pPr>
            <a:r>
              <a:rPr lang="en-US" sz="1400" b="1" dirty="0">
                <a:latin typeface="Calibri" charset="0"/>
                <a:ea typeface="Calibri" charset="0"/>
                <a:cs typeface="Calibri" charset="0"/>
              </a:rPr>
              <a:t>Key terms:  </a:t>
            </a:r>
            <a:r>
              <a:rPr lang="en-US" sz="1400" b="0" dirty="0" smtClean="0">
                <a:latin typeface="Calibri" charset="0"/>
                <a:ea typeface="Calibri" charset="0"/>
                <a:cs typeface="Calibri" charset="0"/>
              </a:rPr>
              <a:t>Axes, intercept, gradient, region,</a:t>
            </a:r>
            <a:r>
              <a:rPr lang="en-US" sz="1400" b="0" baseline="0" dirty="0" smtClean="0">
                <a:latin typeface="Calibri" charset="0"/>
                <a:ea typeface="Calibri" charset="0"/>
                <a:cs typeface="Calibri" charset="0"/>
              </a:rPr>
              <a:t> boundary, vertical, horizontal, inequality, </a:t>
            </a:r>
            <a:endParaRPr lang="en-US" sz="1400" b="0" dirty="0">
              <a:latin typeface="Calibri" charset="0"/>
              <a:ea typeface="Calibri" charset="0"/>
              <a:cs typeface="Calibri" charset="0"/>
            </a:endParaRPr>
          </a:p>
        </p:txBody>
      </p:sp>
      <p:sp>
        <p:nvSpPr>
          <p:cNvPr id="7" name="TextBox 6">
            <a:extLst>
              <a:ext uri="{FF2B5EF4-FFF2-40B4-BE49-F238E27FC236}">
                <a16:creationId xmlns:a16="http://schemas.microsoft.com/office/drawing/2014/main" id="{DEF70ACC-FC36-3A47-AAFD-F601EE139B53}"/>
              </a:ext>
            </a:extLst>
          </p:cNvPr>
          <p:cNvSpPr txBox="1"/>
          <p:nvPr userDrawn="1"/>
        </p:nvSpPr>
        <p:spPr>
          <a:xfrm>
            <a:off x="8114810" y="4583884"/>
            <a:ext cx="974947" cy="300082"/>
          </a:xfrm>
          <a:prstGeom prst="rect">
            <a:avLst/>
          </a:prstGeom>
          <a:solidFill>
            <a:schemeClr val="accent5">
              <a:lumMod val="60000"/>
              <a:lumOff val="40000"/>
            </a:schemeClr>
          </a:solidFill>
          <a:ln w="12700">
            <a:solidFill>
              <a:schemeClr val="tx1"/>
            </a:solidFill>
          </a:ln>
        </p:spPr>
        <p:txBody>
          <a:bodyPr wrap="none" rtlCol="0">
            <a:spAutoFit/>
          </a:bodyPr>
          <a:lstStyle/>
          <a:p>
            <a:pPr algn="ctr"/>
            <a:r>
              <a:rPr lang="en-GB" dirty="0"/>
              <a:t>KEY TERMS</a:t>
            </a:r>
          </a:p>
        </p:txBody>
      </p:sp>
      <p:sp>
        <p:nvSpPr>
          <p:cNvPr id="8" name="TextBox 7">
            <a:extLst>
              <a:ext uri="{FF2B5EF4-FFF2-40B4-BE49-F238E27FC236}">
                <a16:creationId xmlns:a16="http://schemas.microsoft.com/office/drawing/2014/main" id="{E949F5F1-665A-C04E-A669-71FD4AEE79EA}"/>
              </a:ext>
            </a:extLst>
          </p:cNvPr>
          <p:cNvSpPr txBox="1"/>
          <p:nvPr userDrawn="1"/>
        </p:nvSpPr>
        <p:spPr>
          <a:xfrm>
            <a:off x="8114810" y="4583884"/>
            <a:ext cx="974947" cy="300082"/>
          </a:xfrm>
          <a:prstGeom prst="rect">
            <a:avLst/>
          </a:prstGeom>
          <a:solidFill>
            <a:schemeClr val="accent2">
              <a:lumMod val="60000"/>
              <a:lumOff val="40000"/>
            </a:schemeClr>
          </a:solidFill>
          <a:ln w="12700">
            <a:solidFill>
              <a:schemeClr val="tx1"/>
            </a:solidFill>
          </a:ln>
        </p:spPr>
        <p:txBody>
          <a:bodyPr wrap="none" rtlCol="0">
            <a:spAutoFit/>
          </a:bodyPr>
          <a:lstStyle/>
          <a:p>
            <a:pPr algn="ctr"/>
            <a:r>
              <a:rPr lang="en-GB" dirty="0"/>
              <a:t>KEY TERMS</a:t>
            </a:r>
          </a:p>
        </p:txBody>
      </p:sp>
      <p:sp>
        <p:nvSpPr>
          <p:cNvPr id="10" name="Rectangle 9">
            <a:extLst>
              <a:ext uri="{FF2B5EF4-FFF2-40B4-BE49-F238E27FC236}">
                <a16:creationId xmlns:a16="http://schemas.microsoft.com/office/drawing/2014/main" id="{4E63769C-FE9E-9F46-BD65-E961F9D36AE5}"/>
              </a:ext>
            </a:extLst>
          </p:cNvPr>
          <p:cNvSpPr/>
          <p:nvPr userDrawn="1"/>
        </p:nvSpPr>
        <p:spPr>
          <a:xfrm>
            <a:off x="-2683" y="4516221"/>
            <a:ext cx="9146683" cy="646331"/>
          </a:xfrm>
          <a:prstGeom prst="rect">
            <a:avLst/>
          </a:prstGeom>
        </p:spPr>
        <p:txBody>
          <a:bodyPr wrap="square" anchor="b">
            <a:spAutoFit/>
          </a:bodyPr>
          <a:lstStyle/>
          <a:p>
            <a:pPr marL="138110" indent="-138110">
              <a:buFont typeface="Arial" panose="020B0604020202020204" pitchFamily="34" charset="0"/>
              <a:buChar char="•"/>
            </a:pPr>
            <a:r>
              <a:rPr lang="en-GB" sz="1200" dirty="0">
                <a:solidFill>
                  <a:schemeClr val="bg1">
                    <a:lumMod val="50000"/>
                  </a:schemeClr>
                </a:solidFill>
                <a:latin typeface="Calibri" charset="0"/>
                <a:ea typeface="Calibri" charset="0"/>
                <a:cs typeface="Calibri" charset="0"/>
              </a:rPr>
              <a:t>Developing learners will be able to </a:t>
            </a:r>
            <a:r>
              <a:rPr lang="en-GB" sz="1200" dirty="0" smtClean="0">
                <a:solidFill>
                  <a:schemeClr val="bg1">
                    <a:lumMod val="50000"/>
                  </a:schemeClr>
                </a:solidFill>
                <a:latin typeface="Calibri" charset="0"/>
                <a:ea typeface="Calibri" charset="0"/>
                <a:cs typeface="Calibri" charset="0"/>
              </a:rPr>
              <a:t>draw</a:t>
            </a:r>
            <a:r>
              <a:rPr lang="en-GB" sz="1200" baseline="0" dirty="0" smtClean="0">
                <a:solidFill>
                  <a:schemeClr val="bg1">
                    <a:lumMod val="50000"/>
                  </a:schemeClr>
                </a:solidFill>
                <a:latin typeface="Calibri" charset="0"/>
                <a:ea typeface="Calibri" charset="0"/>
                <a:cs typeface="Calibri" charset="0"/>
              </a:rPr>
              <a:t> inequalities such as 3x - 2y &lt; 7 or y &gt; 3x-2</a:t>
            </a:r>
            <a:r>
              <a:rPr lang="en-GB" sz="1200" dirty="0" smtClean="0">
                <a:solidFill>
                  <a:schemeClr val="bg1">
                    <a:lumMod val="50000"/>
                  </a:schemeClr>
                </a:solidFill>
                <a:latin typeface="Calibri" charset="0"/>
                <a:ea typeface="Calibri" charset="0"/>
                <a:cs typeface="Calibri" charset="0"/>
              </a:rPr>
              <a:t>.</a:t>
            </a:r>
            <a:endParaRPr lang="en-GB" sz="1200" dirty="0">
              <a:solidFill>
                <a:schemeClr val="bg1">
                  <a:lumMod val="50000"/>
                </a:schemeClr>
              </a:solidFill>
              <a:latin typeface="Calibri" charset="0"/>
              <a:ea typeface="Calibri" charset="0"/>
              <a:cs typeface="Calibri" charset="0"/>
            </a:endParaRPr>
          </a:p>
          <a:p>
            <a:pPr marL="138110" indent="-138110">
              <a:buFont typeface="Arial" panose="020B0604020202020204" pitchFamily="34" charset="0"/>
              <a:buChar char="•"/>
            </a:pPr>
            <a:r>
              <a:rPr lang="en-GB" sz="1200" dirty="0">
                <a:solidFill>
                  <a:schemeClr val="bg1">
                    <a:lumMod val="50000"/>
                  </a:schemeClr>
                </a:solidFill>
                <a:latin typeface="Calibri" charset="0"/>
                <a:ea typeface="Calibri" charset="0"/>
                <a:cs typeface="Calibri" charset="0"/>
              </a:rPr>
              <a:t>Secure learners will be able to </a:t>
            </a:r>
            <a:r>
              <a:rPr lang="en-GB" sz="1200" dirty="0" smtClean="0">
                <a:solidFill>
                  <a:schemeClr val="bg1">
                    <a:lumMod val="50000"/>
                  </a:schemeClr>
                </a:solidFill>
                <a:latin typeface="Calibri" charset="0"/>
                <a:ea typeface="Calibri" charset="0"/>
                <a:cs typeface="Calibri" charset="0"/>
              </a:rPr>
              <a:t>draw</a:t>
            </a:r>
            <a:r>
              <a:rPr lang="en-GB" sz="1200" baseline="0" dirty="0" smtClean="0">
                <a:solidFill>
                  <a:schemeClr val="bg1">
                    <a:lumMod val="50000"/>
                  </a:schemeClr>
                </a:solidFill>
                <a:latin typeface="Calibri" charset="0"/>
                <a:ea typeface="Calibri" charset="0"/>
                <a:cs typeface="Calibri" charset="0"/>
              </a:rPr>
              <a:t> and describe regions using 3 or 4 inequalities</a:t>
            </a:r>
            <a:r>
              <a:rPr lang="en-GB" sz="1200" dirty="0" smtClean="0">
                <a:solidFill>
                  <a:schemeClr val="bg1">
                    <a:lumMod val="50000"/>
                  </a:schemeClr>
                </a:solidFill>
                <a:latin typeface="Calibri" charset="0"/>
                <a:ea typeface="Calibri" charset="0"/>
                <a:cs typeface="Calibri" charset="0"/>
              </a:rPr>
              <a:t>.</a:t>
            </a:r>
            <a:endParaRPr lang="en-GB" sz="1200" dirty="0">
              <a:solidFill>
                <a:schemeClr val="bg1">
                  <a:lumMod val="50000"/>
                </a:schemeClr>
              </a:solidFill>
              <a:latin typeface="Calibri" charset="0"/>
              <a:ea typeface="Calibri" charset="0"/>
              <a:cs typeface="Calibri" charset="0"/>
            </a:endParaRPr>
          </a:p>
          <a:p>
            <a:pPr marL="138110" indent="-138110">
              <a:buFont typeface="Arial" panose="020B0604020202020204" pitchFamily="34" charset="0"/>
              <a:buChar char="•"/>
            </a:pPr>
            <a:r>
              <a:rPr lang="en-GB" sz="1200" dirty="0">
                <a:solidFill>
                  <a:schemeClr val="bg1">
                    <a:lumMod val="50000"/>
                  </a:schemeClr>
                </a:solidFill>
                <a:latin typeface="Calibri" charset="0"/>
                <a:ea typeface="Calibri" charset="0"/>
                <a:cs typeface="Calibri" charset="0"/>
              </a:rPr>
              <a:t>Excelling learners will be able to solve unfamiliar problems involving </a:t>
            </a:r>
            <a:r>
              <a:rPr lang="en-GB" sz="1200" dirty="0" smtClean="0">
                <a:solidFill>
                  <a:schemeClr val="bg1">
                    <a:lumMod val="50000"/>
                  </a:schemeClr>
                </a:solidFill>
                <a:latin typeface="Calibri" charset="0"/>
                <a:ea typeface="Calibri" charset="0"/>
                <a:cs typeface="Calibri" charset="0"/>
              </a:rPr>
              <a:t>linear</a:t>
            </a:r>
            <a:r>
              <a:rPr lang="en-GB" sz="1200" baseline="0" dirty="0" smtClean="0">
                <a:solidFill>
                  <a:schemeClr val="bg1">
                    <a:lumMod val="50000"/>
                  </a:schemeClr>
                </a:solidFill>
                <a:latin typeface="Calibri" charset="0"/>
                <a:ea typeface="Calibri" charset="0"/>
                <a:cs typeface="Calibri" charset="0"/>
              </a:rPr>
              <a:t> regions</a:t>
            </a:r>
            <a:r>
              <a:rPr lang="en-GB" sz="1200" dirty="0" smtClean="0">
                <a:solidFill>
                  <a:schemeClr val="bg1">
                    <a:lumMod val="50000"/>
                  </a:schemeClr>
                </a:solidFill>
                <a:latin typeface="Calibri" charset="0"/>
                <a:ea typeface="Calibri" charset="0"/>
                <a:cs typeface="Calibri" charset="0"/>
              </a:rPr>
              <a:t>.</a:t>
            </a:r>
            <a:endParaRPr lang="en-GB" sz="1200" dirty="0">
              <a:solidFill>
                <a:schemeClr val="bg1">
                  <a:lumMod val="50000"/>
                </a:schemeClr>
              </a:solidFill>
              <a:latin typeface="Calibri" charset="0"/>
              <a:ea typeface="Calibri" charset="0"/>
              <a:cs typeface="Calibri" charset="0"/>
            </a:endParaRPr>
          </a:p>
        </p:txBody>
      </p:sp>
      <p:cxnSp>
        <p:nvCxnSpPr>
          <p:cNvPr id="13" name="Straight Connector 12">
            <a:extLst>
              <a:ext uri="{FF2B5EF4-FFF2-40B4-BE49-F238E27FC236}">
                <a16:creationId xmlns:a16="http://schemas.microsoft.com/office/drawing/2014/main" id="{F8755F17-9300-5B4E-9FB7-AA7507610099}"/>
              </a:ext>
            </a:extLst>
          </p:cNvPr>
          <p:cNvCxnSpPr>
            <a:cxnSpLocks/>
          </p:cNvCxnSpPr>
          <p:nvPr userDrawn="1"/>
        </p:nvCxnSpPr>
        <p:spPr>
          <a:xfrm>
            <a:off x="0" y="4507299"/>
            <a:ext cx="9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3872915"/>
      </p:ext>
    </p:extLst>
  </p:cSld>
  <p:clrMap bg1="lt1" tx1="dk1" bg2="lt2" tx2="dk2" accent1="accent1" accent2="accent2" accent3="accent3" accent4="accent4" accent5="accent5" accent6="accent6" hlink="hlink" folHlink="folHlink"/>
  <p:sldLayoutIdLst>
    <p:sldLayoutId id="2147483685" r:id="rId1"/>
    <p:sldLayoutId id="2147483689" r:id="rId2"/>
    <p:sldLayoutId id="2147483688" r:id="rId3"/>
    <p:sldLayoutId id="2147483690" r:id="rId4"/>
  </p:sldLayoutIdLst>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500"/>
                                        <p:tgtEl>
                                          <p:spTgt spid="6"/>
                                        </p:tgtEl>
                                      </p:cBhvr>
                                    </p:animEffect>
                                  </p:childTnLst>
                                </p:cTn>
                              </p:par>
                            </p:childTnLst>
                          </p:cTn>
                        </p:par>
                      </p:childTnLst>
                    </p:cTn>
                  </p:par>
                </p:childTnLst>
              </p:cTn>
              <p:nextCondLst>
                <p:cond evt="onClick" delay="0">
                  <p:tgtEl>
                    <p:spTgt spid="7"/>
                  </p:tgtEl>
                </p:cond>
              </p:nextCondLst>
            </p:seq>
            <p:seq concurrent="1" nextAc="seek">
              <p:cTn id="11" restart="whenNotActive" fill="hold" evtFilter="cancelBubble" nodeType="interactiveSeq">
                <p:stCondLst>
                  <p:cond evt="onClick" delay="0">
                    <p:tgtEl>
                      <p:spTgt spid="8"/>
                    </p:tgtEl>
                  </p:cond>
                </p:stCondLst>
                <p:endSync evt="end" delay="0">
                  <p:rtn val="all"/>
                </p:endSync>
                <p:childTnLst>
                  <p:par>
                    <p:cTn id="12" fill="hold">
                      <p:stCondLst>
                        <p:cond delay="0"/>
                      </p:stCondLst>
                      <p:childTnLst>
                        <p:par>
                          <p:cTn id="13" fill="hold">
                            <p:stCondLst>
                              <p:cond delay="0"/>
                            </p:stCondLst>
                            <p:childTnLst>
                              <p:par>
                                <p:cTn id="14" presetID="9" presetClass="exit" presetSubtype="0" fill="hold" grpId="1" nodeType="withEffect">
                                  <p:stCondLst>
                                    <p:cond delay="0"/>
                                  </p:stCondLst>
                                  <p:childTnLst>
                                    <p:animEffect transition="out" filter="dissolve">
                                      <p:cBhvr>
                                        <p:cTn id="15" dur="500"/>
                                        <p:tgtEl>
                                          <p:spTgt spid="8"/>
                                        </p:tgtEl>
                                      </p:cBhvr>
                                    </p:animEffect>
                                    <p:set>
                                      <p:cBhvr>
                                        <p:cTn id="16" dur="1" fill="hold">
                                          <p:stCondLst>
                                            <p:cond delay="499"/>
                                          </p:stCondLst>
                                        </p:cTn>
                                        <p:tgtEl>
                                          <p:spTgt spid="8"/>
                                        </p:tgtEl>
                                        <p:attrNameLst>
                                          <p:attrName>style.visibility</p:attrName>
                                        </p:attrNameLst>
                                      </p:cBhvr>
                                      <p:to>
                                        <p:strVal val="hidden"/>
                                      </p:to>
                                    </p:set>
                                  </p:childTnLst>
                                </p:cTn>
                              </p:par>
                              <p:par>
                                <p:cTn id="17" presetID="9" presetClass="exit" presetSubtype="0" fill="hold" grpId="1" nodeType="withEffect">
                                  <p:stCondLst>
                                    <p:cond delay="0"/>
                                  </p:stCondLst>
                                  <p:childTnLst>
                                    <p:animEffect transition="out" filter="dissolve">
                                      <p:cBhvr>
                                        <p:cTn id="18" dur="500"/>
                                        <p:tgtEl>
                                          <p:spTgt spid="6"/>
                                        </p:tgtEl>
                                      </p:cBhvr>
                                    </p:animEffect>
                                    <p:set>
                                      <p:cBhvr>
                                        <p:cTn id="19" dur="1" fill="hold">
                                          <p:stCondLst>
                                            <p:cond delay="499"/>
                                          </p:stCondLst>
                                        </p:cTn>
                                        <p:tgtEl>
                                          <p:spTgt spid="6"/>
                                        </p:tgtEl>
                                        <p:attrNameLst>
                                          <p:attrName>style.visibility</p:attrName>
                                        </p:attrNameLst>
                                      </p:cBhvr>
                                      <p:to>
                                        <p:strVal val="hidden"/>
                                      </p:to>
                                    </p:set>
                                  </p:childTnLst>
                                </p:cTn>
                              </p:par>
                            </p:childTnLst>
                          </p:cTn>
                        </p:par>
                      </p:childTnLst>
                    </p:cTn>
                  </p:par>
                </p:childTnLst>
              </p:cTn>
              <p:nextCondLst>
                <p:cond evt="onClick" delay="0">
                  <p:tgtEl>
                    <p:spTgt spid="8"/>
                  </p:tgtEl>
                </p:cond>
              </p:nextCondLst>
            </p:seq>
          </p:childTnLst>
        </p:cTn>
      </p:par>
    </p:tnLst>
    <p:bldLst>
      <p:bldP spid="6" grpId="0" animBg="1"/>
      <p:bldP spid="6" grpId="1" animBg="1"/>
      <p:bldP spid="6" grpId="2" animBg="1"/>
      <p:bldP spid="6" grpId="3" animBg="1"/>
      <p:bldP spid="6" grpId="4" animBg="1"/>
      <p:bldP spid="6" grpId="5" animBg="1"/>
      <p:bldP spid="6" grpId="6" animBg="1"/>
      <p:bldP spid="6" grpId="7" animBg="1"/>
      <p:bldP spid="6" grpId="8" animBg="1"/>
      <p:bldP spid="6" grpId="9" animBg="1"/>
      <p:bldP spid="6" grpId="10" animBg="1"/>
      <p:bldP spid="6" grpId="11" animBg="1"/>
      <p:bldP spid="6" grpId="12" animBg="1"/>
      <p:bldP spid="6" grpId="13" animBg="1"/>
      <p:bldP spid="6" grpId="14" animBg="1"/>
      <p:bldP spid="6" grpId="15" animBg="1"/>
      <p:bldP spid="6" grpId="16" animBg="1"/>
      <p:bldP spid="6" grpId="17" animBg="1"/>
      <p:bldP spid="6" grpId="18" animBg="1"/>
      <p:bldP spid="6" grpId="19" animBg="1"/>
      <p:bldP spid="6" grpId="20" animBg="1"/>
      <p:bldP spid="6" grpId="21" animBg="1"/>
      <p:bldP spid="8" grpId="0" animBg="1"/>
      <p:bldP spid="8" grpId="1" animBg="1"/>
      <p:bldP spid="8" grpId="2" animBg="1"/>
      <p:bldP spid="8" grpId="3" animBg="1"/>
      <p:bldP spid="8" grpId="4" animBg="1"/>
      <p:bldP spid="8" grpId="5" animBg="1"/>
      <p:bldP spid="8" grpId="6" animBg="1"/>
      <p:bldP spid="8" grpId="7" animBg="1"/>
      <p:bldP spid="8" grpId="8" animBg="1"/>
      <p:bldP spid="8" grpId="9" animBg="1"/>
      <p:bldP spid="8" grpId="10" animBg="1"/>
      <p:bldP spid="8" grpId="11" animBg="1"/>
      <p:bldP spid="8" grpId="12" animBg="1"/>
      <p:bldP spid="8" grpId="13" animBg="1"/>
      <p:bldP spid="8" grpId="14" animBg="1"/>
      <p:bldP spid="8" grpId="15" animBg="1"/>
      <p:bldP spid="8" grpId="16" animBg="1"/>
      <p:bldP spid="8" grpId="17" animBg="1"/>
      <p:bldP spid="8" grpId="18" animBg="1"/>
      <p:bldP spid="8" grpId="19" animBg="1"/>
      <p:bldP spid="8" grpId="20" animBg="1"/>
      <p:bldP spid="8" grpId="21" animBg="1"/>
    </p:bldLst>
  </p:timing>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38"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1"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underlin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5001817"/>
            <a:ext cx="9144000" cy="125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ext Box 3"/>
          <p:cNvSpPr txBox="1">
            <a:spLocks noChangeArrowheads="1"/>
          </p:cNvSpPr>
          <p:nvPr/>
        </p:nvSpPr>
        <p:spPr bwMode="auto">
          <a:xfrm>
            <a:off x="7032625" y="4970860"/>
            <a:ext cx="2133600" cy="2308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algn="r"/>
            <a:r>
              <a:rPr lang="en-GB" altLang="en-US" sz="900">
                <a:solidFill>
                  <a:srgbClr val="9900CC"/>
                </a:solidFill>
              </a:rPr>
              <a:t>© Boardworks Ltd 200</a:t>
            </a:r>
            <a:r>
              <a:rPr lang="en-US" altLang="en-US" sz="900">
                <a:solidFill>
                  <a:srgbClr val="9900CC"/>
                </a:solidFill>
              </a:rPr>
              <a:t>5</a:t>
            </a:r>
            <a:endParaRPr lang="en-GB" altLang="en-US" sz="900">
              <a:solidFill>
                <a:srgbClr val="9900CC"/>
              </a:solidFill>
            </a:endParaRPr>
          </a:p>
        </p:txBody>
      </p:sp>
      <p:pic>
        <p:nvPicPr>
          <p:cNvPr id="1028" name="Picture 4" descr="swish"/>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 y="519113"/>
            <a:ext cx="7235825" cy="164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boardworks_logo"/>
          <p:cNvPicPr>
            <a:picLocks noChangeAspect="1" noChangeArrowheads="1"/>
          </p:cNvPicPr>
          <p:nvPr/>
        </p:nvPicPr>
        <p:blipFill>
          <a:blip r:embed="rId15">
            <a:extLst>
              <a:ext uri="{28A0092B-C50C-407E-A947-70E740481C1C}">
                <a14:useLocalDpi xmlns:a14="http://schemas.microsoft.com/office/drawing/2010/main" val="0"/>
              </a:ext>
            </a:extLst>
          </a:blip>
          <a:srcRect l="4898" t="7431" r="6938" b="10835"/>
          <a:stretch>
            <a:fillRect/>
          </a:stretch>
        </p:blipFill>
        <p:spPr bwMode="auto">
          <a:xfrm>
            <a:off x="7885113" y="0"/>
            <a:ext cx="1219200" cy="558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p:cNvSpPr>
            <a:spLocks noGrp="1" noChangeArrowheads="1"/>
          </p:cNvSpPr>
          <p:nvPr>
            <p:ph type="title"/>
          </p:nvPr>
        </p:nvSpPr>
        <p:spPr bwMode="auto">
          <a:xfrm>
            <a:off x="150814" y="113110"/>
            <a:ext cx="7773987" cy="458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title style</a:t>
            </a:r>
          </a:p>
        </p:txBody>
      </p:sp>
      <p:sp>
        <p:nvSpPr>
          <p:cNvPr id="1031" name="Text Box 8"/>
          <p:cNvSpPr txBox="1">
            <a:spLocks noChangeArrowheads="1"/>
          </p:cNvSpPr>
          <p:nvPr userDrawn="1"/>
        </p:nvSpPr>
        <p:spPr bwMode="auto">
          <a:xfrm>
            <a:off x="1" y="4966097"/>
            <a:ext cx="659155"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GB" altLang="en-US" sz="900" b="1">
                <a:solidFill>
                  <a:schemeClr val="bg1"/>
                </a:solidFill>
              </a:rPr>
              <a:t> </a:t>
            </a:r>
            <a:fld id="{F7B26922-471E-4D59-B011-C4EE8D361DFF}" type="slidenum">
              <a:rPr lang="en-GB" altLang="en-US" sz="900" b="1">
                <a:solidFill>
                  <a:schemeClr val="bg1"/>
                </a:solidFill>
              </a:rPr>
              <a:pPr/>
              <a:t>‹#›</a:t>
            </a:fld>
            <a:r>
              <a:rPr lang="en-GB" altLang="en-US" sz="900" b="1"/>
              <a:t> </a:t>
            </a:r>
            <a:r>
              <a:rPr lang="en-GB" altLang="en-US" sz="900" b="1">
                <a:solidFill>
                  <a:schemeClr val="bg1"/>
                </a:solidFill>
              </a:rPr>
              <a:t>of 50</a:t>
            </a:r>
            <a:endParaRPr lang="en-US" altLang="en-US" sz="900" b="1">
              <a:solidFill>
                <a:schemeClr val="bg1"/>
              </a:solidFill>
            </a:endParaRPr>
          </a:p>
        </p:txBody>
      </p:sp>
    </p:spTree>
    <p:extLst>
      <p:ext uri="{BB962C8B-B14F-4D97-AF65-F5344CB8AC3E}">
        <p14:creationId xmlns:p14="http://schemas.microsoft.com/office/powerpoint/2010/main" val="2588598341"/>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xStyles>
    <p:titleStyle>
      <a:lvl1pPr algn="l" rtl="0" eaLnBrk="0" fontAlgn="base" hangingPunct="0">
        <a:spcBef>
          <a:spcPct val="0"/>
        </a:spcBef>
        <a:spcAft>
          <a:spcPct val="0"/>
        </a:spcAft>
        <a:defRPr sz="2100" b="1" kern="1200">
          <a:solidFill>
            <a:schemeClr val="tx2"/>
          </a:solidFill>
          <a:latin typeface="+mj-lt"/>
          <a:ea typeface="+mj-ea"/>
          <a:cs typeface="+mj-cs"/>
        </a:defRPr>
      </a:lvl1pPr>
      <a:lvl2pPr algn="l" rtl="0" eaLnBrk="0" fontAlgn="base" hangingPunct="0">
        <a:spcBef>
          <a:spcPct val="0"/>
        </a:spcBef>
        <a:spcAft>
          <a:spcPct val="0"/>
        </a:spcAft>
        <a:defRPr sz="2100" b="1">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2100" b="1">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2100" b="1">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2100" b="1">
          <a:solidFill>
            <a:schemeClr val="tx2"/>
          </a:solidFill>
          <a:latin typeface="Arial" panose="020B0604020202020204" pitchFamily="34" charset="0"/>
          <a:cs typeface="Arial" panose="020B0604020202020204" pitchFamily="34" charset="0"/>
        </a:defRPr>
      </a:lvl5pPr>
      <a:lvl6pPr marL="342900" algn="l" rtl="0" fontAlgn="base">
        <a:spcBef>
          <a:spcPct val="0"/>
        </a:spcBef>
        <a:spcAft>
          <a:spcPct val="0"/>
        </a:spcAft>
        <a:defRPr sz="2100" b="1">
          <a:solidFill>
            <a:schemeClr val="tx2"/>
          </a:solidFill>
          <a:latin typeface="Arial" panose="020B0604020202020204" pitchFamily="34" charset="0"/>
          <a:cs typeface="Arial" panose="020B0604020202020204" pitchFamily="34" charset="0"/>
        </a:defRPr>
      </a:lvl6pPr>
      <a:lvl7pPr marL="685800" algn="l" rtl="0" fontAlgn="base">
        <a:spcBef>
          <a:spcPct val="0"/>
        </a:spcBef>
        <a:spcAft>
          <a:spcPct val="0"/>
        </a:spcAft>
        <a:defRPr sz="2100" b="1">
          <a:solidFill>
            <a:schemeClr val="tx2"/>
          </a:solidFill>
          <a:latin typeface="Arial" panose="020B0604020202020204" pitchFamily="34" charset="0"/>
          <a:cs typeface="Arial" panose="020B0604020202020204" pitchFamily="34" charset="0"/>
        </a:defRPr>
      </a:lvl7pPr>
      <a:lvl8pPr marL="1028700" algn="l" rtl="0" fontAlgn="base">
        <a:spcBef>
          <a:spcPct val="0"/>
        </a:spcBef>
        <a:spcAft>
          <a:spcPct val="0"/>
        </a:spcAft>
        <a:defRPr sz="2100" b="1">
          <a:solidFill>
            <a:schemeClr val="tx2"/>
          </a:solidFill>
          <a:latin typeface="Arial" panose="020B0604020202020204" pitchFamily="34" charset="0"/>
          <a:cs typeface="Arial" panose="020B0604020202020204" pitchFamily="34" charset="0"/>
        </a:defRPr>
      </a:lvl8pPr>
      <a:lvl9pPr marL="1371600" algn="l" rtl="0" fontAlgn="base">
        <a:spcBef>
          <a:spcPct val="0"/>
        </a:spcBef>
        <a:spcAft>
          <a:spcPct val="0"/>
        </a:spcAft>
        <a:defRPr sz="2100" b="1">
          <a:solidFill>
            <a:schemeClr val="tx2"/>
          </a:solidFill>
          <a:latin typeface="Arial" panose="020B0604020202020204" pitchFamily="34" charset="0"/>
          <a:cs typeface="Arial" panose="020B0604020202020204" pitchFamily="34" charset="0"/>
        </a:defRPr>
      </a:lvl9pPr>
    </p:titleStyle>
    <p:bodyStyle>
      <a:lvl1pPr marL="257175" indent="-257175" algn="l" rtl="0" eaLnBrk="0" fontAlgn="base" hangingPunct="0">
        <a:spcBef>
          <a:spcPct val="20000"/>
        </a:spcBef>
        <a:spcAft>
          <a:spcPct val="0"/>
        </a:spcAft>
        <a:buChar char="•"/>
        <a:defRPr sz="2400" kern="12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kern="1200">
          <a:solidFill>
            <a:schemeClr val="tx1"/>
          </a:solidFill>
          <a:latin typeface="+mn-lt"/>
          <a:ea typeface="+mn-ea"/>
          <a:cs typeface="+mn-cs"/>
        </a:defRPr>
      </a:lvl2pPr>
      <a:lvl3pPr marL="857250" indent="-171450" algn="l" rtl="0" eaLnBrk="0" fontAlgn="base" hangingPunct="0">
        <a:spcBef>
          <a:spcPct val="20000"/>
        </a:spcBef>
        <a:spcAft>
          <a:spcPct val="0"/>
        </a:spcAft>
        <a:buChar char="•"/>
        <a:defRPr sz="1800" kern="1200">
          <a:solidFill>
            <a:schemeClr val="tx1"/>
          </a:solidFill>
          <a:latin typeface="+mn-lt"/>
          <a:ea typeface="+mn-ea"/>
          <a:cs typeface="+mn-cs"/>
        </a:defRPr>
      </a:lvl3pPr>
      <a:lvl4pPr marL="1200150" indent="-171450" algn="l" rtl="0" eaLnBrk="0" fontAlgn="base" hangingPunct="0">
        <a:spcBef>
          <a:spcPct val="20000"/>
        </a:spcBef>
        <a:spcAft>
          <a:spcPct val="0"/>
        </a:spcAft>
        <a:buChar char="–"/>
        <a:defRPr sz="1500" kern="1200">
          <a:solidFill>
            <a:schemeClr val="tx1"/>
          </a:solidFill>
          <a:latin typeface="+mn-lt"/>
          <a:ea typeface="+mn-ea"/>
          <a:cs typeface="+mn-cs"/>
        </a:defRPr>
      </a:lvl4pPr>
      <a:lvl5pPr marL="1543050" indent="-171450" algn="l" rtl="0" eaLnBrk="0" fontAlgn="base" hangingPunct="0">
        <a:spcBef>
          <a:spcPct val="20000"/>
        </a:spcBef>
        <a:spcAft>
          <a:spcPct val="0"/>
        </a:spcAft>
        <a:buChar char="»"/>
        <a:defRPr sz="15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95372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846639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68846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6" name="Rectangle 4"/>
          <p:cNvSpPr>
            <a:spLocks noGrp="1" noChangeArrowheads="1"/>
          </p:cNvSpPr>
          <p:nvPr>
            <p:ph type="title" idx="4294967295"/>
          </p:nvPr>
        </p:nvSpPr>
        <p:spPr/>
        <p:txBody>
          <a:bodyPr/>
          <a:lstStyle/>
          <a:p>
            <a:r>
              <a:rPr lang="en-US" altLang="en-US" dirty="0" smtClean="0"/>
              <a:t> </a:t>
            </a:r>
            <a:endParaRPr lang="en-GB" altLang="en-US" dirty="0"/>
          </a:p>
        </p:txBody>
      </p:sp>
      <p:sp>
        <p:nvSpPr>
          <p:cNvPr id="105477" name="Text Box 5"/>
          <p:cNvSpPr txBox="1">
            <a:spLocks noChangeArrowheads="1"/>
          </p:cNvSpPr>
          <p:nvPr/>
        </p:nvSpPr>
        <p:spPr bwMode="auto">
          <a:xfrm>
            <a:off x="1359694" y="857250"/>
            <a:ext cx="646985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dirty="0"/>
              <a:t>Inequalities can be represented by </a:t>
            </a:r>
            <a:r>
              <a:rPr lang="en-US" altLang="en-US" sz="1800" b="1" dirty="0">
                <a:solidFill>
                  <a:srgbClr val="FF6600"/>
                </a:solidFill>
              </a:rPr>
              <a:t>regions</a:t>
            </a:r>
            <a:r>
              <a:rPr lang="en-US" altLang="en-US" sz="1800" dirty="0"/>
              <a:t> on a graph.</a:t>
            </a:r>
            <a:endParaRPr lang="en-GB" altLang="en-US" sz="1800" dirty="0"/>
          </a:p>
        </p:txBody>
      </p:sp>
      <p:sp>
        <p:nvSpPr>
          <p:cNvPr id="105478" name="Text Box 6"/>
          <p:cNvSpPr txBox="1">
            <a:spLocks noChangeArrowheads="1"/>
          </p:cNvSpPr>
          <p:nvPr/>
        </p:nvSpPr>
        <p:spPr bwMode="auto">
          <a:xfrm>
            <a:off x="1359694" y="1300163"/>
            <a:ext cx="64579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dirty="0"/>
              <a:t>A region is an area where all the points obey a given rule.</a:t>
            </a:r>
            <a:endParaRPr lang="en-GB" altLang="en-US" sz="1800" dirty="0"/>
          </a:p>
        </p:txBody>
      </p:sp>
      <p:sp>
        <p:nvSpPr>
          <p:cNvPr id="105479" name="Text Box 7"/>
          <p:cNvSpPr txBox="1">
            <a:spLocks noChangeArrowheads="1"/>
          </p:cNvSpPr>
          <p:nvPr/>
        </p:nvSpPr>
        <p:spPr bwMode="auto">
          <a:xfrm>
            <a:off x="1359694" y="1744266"/>
            <a:ext cx="64579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a:t>Suppose we want to find the region where</a:t>
            </a:r>
            <a:endParaRPr lang="en-GB" altLang="en-US" sz="1800"/>
          </a:p>
        </p:txBody>
      </p:sp>
      <p:sp>
        <p:nvSpPr>
          <p:cNvPr id="105480" name="Text Box 8"/>
          <p:cNvSpPr txBox="1">
            <a:spLocks noChangeArrowheads="1"/>
          </p:cNvSpPr>
          <p:nvPr/>
        </p:nvSpPr>
        <p:spPr bwMode="auto">
          <a:xfrm>
            <a:off x="5457351" y="1740698"/>
            <a:ext cx="62549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800" i="1" dirty="0">
                <a:latin typeface="Times New Roman" panose="02020603050405020304" pitchFamily="18" charset="0"/>
              </a:rPr>
              <a:t>x</a:t>
            </a:r>
            <a:r>
              <a:rPr lang="en-GB" altLang="en-US" sz="1800" dirty="0"/>
              <a:t> &gt; 2</a:t>
            </a:r>
          </a:p>
        </p:txBody>
      </p:sp>
      <p:sp>
        <p:nvSpPr>
          <p:cNvPr id="105481" name="Text Box 9"/>
          <p:cNvSpPr txBox="1">
            <a:spLocks noChangeArrowheads="1"/>
          </p:cNvSpPr>
          <p:nvPr/>
        </p:nvSpPr>
        <p:spPr bwMode="auto">
          <a:xfrm>
            <a:off x="1359694" y="2208521"/>
            <a:ext cx="64579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dirty="0"/>
              <a:t>This means that we want to show the area of a graph where the </a:t>
            </a:r>
            <a:r>
              <a:rPr lang="en-US" altLang="en-US" sz="1800" i="1" dirty="0">
                <a:latin typeface="Times New Roman" panose="02020603050405020304" pitchFamily="18" charset="0"/>
              </a:rPr>
              <a:t>x</a:t>
            </a:r>
            <a:r>
              <a:rPr lang="en-US" altLang="en-US" sz="1800" dirty="0"/>
              <a:t>-coordinate of every point is greater than 2.</a:t>
            </a:r>
            <a:endParaRPr lang="en-GB" altLang="en-US" sz="1800" dirty="0"/>
          </a:p>
        </p:txBody>
      </p:sp>
      <p:sp>
        <p:nvSpPr>
          <p:cNvPr id="105482" name="Text Box 10"/>
          <p:cNvSpPr txBox="1">
            <a:spLocks noChangeArrowheads="1"/>
          </p:cNvSpPr>
          <p:nvPr/>
        </p:nvSpPr>
        <p:spPr bwMode="auto">
          <a:xfrm>
            <a:off x="2513410" y="2997906"/>
            <a:ext cx="4115990" cy="646331"/>
          </a:xfrm>
          <a:prstGeom prst="rect">
            <a:avLst/>
          </a:prstGeom>
          <a:solidFill>
            <a:srgbClr val="FFFFCC"/>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1800"/>
              <a:t>Give the coordinates of three points that would satisfy this condition. </a:t>
            </a:r>
          </a:p>
        </p:txBody>
      </p:sp>
      <p:sp>
        <p:nvSpPr>
          <p:cNvPr id="105483" name="Text Box 11"/>
          <p:cNvSpPr txBox="1">
            <a:spLocks noChangeArrowheads="1"/>
          </p:cNvSpPr>
          <p:nvPr/>
        </p:nvSpPr>
        <p:spPr bwMode="auto">
          <a:xfrm>
            <a:off x="1359694" y="3808721"/>
            <a:ext cx="422307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800" dirty="0"/>
              <a:t>For example    (4, 1),    (6, 5),    and    (3, –2)</a:t>
            </a:r>
          </a:p>
        </p:txBody>
      </p:sp>
    </p:spTree>
    <p:extLst>
      <p:ext uri="{BB962C8B-B14F-4D97-AF65-F5344CB8AC3E}">
        <p14:creationId xmlns:p14="http://schemas.microsoft.com/office/powerpoint/2010/main" val="32327209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547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547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548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548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548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54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8" grpId="0"/>
      <p:bldP spid="105479" grpId="0"/>
      <p:bldP spid="105480" grpId="0"/>
      <p:bldP spid="105481" grpId="0"/>
      <p:bldP spid="105482" grpId="0" animBg="1"/>
      <p:bldP spid="10548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78"/>
          <p:cNvSpPr>
            <a:spLocks noChangeArrowheads="1"/>
          </p:cNvSpPr>
          <p:nvPr/>
        </p:nvSpPr>
        <p:spPr bwMode="auto">
          <a:xfrm>
            <a:off x="365125" y="950635"/>
            <a:ext cx="2581275" cy="3429000"/>
          </a:xfrm>
          <a:prstGeom prst="rect">
            <a:avLst/>
          </a:prstGeom>
          <a:solidFill>
            <a:srgbClr val="FE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 name="Text Box 8"/>
          <p:cNvSpPr txBox="1">
            <a:spLocks noChangeArrowheads="1"/>
          </p:cNvSpPr>
          <p:nvPr/>
        </p:nvSpPr>
        <p:spPr bwMode="auto">
          <a:xfrm>
            <a:off x="4800600" y="941757"/>
            <a:ext cx="36576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dirty="0"/>
              <a:t>The region where </a:t>
            </a:r>
            <a:r>
              <a:rPr lang="en-US" altLang="en-US" sz="1800" i="1" dirty="0">
                <a:latin typeface="Times New Roman" panose="02020603050405020304" pitchFamily="18" charset="0"/>
              </a:rPr>
              <a:t>x</a:t>
            </a:r>
            <a:r>
              <a:rPr lang="en-US" altLang="en-US" sz="1800" dirty="0"/>
              <a:t> &gt; 2 does not include points where </a:t>
            </a:r>
            <a:r>
              <a:rPr lang="en-US" altLang="en-US" sz="1800" i="1" dirty="0">
                <a:latin typeface="Times New Roman" panose="02020603050405020304" pitchFamily="18" charset="0"/>
              </a:rPr>
              <a:t>x</a:t>
            </a:r>
            <a:r>
              <a:rPr lang="en-US" altLang="en-US" sz="1800" dirty="0"/>
              <a:t> = 2 and so we draw this as a dotted line.</a:t>
            </a:r>
            <a:endParaRPr lang="en-GB" altLang="en-US" sz="1800" dirty="0">
              <a:solidFill>
                <a:schemeClr val="tx1"/>
              </a:solidFill>
            </a:endParaRPr>
          </a:p>
        </p:txBody>
      </p:sp>
      <p:sp>
        <p:nvSpPr>
          <p:cNvPr id="4" name="Text Box 9"/>
          <p:cNvSpPr txBox="1">
            <a:spLocks noChangeArrowheads="1"/>
          </p:cNvSpPr>
          <p:nvPr/>
        </p:nvSpPr>
        <p:spPr bwMode="auto">
          <a:xfrm>
            <a:off x="4800600" y="2337170"/>
            <a:ext cx="36576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dirty="0"/>
              <a:t>The region to the </a:t>
            </a:r>
            <a:r>
              <a:rPr lang="en-US" altLang="en-US" sz="1800" i="1" dirty="0"/>
              <a:t>right</a:t>
            </a:r>
            <a:r>
              <a:rPr lang="en-US" altLang="en-US" sz="1800" dirty="0"/>
              <a:t> of the line </a:t>
            </a:r>
            <a:endParaRPr lang="en-US" altLang="en-US" sz="1800" dirty="0" smtClean="0"/>
          </a:p>
          <a:p>
            <a:r>
              <a:rPr lang="en-US" altLang="en-US" sz="1800" i="1" dirty="0" smtClean="0">
                <a:latin typeface="Times New Roman" panose="02020603050405020304" pitchFamily="18" charset="0"/>
              </a:rPr>
              <a:t>x</a:t>
            </a:r>
            <a:r>
              <a:rPr lang="en-US" altLang="en-US" sz="1800" dirty="0" smtClean="0"/>
              <a:t> </a:t>
            </a:r>
            <a:r>
              <a:rPr lang="en-US" altLang="en-US" sz="1800" dirty="0"/>
              <a:t>= 2 contains every point </a:t>
            </a:r>
            <a:r>
              <a:rPr lang="en-US" altLang="en-US" sz="1800" dirty="0" smtClean="0"/>
              <a:t>where</a:t>
            </a:r>
          </a:p>
          <a:p>
            <a:r>
              <a:rPr lang="en-US" altLang="en-US" sz="1800" i="1" dirty="0" smtClean="0">
                <a:latin typeface="Times New Roman" panose="02020603050405020304" pitchFamily="18" charset="0"/>
              </a:rPr>
              <a:t>x</a:t>
            </a:r>
            <a:r>
              <a:rPr lang="en-US" altLang="en-US" sz="1800" dirty="0" smtClean="0"/>
              <a:t> </a:t>
            </a:r>
            <a:r>
              <a:rPr lang="en-US" altLang="en-US" sz="1800" dirty="0"/>
              <a:t>&gt; 2.</a:t>
            </a:r>
            <a:endParaRPr lang="en-GB" altLang="en-US" sz="1800" dirty="0">
              <a:solidFill>
                <a:schemeClr val="tx1"/>
              </a:solidFill>
            </a:endParaRPr>
          </a:p>
        </p:txBody>
      </p:sp>
      <p:sp>
        <p:nvSpPr>
          <p:cNvPr id="5" name="Text Box 10"/>
          <p:cNvSpPr txBox="1">
            <a:spLocks noChangeArrowheads="1"/>
          </p:cNvSpPr>
          <p:nvPr/>
        </p:nvSpPr>
        <p:spPr bwMode="auto">
          <a:xfrm>
            <a:off x="4800600" y="3597306"/>
            <a:ext cx="36576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dirty="0"/>
              <a:t>The region to the </a:t>
            </a:r>
            <a:r>
              <a:rPr lang="en-US" altLang="en-US" sz="1800" i="1" dirty="0"/>
              <a:t>left</a:t>
            </a:r>
            <a:r>
              <a:rPr lang="en-US" altLang="en-US" sz="1800" dirty="0"/>
              <a:t> of the line </a:t>
            </a:r>
            <a:r>
              <a:rPr lang="en-US" altLang="en-US" sz="1800" i="1" dirty="0">
                <a:latin typeface="Times New Roman" panose="02020603050405020304" pitchFamily="18" charset="0"/>
              </a:rPr>
              <a:t>x</a:t>
            </a:r>
            <a:r>
              <a:rPr lang="en-US" altLang="en-US" sz="1800" dirty="0"/>
              <a:t> = 2 contains every point where </a:t>
            </a:r>
            <a:r>
              <a:rPr lang="en-US" altLang="en-US" sz="1800" i="1" dirty="0">
                <a:latin typeface="Times New Roman" panose="02020603050405020304" pitchFamily="18" charset="0"/>
              </a:rPr>
              <a:t>x</a:t>
            </a:r>
            <a:r>
              <a:rPr lang="en-US" altLang="en-US" sz="1800" dirty="0"/>
              <a:t> &lt; 2.</a:t>
            </a:r>
            <a:endParaRPr lang="en-GB" altLang="en-US" sz="1800" dirty="0">
              <a:solidFill>
                <a:schemeClr val="tx1"/>
              </a:solidFill>
            </a:endParaRPr>
          </a:p>
        </p:txBody>
      </p:sp>
      <p:sp>
        <p:nvSpPr>
          <p:cNvPr id="204" name="Rectangle 379"/>
          <p:cNvSpPr>
            <a:spLocks noChangeArrowheads="1"/>
          </p:cNvSpPr>
          <p:nvPr/>
        </p:nvSpPr>
        <p:spPr bwMode="auto">
          <a:xfrm>
            <a:off x="2974774" y="950635"/>
            <a:ext cx="1433513" cy="3424237"/>
          </a:xfrm>
          <a:prstGeom prst="rect">
            <a:avLst/>
          </a:prstGeom>
          <a:solidFill>
            <a:srgbClr val="B2E0E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 name="Line 380"/>
          <p:cNvSpPr>
            <a:spLocks noChangeShapeType="1"/>
          </p:cNvSpPr>
          <p:nvPr/>
        </p:nvSpPr>
        <p:spPr bwMode="auto">
          <a:xfrm>
            <a:off x="2968624" y="962085"/>
            <a:ext cx="0" cy="3384550"/>
          </a:xfrm>
          <a:prstGeom prst="line">
            <a:avLst/>
          </a:prstGeom>
          <a:noFill/>
          <a:ln w="28575">
            <a:solidFill>
              <a:srgbClr val="FF33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6" name="Group 377"/>
          <p:cNvGrpSpPr>
            <a:grpSpLocks/>
          </p:cNvGrpSpPr>
          <p:nvPr/>
        </p:nvGrpSpPr>
        <p:grpSpPr bwMode="auto">
          <a:xfrm>
            <a:off x="403579" y="724054"/>
            <a:ext cx="4000500" cy="3638550"/>
            <a:chOff x="282" y="1376"/>
            <a:chExt cx="2520" cy="2292"/>
          </a:xfrm>
        </p:grpSpPr>
        <p:grpSp>
          <p:nvGrpSpPr>
            <p:cNvPr id="7" name="Group 208"/>
            <p:cNvGrpSpPr>
              <a:grpSpLocks/>
            </p:cNvGrpSpPr>
            <p:nvPr/>
          </p:nvGrpSpPr>
          <p:grpSpPr bwMode="auto">
            <a:xfrm>
              <a:off x="282" y="1508"/>
              <a:ext cx="2520" cy="2160"/>
              <a:chOff x="282" y="1508"/>
              <a:chExt cx="2520" cy="2160"/>
            </a:xfrm>
          </p:grpSpPr>
          <p:sp>
            <p:nvSpPr>
              <p:cNvPr id="35" name="Rectangle 209"/>
              <p:cNvSpPr>
                <a:spLocks noChangeArrowheads="1"/>
              </p:cNvSpPr>
              <p:nvPr/>
            </p:nvSpPr>
            <p:spPr bwMode="auto">
              <a:xfrm>
                <a:off x="28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6" name="Rectangle 210"/>
              <p:cNvSpPr>
                <a:spLocks noChangeArrowheads="1"/>
              </p:cNvSpPr>
              <p:nvPr/>
            </p:nvSpPr>
            <p:spPr bwMode="auto">
              <a:xfrm>
                <a:off x="28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7" name="Rectangle 211"/>
              <p:cNvSpPr>
                <a:spLocks noChangeArrowheads="1"/>
              </p:cNvSpPr>
              <p:nvPr/>
            </p:nvSpPr>
            <p:spPr bwMode="auto">
              <a:xfrm>
                <a:off x="46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 name="Rectangle 212"/>
              <p:cNvSpPr>
                <a:spLocks noChangeArrowheads="1"/>
              </p:cNvSpPr>
              <p:nvPr/>
            </p:nvSpPr>
            <p:spPr bwMode="auto">
              <a:xfrm>
                <a:off x="64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 name="Rectangle 213"/>
              <p:cNvSpPr>
                <a:spLocks noChangeArrowheads="1"/>
              </p:cNvSpPr>
              <p:nvPr/>
            </p:nvSpPr>
            <p:spPr bwMode="auto">
              <a:xfrm>
                <a:off x="46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0" name="Rectangle 214"/>
              <p:cNvSpPr>
                <a:spLocks noChangeArrowheads="1"/>
              </p:cNvSpPr>
              <p:nvPr/>
            </p:nvSpPr>
            <p:spPr bwMode="auto">
              <a:xfrm>
                <a:off x="64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1" name="Rectangle 215"/>
              <p:cNvSpPr>
                <a:spLocks noChangeArrowheads="1"/>
              </p:cNvSpPr>
              <p:nvPr/>
            </p:nvSpPr>
            <p:spPr bwMode="auto">
              <a:xfrm>
                <a:off x="82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2" name="Rectangle 216"/>
              <p:cNvSpPr>
                <a:spLocks noChangeArrowheads="1"/>
              </p:cNvSpPr>
              <p:nvPr/>
            </p:nvSpPr>
            <p:spPr bwMode="auto">
              <a:xfrm>
                <a:off x="100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3" name="Rectangle 217"/>
              <p:cNvSpPr>
                <a:spLocks noChangeArrowheads="1"/>
              </p:cNvSpPr>
              <p:nvPr/>
            </p:nvSpPr>
            <p:spPr bwMode="auto">
              <a:xfrm>
                <a:off x="82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4" name="Rectangle 218"/>
              <p:cNvSpPr>
                <a:spLocks noChangeArrowheads="1"/>
              </p:cNvSpPr>
              <p:nvPr/>
            </p:nvSpPr>
            <p:spPr bwMode="auto">
              <a:xfrm>
                <a:off x="100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5" name="Rectangle 219"/>
              <p:cNvSpPr>
                <a:spLocks noChangeArrowheads="1"/>
              </p:cNvSpPr>
              <p:nvPr/>
            </p:nvSpPr>
            <p:spPr bwMode="auto">
              <a:xfrm>
                <a:off x="118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 name="Rectangle 220"/>
              <p:cNvSpPr>
                <a:spLocks noChangeArrowheads="1"/>
              </p:cNvSpPr>
              <p:nvPr/>
            </p:nvSpPr>
            <p:spPr bwMode="auto">
              <a:xfrm>
                <a:off x="136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7" name="Rectangle 221"/>
              <p:cNvSpPr>
                <a:spLocks noChangeArrowheads="1"/>
              </p:cNvSpPr>
              <p:nvPr/>
            </p:nvSpPr>
            <p:spPr bwMode="auto">
              <a:xfrm>
                <a:off x="118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8" name="Rectangle 222"/>
              <p:cNvSpPr>
                <a:spLocks noChangeArrowheads="1"/>
              </p:cNvSpPr>
              <p:nvPr/>
            </p:nvSpPr>
            <p:spPr bwMode="auto">
              <a:xfrm>
                <a:off x="136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9" name="Rectangle 223"/>
              <p:cNvSpPr>
                <a:spLocks noChangeArrowheads="1"/>
              </p:cNvSpPr>
              <p:nvPr/>
            </p:nvSpPr>
            <p:spPr bwMode="auto">
              <a:xfrm>
                <a:off x="28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 name="Rectangle 224"/>
              <p:cNvSpPr>
                <a:spLocks noChangeArrowheads="1"/>
              </p:cNvSpPr>
              <p:nvPr/>
            </p:nvSpPr>
            <p:spPr bwMode="auto">
              <a:xfrm>
                <a:off x="28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1" name="Rectangle 225"/>
              <p:cNvSpPr>
                <a:spLocks noChangeArrowheads="1"/>
              </p:cNvSpPr>
              <p:nvPr/>
            </p:nvSpPr>
            <p:spPr bwMode="auto">
              <a:xfrm>
                <a:off x="46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2" name="Rectangle 226"/>
              <p:cNvSpPr>
                <a:spLocks noChangeArrowheads="1"/>
              </p:cNvSpPr>
              <p:nvPr/>
            </p:nvSpPr>
            <p:spPr bwMode="auto">
              <a:xfrm>
                <a:off x="64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3" name="Rectangle 227"/>
              <p:cNvSpPr>
                <a:spLocks noChangeArrowheads="1"/>
              </p:cNvSpPr>
              <p:nvPr/>
            </p:nvSpPr>
            <p:spPr bwMode="auto">
              <a:xfrm>
                <a:off x="46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4" name="Rectangle 228"/>
              <p:cNvSpPr>
                <a:spLocks noChangeArrowheads="1"/>
              </p:cNvSpPr>
              <p:nvPr/>
            </p:nvSpPr>
            <p:spPr bwMode="auto">
              <a:xfrm>
                <a:off x="64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5" name="Rectangle 229"/>
              <p:cNvSpPr>
                <a:spLocks noChangeArrowheads="1"/>
              </p:cNvSpPr>
              <p:nvPr/>
            </p:nvSpPr>
            <p:spPr bwMode="auto">
              <a:xfrm>
                <a:off x="28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6" name="Rectangle 230"/>
              <p:cNvSpPr>
                <a:spLocks noChangeArrowheads="1"/>
              </p:cNvSpPr>
              <p:nvPr/>
            </p:nvSpPr>
            <p:spPr bwMode="auto">
              <a:xfrm>
                <a:off x="28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7" name="Rectangle 231"/>
              <p:cNvSpPr>
                <a:spLocks noChangeArrowheads="1"/>
              </p:cNvSpPr>
              <p:nvPr/>
            </p:nvSpPr>
            <p:spPr bwMode="auto">
              <a:xfrm>
                <a:off x="46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8" name="Rectangle 232"/>
              <p:cNvSpPr>
                <a:spLocks noChangeArrowheads="1"/>
              </p:cNvSpPr>
              <p:nvPr/>
            </p:nvSpPr>
            <p:spPr bwMode="auto">
              <a:xfrm>
                <a:off x="64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9" name="Rectangle 233"/>
              <p:cNvSpPr>
                <a:spLocks noChangeArrowheads="1"/>
              </p:cNvSpPr>
              <p:nvPr/>
            </p:nvSpPr>
            <p:spPr bwMode="auto">
              <a:xfrm>
                <a:off x="46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0" name="Rectangle 234"/>
              <p:cNvSpPr>
                <a:spLocks noChangeArrowheads="1"/>
              </p:cNvSpPr>
              <p:nvPr/>
            </p:nvSpPr>
            <p:spPr bwMode="auto">
              <a:xfrm>
                <a:off x="64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1" name="Rectangle 235"/>
              <p:cNvSpPr>
                <a:spLocks noChangeArrowheads="1"/>
              </p:cNvSpPr>
              <p:nvPr/>
            </p:nvSpPr>
            <p:spPr bwMode="auto">
              <a:xfrm>
                <a:off x="82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 name="Rectangle 236"/>
              <p:cNvSpPr>
                <a:spLocks noChangeArrowheads="1"/>
              </p:cNvSpPr>
              <p:nvPr/>
            </p:nvSpPr>
            <p:spPr bwMode="auto">
              <a:xfrm>
                <a:off x="100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3" name="Rectangle 237"/>
              <p:cNvSpPr>
                <a:spLocks noChangeArrowheads="1"/>
              </p:cNvSpPr>
              <p:nvPr/>
            </p:nvSpPr>
            <p:spPr bwMode="auto">
              <a:xfrm>
                <a:off x="82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 name="Rectangle 238"/>
              <p:cNvSpPr>
                <a:spLocks noChangeArrowheads="1"/>
              </p:cNvSpPr>
              <p:nvPr/>
            </p:nvSpPr>
            <p:spPr bwMode="auto">
              <a:xfrm>
                <a:off x="100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5" name="Rectangle 239"/>
              <p:cNvSpPr>
                <a:spLocks noChangeArrowheads="1"/>
              </p:cNvSpPr>
              <p:nvPr/>
            </p:nvSpPr>
            <p:spPr bwMode="auto">
              <a:xfrm>
                <a:off x="118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6" name="Rectangle 240"/>
              <p:cNvSpPr>
                <a:spLocks noChangeArrowheads="1"/>
              </p:cNvSpPr>
              <p:nvPr/>
            </p:nvSpPr>
            <p:spPr bwMode="auto">
              <a:xfrm>
                <a:off x="136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7" name="Rectangle 241"/>
              <p:cNvSpPr>
                <a:spLocks noChangeArrowheads="1"/>
              </p:cNvSpPr>
              <p:nvPr/>
            </p:nvSpPr>
            <p:spPr bwMode="auto">
              <a:xfrm>
                <a:off x="118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8" name="Rectangle 242"/>
              <p:cNvSpPr>
                <a:spLocks noChangeArrowheads="1"/>
              </p:cNvSpPr>
              <p:nvPr/>
            </p:nvSpPr>
            <p:spPr bwMode="auto">
              <a:xfrm>
                <a:off x="136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9" name="Rectangle 243"/>
              <p:cNvSpPr>
                <a:spLocks noChangeArrowheads="1"/>
              </p:cNvSpPr>
              <p:nvPr/>
            </p:nvSpPr>
            <p:spPr bwMode="auto">
              <a:xfrm>
                <a:off x="82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0" name="Rectangle 244"/>
              <p:cNvSpPr>
                <a:spLocks noChangeArrowheads="1"/>
              </p:cNvSpPr>
              <p:nvPr/>
            </p:nvSpPr>
            <p:spPr bwMode="auto">
              <a:xfrm>
                <a:off x="100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1" name="Rectangle 245"/>
              <p:cNvSpPr>
                <a:spLocks noChangeArrowheads="1"/>
              </p:cNvSpPr>
              <p:nvPr/>
            </p:nvSpPr>
            <p:spPr bwMode="auto">
              <a:xfrm>
                <a:off x="82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 name="Rectangle 246"/>
              <p:cNvSpPr>
                <a:spLocks noChangeArrowheads="1"/>
              </p:cNvSpPr>
              <p:nvPr/>
            </p:nvSpPr>
            <p:spPr bwMode="auto">
              <a:xfrm>
                <a:off x="100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3" name="Rectangle 247"/>
              <p:cNvSpPr>
                <a:spLocks noChangeArrowheads="1"/>
              </p:cNvSpPr>
              <p:nvPr/>
            </p:nvSpPr>
            <p:spPr bwMode="auto">
              <a:xfrm>
                <a:off x="118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 name="Rectangle 248"/>
              <p:cNvSpPr>
                <a:spLocks noChangeArrowheads="1"/>
              </p:cNvSpPr>
              <p:nvPr/>
            </p:nvSpPr>
            <p:spPr bwMode="auto">
              <a:xfrm>
                <a:off x="136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 name="Rectangle 249"/>
              <p:cNvSpPr>
                <a:spLocks noChangeArrowheads="1"/>
              </p:cNvSpPr>
              <p:nvPr/>
            </p:nvSpPr>
            <p:spPr bwMode="auto">
              <a:xfrm>
                <a:off x="118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 name="Rectangle 250"/>
              <p:cNvSpPr>
                <a:spLocks noChangeArrowheads="1"/>
              </p:cNvSpPr>
              <p:nvPr/>
            </p:nvSpPr>
            <p:spPr bwMode="auto">
              <a:xfrm>
                <a:off x="136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7" name="Rectangle 251"/>
              <p:cNvSpPr>
                <a:spLocks noChangeArrowheads="1"/>
              </p:cNvSpPr>
              <p:nvPr/>
            </p:nvSpPr>
            <p:spPr bwMode="auto">
              <a:xfrm>
                <a:off x="154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8" name="Rectangle 252"/>
              <p:cNvSpPr>
                <a:spLocks noChangeArrowheads="1"/>
              </p:cNvSpPr>
              <p:nvPr/>
            </p:nvSpPr>
            <p:spPr bwMode="auto">
              <a:xfrm>
                <a:off x="172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9" name="Rectangle 253"/>
              <p:cNvSpPr>
                <a:spLocks noChangeArrowheads="1"/>
              </p:cNvSpPr>
              <p:nvPr/>
            </p:nvSpPr>
            <p:spPr bwMode="auto">
              <a:xfrm>
                <a:off x="154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 name="Rectangle 254"/>
              <p:cNvSpPr>
                <a:spLocks noChangeArrowheads="1"/>
              </p:cNvSpPr>
              <p:nvPr/>
            </p:nvSpPr>
            <p:spPr bwMode="auto">
              <a:xfrm>
                <a:off x="172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1" name="Rectangle 255"/>
              <p:cNvSpPr>
                <a:spLocks noChangeArrowheads="1"/>
              </p:cNvSpPr>
              <p:nvPr/>
            </p:nvSpPr>
            <p:spPr bwMode="auto">
              <a:xfrm>
                <a:off x="190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 name="Rectangle 256"/>
              <p:cNvSpPr>
                <a:spLocks noChangeArrowheads="1"/>
              </p:cNvSpPr>
              <p:nvPr/>
            </p:nvSpPr>
            <p:spPr bwMode="auto">
              <a:xfrm>
                <a:off x="208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3" name="Rectangle 257"/>
              <p:cNvSpPr>
                <a:spLocks noChangeArrowheads="1"/>
              </p:cNvSpPr>
              <p:nvPr/>
            </p:nvSpPr>
            <p:spPr bwMode="auto">
              <a:xfrm>
                <a:off x="190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4" name="Rectangle 258"/>
              <p:cNvSpPr>
                <a:spLocks noChangeArrowheads="1"/>
              </p:cNvSpPr>
              <p:nvPr/>
            </p:nvSpPr>
            <p:spPr bwMode="auto">
              <a:xfrm>
                <a:off x="208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5" name="Rectangle 259"/>
              <p:cNvSpPr>
                <a:spLocks noChangeArrowheads="1"/>
              </p:cNvSpPr>
              <p:nvPr/>
            </p:nvSpPr>
            <p:spPr bwMode="auto">
              <a:xfrm>
                <a:off x="226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6" name="Rectangle 260"/>
              <p:cNvSpPr>
                <a:spLocks noChangeArrowheads="1"/>
              </p:cNvSpPr>
              <p:nvPr/>
            </p:nvSpPr>
            <p:spPr bwMode="auto">
              <a:xfrm>
                <a:off x="244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7" name="Rectangle 261"/>
              <p:cNvSpPr>
                <a:spLocks noChangeArrowheads="1"/>
              </p:cNvSpPr>
              <p:nvPr/>
            </p:nvSpPr>
            <p:spPr bwMode="auto">
              <a:xfrm>
                <a:off x="226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8" name="Rectangle 262"/>
              <p:cNvSpPr>
                <a:spLocks noChangeArrowheads="1"/>
              </p:cNvSpPr>
              <p:nvPr/>
            </p:nvSpPr>
            <p:spPr bwMode="auto">
              <a:xfrm>
                <a:off x="244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9" name="Rectangle 263"/>
              <p:cNvSpPr>
                <a:spLocks noChangeArrowheads="1"/>
              </p:cNvSpPr>
              <p:nvPr/>
            </p:nvSpPr>
            <p:spPr bwMode="auto">
              <a:xfrm>
                <a:off x="262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0" name="Rectangle 264"/>
              <p:cNvSpPr>
                <a:spLocks noChangeArrowheads="1"/>
              </p:cNvSpPr>
              <p:nvPr/>
            </p:nvSpPr>
            <p:spPr bwMode="auto">
              <a:xfrm>
                <a:off x="262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1" name="Rectangle 265"/>
              <p:cNvSpPr>
                <a:spLocks noChangeArrowheads="1"/>
              </p:cNvSpPr>
              <p:nvPr/>
            </p:nvSpPr>
            <p:spPr bwMode="auto">
              <a:xfrm>
                <a:off x="154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 name="Rectangle 266"/>
              <p:cNvSpPr>
                <a:spLocks noChangeArrowheads="1"/>
              </p:cNvSpPr>
              <p:nvPr/>
            </p:nvSpPr>
            <p:spPr bwMode="auto">
              <a:xfrm>
                <a:off x="172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3" name="Rectangle 267"/>
              <p:cNvSpPr>
                <a:spLocks noChangeArrowheads="1"/>
              </p:cNvSpPr>
              <p:nvPr/>
            </p:nvSpPr>
            <p:spPr bwMode="auto">
              <a:xfrm>
                <a:off x="154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4" name="Rectangle 268"/>
              <p:cNvSpPr>
                <a:spLocks noChangeArrowheads="1"/>
              </p:cNvSpPr>
              <p:nvPr/>
            </p:nvSpPr>
            <p:spPr bwMode="auto">
              <a:xfrm>
                <a:off x="172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5" name="Rectangle 269"/>
              <p:cNvSpPr>
                <a:spLocks noChangeArrowheads="1"/>
              </p:cNvSpPr>
              <p:nvPr/>
            </p:nvSpPr>
            <p:spPr bwMode="auto">
              <a:xfrm>
                <a:off x="190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6" name="Rectangle 270"/>
              <p:cNvSpPr>
                <a:spLocks noChangeArrowheads="1"/>
              </p:cNvSpPr>
              <p:nvPr/>
            </p:nvSpPr>
            <p:spPr bwMode="auto">
              <a:xfrm>
                <a:off x="208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7" name="Rectangle 271"/>
              <p:cNvSpPr>
                <a:spLocks noChangeArrowheads="1"/>
              </p:cNvSpPr>
              <p:nvPr/>
            </p:nvSpPr>
            <p:spPr bwMode="auto">
              <a:xfrm>
                <a:off x="190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8" name="Rectangle 272"/>
              <p:cNvSpPr>
                <a:spLocks noChangeArrowheads="1"/>
              </p:cNvSpPr>
              <p:nvPr/>
            </p:nvSpPr>
            <p:spPr bwMode="auto">
              <a:xfrm>
                <a:off x="208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9" name="Rectangle 273"/>
              <p:cNvSpPr>
                <a:spLocks noChangeArrowheads="1"/>
              </p:cNvSpPr>
              <p:nvPr/>
            </p:nvSpPr>
            <p:spPr bwMode="auto">
              <a:xfrm>
                <a:off x="154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0" name="Rectangle 274"/>
              <p:cNvSpPr>
                <a:spLocks noChangeArrowheads="1"/>
              </p:cNvSpPr>
              <p:nvPr/>
            </p:nvSpPr>
            <p:spPr bwMode="auto">
              <a:xfrm>
                <a:off x="172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1" name="Rectangle 275"/>
              <p:cNvSpPr>
                <a:spLocks noChangeArrowheads="1"/>
              </p:cNvSpPr>
              <p:nvPr/>
            </p:nvSpPr>
            <p:spPr bwMode="auto">
              <a:xfrm>
                <a:off x="154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2" name="Rectangle 276"/>
              <p:cNvSpPr>
                <a:spLocks noChangeArrowheads="1"/>
              </p:cNvSpPr>
              <p:nvPr/>
            </p:nvSpPr>
            <p:spPr bwMode="auto">
              <a:xfrm>
                <a:off x="172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3" name="Rectangle 277"/>
              <p:cNvSpPr>
                <a:spLocks noChangeArrowheads="1"/>
              </p:cNvSpPr>
              <p:nvPr/>
            </p:nvSpPr>
            <p:spPr bwMode="auto">
              <a:xfrm>
                <a:off x="190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 name="Rectangle 278"/>
              <p:cNvSpPr>
                <a:spLocks noChangeArrowheads="1"/>
              </p:cNvSpPr>
              <p:nvPr/>
            </p:nvSpPr>
            <p:spPr bwMode="auto">
              <a:xfrm>
                <a:off x="208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 name="Rectangle 279"/>
              <p:cNvSpPr>
                <a:spLocks noChangeArrowheads="1"/>
              </p:cNvSpPr>
              <p:nvPr/>
            </p:nvSpPr>
            <p:spPr bwMode="auto">
              <a:xfrm>
                <a:off x="190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6" name="Rectangle 280"/>
              <p:cNvSpPr>
                <a:spLocks noChangeArrowheads="1"/>
              </p:cNvSpPr>
              <p:nvPr/>
            </p:nvSpPr>
            <p:spPr bwMode="auto">
              <a:xfrm>
                <a:off x="208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7" name="Rectangle 281"/>
              <p:cNvSpPr>
                <a:spLocks noChangeArrowheads="1"/>
              </p:cNvSpPr>
              <p:nvPr/>
            </p:nvSpPr>
            <p:spPr bwMode="auto">
              <a:xfrm>
                <a:off x="226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8" name="Rectangle 282"/>
              <p:cNvSpPr>
                <a:spLocks noChangeArrowheads="1"/>
              </p:cNvSpPr>
              <p:nvPr/>
            </p:nvSpPr>
            <p:spPr bwMode="auto">
              <a:xfrm>
                <a:off x="244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9" name="Rectangle 283"/>
              <p:cNvSpPr>
                <a:spLocks noChangeArrowheads="1"/>
              </p:cNvSpPr>
              <p:nvPr/>
            </p:nvSpPr>
            <p:spPr bwMode="auto">
              <a:xfrm>
                <a:off x="226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0" name="Rectangle 284"/>
              <p:cNvSpPr>
                <a:spLocks noChangeArrowheads="1"/>
              </p:cNvSpPr>
              <p:nvPr/>
            </p:nvSpPr>
            <p:spPr bwMode="auto">
              <a:xfrm>
                <a:off x="244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 name="Rectangle 285"/>
              <p:cNvSpPr>
                <a:spLocks noChangeArrowheads="1"/>
              </p:cNvSpPr>
              <p:nvPr/>
            </p:nvSpPr>
            <p:spPr bwMode="auto">
              <a:xfrm>
                <a:off x="262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2" name="Rectangle 286"/>
              <p:cNvSpPr>
                <a:spLocks noChangeArrowheads="1"/>
              </p:cNvSpPr>
              <p:nvPr/>
            </p:nvSpPr>
            <p:spPr bwMode="auto">
              <a:xfrm>
                <a:off x="262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3" name="Rectangle 287"/>
              <p:cNvSpPr>
                <a:spLocks noChangeArrowheads="1"/>
              </p:cNvSpPr>
              <p:nvPr/>
            </p:nvSpPr>
            <p:spPr bwMode="auto">
              <a:xfrm>
                <a:off x="226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4" name="Rectangle 288"/>
              <p:cNvSpPr>
                <a:spLocks noChangeArrowheads="1"/>
              </p:cNvSpPr>
              <p:nvPr/>
            </p:nvSpPr>
            <p:spPr bwMode="auto">
              <a:xfrm>
                <a:off x="244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5" name="Rectangle 289"/>
              <p:cNvSpPr>
                <a:spLocks noChangeArrowheads="1"/>
              </p:cNvSpPr>
              <p:nvPr/>
            </p:nvSpPr>
            <p:spPr bwMode="auto">
              <a:xfrm>
                <a:off x="226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6" name="Rectangle 290"/>
              <p:cNvSpPr>
                <a:spLocks noChangeArrowheads="1"/>
              </p:cNvSpPr>
              <p:nvPr/>
            </p:nvSpPr>
            <p:spPr bwMode="auto">
              <a:xfrm>
                <a:off x="244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7" name="Rectangle 291"/>
              <p:cNvSpPr>
                <a:spLocks noChangeArrowheads="1"/>
              </p:cNvSpPr>
              <p:nvPr/>
            </p:nvSpPr>
            <p:spPr bwMode="auto">
              <a:xfrm>
                <a:off x="262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8" name="Rectangle 292"/>
              <p:cNvSpPr>
                <a:spLocks noChangeArrowheads="1"/>
              </p:cNvSpPr>
              <p:nvPr/>
            </p:nvSpPr>
            <p:spPr bwMode="auto">
              <a:xfrm>
                <a:off x="262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9" name="Rectangle 293"/>
              <p:cNvSpPr>
                <a:spLocks noChangeArrowheads="1"/>
              </p:cNvSpPr>
              <p:nvPr/>
            </p:nvSpPr>
            <p:spPr bwMode="auto">
              <a:xfrm>
                <a:off x="28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0" name="Rectangle 294"/>
              <p:cNvSpPr>
                <a:spLocks noChangeArrowheads="1"/>
              </p:cNvSpPr>
              <p:nvPr/>
            </p:nvSpPr>
            <p:spPr bwMode="auto">
              <a:xfrm>
                <a:off x="28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1" name="Rectangle 295"/>
              <p:cNvSpPr>
                <a:spLocks noChangeArrowheads="1"/>
              </p:cNvSpPr>
              <p:nvPr/>
            </p:nvSpPr>
            <p:spPr bwMode="auto">
              <a:xfrm>
                <a:off x="46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2" name="Rectangle 296"/>
              <p:cNvSpPr>
                <a:spLocks noChangeArrowheads="1"/>
              </p:cNvSpPr>
              <p:nvPr/>
            </p:nvSpPr>
            <p:spPr bwMode="auto">
              <a:xfrm>
                <a:off x="64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3" name="Rectangle 297"/>
              <p:cNvSpPr>
                <a:spLocks noChangeArrowheads="1"/>
              </p:cNvSpPr>
              <p:nvPr/>
            </p:nvSpPr>
            <p:spPr bwMode="auto">
              <a:xfrm>
                <a:off x="46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4" name="Rectangle 298"/>
              <p:cNvSpPr>
                <a:spLocks noChangeArrowheads="1"/>
              </p:cNvSpPr>
              <p:nvPr/>
            </p:nvSpPr>
            <p:spPr bwMode="auto">
              <a:xfrm>
                <a:off x="64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5" name="Rectangle 299"/>
              <p:cNvSpPr>
                <a:spLocks noChangeArrowheads="1"/>
              </p:cNvSpPr>
              <p:nvPr/>
            </p:nvSpPr>
            <p:spPr bwMode="auto">
              <a:xfrm>
                <a:off x="28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6" name="Rectangle 300"/>
              <p:cNvSpPr>
                <a:spLocks noChangeArrowheads="1"/>
              </p:cNvSpPr>
              <p:nvPr/>
            </p:nvSpPr>
            <p:spPr bwMode="auto">
              <a:xfrm>
                <a:off x="28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7" name="Rectangle 301"/>
              <p:cNvSpPr>
                <a:spLocks noChangeArrowheads="1"/>
              </p:cNvSpPr>
              <p:nvPr/>
            </p:nvSpPr>
            <p:spPr bwMode="auto">
              <a:xfrm>
                <a:off x="46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8" name="Rectangle 302"/>
              <p:cNvSpPr>
                <a:spLocks noChangeArrowheads="1"/>
              </p:cNvSpPr>
              <p:nvPr/>
            </p:nvSpPr>
            <p:spPr bwMode="auto">
              <a:xfrm>
                <a:off x="64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9" name="Rectangle 303"/>
              <p:cNvSpPr>
                <a:spLocks noChangeArrowheads="1"/>
              </p:cNvSpPr>
              <p:nvPr/>
            </p:nvSpPr>
            <p:spPr bwMode="auto">
              <a:xfrm>
                <a:off x="46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0" name="Rectangle 304"/>
              <p:cNvSpPr>
                <a:spLocks noChangeArrowheads="1"/>
              </p:cNvSpPr>
              <p:nvPr/>
            </p:nvSpPr>
            <p:spPr bwMode="auto">
              <a:xfrm>
                <a:off x="64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1" name="Rectangle 305"/>
              <p:cNvSpPr>
                <a:spLocks noChangeArrowheads="1"/>
              </p:cNvSpPr>
              <p:nvPr/>
            </p:nvSpPr>
            <p:spPr bwMode="auto">
              <a:xfrm>
                <a:off x="82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2" name="Rectangle 306"/>
              <p:cNvSpPr>
                <a:spLocks noChangeArrowheads="1"/>
              </p:cNvSpPr>
              <p:nvPr/>
            </p:nvSpPr>
            <p:spPr bwMode="auto">
              <a:xfrm>
                <a:off x="100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3" name="Rectangle 307"/>
              <p:cNvSpPr>
                <a:spLocks noChangeArrowheads="1"/>
              </p:cNvSpPr>
              <p:nvPr/>
            </p:nvSpPr>
            <p:spPr bwMode="auto">
              <a:xfrm>
                <a:off x="82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 name="Rectangle 308"/>
              <p:cNvSpPr>
                <a:spLocks noChangeArrowheads="1"/>
              </p:cNvSpPr>
              <p:nvPr/>
            </p:nvSpPr>
            <p:spPr bwMode="auto">
              <a:xfrm>
                <a:off x="100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5" name="Rectangle 309"/>
              <p:cNvSpPr>
                <a:spLocks noChangeArrowheads="1"/>
              </p:cNvSpPr>
              <p:nvPr/>
            </p:nvSpPr>
            <p:spPr bwMode="auto">
              <a:xfrm>
                <a:off x="118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6" name="Rectangle 310"/>
              <p:cNvSpPr>
                <a:spLocks noChangeArrowheads="1"/>
              </p:cNvSpPr>
              <p:nvPr/>
            </p:nvSpPr>
            <p:spPr bwMode="auto">
              <a:xfrm>
                <a:off x="136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7" name="Rectangle 311"/>
              <p:cNvSpPr>
                <a:spLocks noChangeArrowheads="1"/>
              </p:cNvSpPr>
              <p:nvPr/>
            </p:nvSpPr>
            <p:spPr bwMode="auto">
              <a:xfrm>
                <a:off x="118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8" name="Rectangle 312"/>
              <p:cNvSpPr>
                <a:spLocks noChangeArrowheads="1"/>
              </p:cNvSpPr>
              <p:nvPr/>
            </p:nvSpPr>
            <p:spPr bwMode="auto">
              <a:xfrm>
                <a:off x="136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9" name="Rectangle 313"/>
              <p:cNvSpPr>
                <a:spLocks noChangeArrowheads="1"/>
              </p:cNvSpPr>
              <p:nvPr/>
            </p:nvSpPr>
            <p:spPr bwMode="auto">
              <a:xfrm>
                <a:off x="82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0" name="Rectangle 314"/>
              <p:cNvSpPr>
                <a:spLocks noChangeArrowheads="1"/>
              </p:cNvSpPr>
              <p:nvPr/>
            </p:nvSpPr>
            <p:spPr bwMode="auto">
              <a:xfrm>
                <a:off x="100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1" name="Rectangle 315"/>
              <p:cNvSpPr>
                <a:spLocks noChangeArrowheads="1"/>
              </p:cNvSpPr>
              <p:nvPr/>
            </p:nvSpPr>
            <p:spPr bwMode="auto">
              <a:xfrm>
                <a:off x="82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2" name="Rectangle 316"/>
              <p:cNvSpPr>
                <a:spLocks noChangeArrowheads="1"/>
              </p:cNvSpPr>
              <p:nvPr/>
            </p:nvSpPr>
            <p:spPr bwMode="auto">
              <a:xfrm>
                <a:off x="100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3" name="Rectangle 317"/>
              <p:cNvSpPr>
                <a:spLocks noChangeArrowheads="1"/>
              </p:cNvSpPr>
              <p:nvPr/>
            </p:nvSpPr>
            <p:spPr bwMode="auto">
              <a:xfrm>
                <a:off x="118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4" name="Rectangle 318"/>
              <p:cNvSpPr>
                <a:spLocks noChangeArrowheads="1"/>
              </p:cNvSpPr>
              <p:nvPr/>
            </p:nvSpPr>
            <p:spPr bwMode="auto">
              <a:xfrm>
                <a:off x="136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5" name="Rectangle 319"/>
              <p:cNvSpPr>
                <a:spLocks noChangeArrowheads="1"/>
              </p:cNvSpPr>
              <p:nvPr/>
            </p:nvSpPr>
            <p:spPr bwMode="auto">
              <a:xfrm>
                <a:off x="118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6" name="Rectangle 320"/>
              <p:cNvSpPr>
                <a:spLocks noChangeArrowheads="1"/>
              </p:cNvSpPr>
              <p:nvPr/>
            </p:nvSpPr>
            <p:spPr bwMode="auto">
              <a:xfrm>
                <a:off x="136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7" name="Rectangle 321"/>
              <p:cNvSpPr>
                <a:spLocks noChangeArrowheads="1"/>
              </p:cNvSpPr>
              <p:nvPr/>
            </p:nvSpPr>
            <p:spPr bwMode="auto">
              <a:xfrm>
                <a:off x="28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8" name="Rectangle 322"/>
              <p:cNvSpPr>
                <a:spLocks noChangeArrowheads="1"/>
              </p:cNvSpPr>
              <p:nvPr/>
            </p:nvSpPr>
            <p:spPr bwMode="auto">
              <a:xfrm>
                <a:off x="28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9" name="Rectangle 323"/>
              <p:cNvSpPr>
                <a:spLocks noChangeArrowheads="1"/>
              </p:cNvSpPr>
              <p:nvPr/>
            </p:nvSpPr>
            <p:spPr bwMode="auto">
              <a:xfrm>
                <a:off x="46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0" name="Rectangle 324"/>
              <p:cNvSpPr>
                <a:spLocks noChangeArrowheads="1"/>
              </p:cNvSpPr>
              <p:nvPr/>
            </p:nvSpPr>
            <p:spPr bwMode="auto">
              <a:xfrm>
                <a:off x="64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1" name="Rectangle 325"/>
              <p:cNvSpPr>
                <a:spLocks noChangeArrowheads="1"/>
              </p:cNvSpPr>
              <p:nvPr/>
            </p:nvSpPr>
            <p:spPr bwMode="auto">
              <a:xfrm>
                <a:off x="46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2" name="Rectangle 326"/>
              <p:cNvSpPr>
                <a:spLocks noChangeArrowheads="1"/>
              </p:cNvSpPr>
              <p:nvPr/>
            </p:nvSpPr>
            <p:spPr bwMode="auto">
              <a:xfrm>
                <a:off x="64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3" name="Rectangle 327"/>
              <p:cNvSpPr>
                <a:spLocks noChangeArrowheads="1"/>
              </p:cNvSpPr>
              <p:nvPr/>
            </p:nvSpPr>
            <p:spPr bwMode="auto">
              <a:xfrm>
                <a:off x="82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4" name="Rectangle 328"/>
              <p:cNvSpPr>
                <a:spLocks noChangeArrowheads="1"/>
              </p:cNvSpPr>
              <p:nvPr/>
            </p:nvSpPr>
            <p:spPr bwMode="auto">
              <a:xfrm>
                <a:off x="100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5" name="Rectangle 329"/>
              <p:cNvSpPr>
                <a:spLocks noChangeArrowheads="1"/>
              </p:cNvSpPr>
              <p:nvPr/>
            </p:nvSpPr>
            <p:spPr bwMode="auto">
              <a:xfrm>
                <a:off x="82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6" name="Rectangle 330"/>
              <p:cNvSpPr>
                <a:spLocks noChangeArrowheads="1"/>
              </p:cNvSpPr>
              <p:nvPr/>
            </p:nvSpPr>
            <p:spPr bwMode="auto">
              <a:xfrm>
                <a:off x="100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7" name="Rectangle 331"/>
              <p:cNvSpPr>
                <a:spLocks noChangeArrowheads="1"/>
              </p:cNvSpPr>
              <p:nvPr/>
            </p:nvSpPr>
            <p:spPr bwMode="auto">
              <a:xfrm>
                <a:off x="118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8" name="Rectangle 332"/>
              <p:cNvSpPr>
                <a:spLocks noChangeArrowheads="1"/>
              </p:cNvSpPr>
              <p:nvPr/>
            </p:nvSpPr>
            <p:spPr bwMode="auto">
              <a:xfrm>
                <a:off x="136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9" name="Rectangle 333"/>
              <p:cNvSpPr>
                <a:spLocks noChangeArrowheads="1"/>
              </p:cNvSpPr>
              <p:nvPr/>
            </p:nvSpPr>
            <p:spPr bwMode="auto">
              <a:xfrm>
                <a:off x="118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 name="Rectangle 334"/>
              <p:cNvSpPr>
                <a:spLocks noChangeArrowheads="1"/>
              </p:cNvSpPr>
              <p:nvPr/>
            </p:nvSpPr>
            <p:spPr bwMode="auto">
              <a:xfrm>
                <a:off x="136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1" name="Rectangle 335"/>
              <p:cNvSpPr>
                <a:spLocks noChangeArrowheads="1"/>
              </p:cNvSpPr>
              <p:nvPr/>
            </p:nvSpPr>
            <p:spPr bwMode="auto">
              <a:xfrm>
                <a:off x="154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2" name="Rectangle 336"/>
              <p:cNvSpPr>
                <a:spLocks noChangeArrowheads="1"/>
              </p:cNvSpPr>
              <p:nvPr/>
            </p:nvSpPr>
            <p:spPr bwMode="auto">
              <a:xfrm>
                <a:off x="172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3" name="Rectangle 337"/>
              <p:cNvSpPr>
                <a:spLocks noChangeArrowheads="1"/>
              </p:cNvSpPr>
              <p:nvPr/>
            </p:nvSpPr>
            <p:spPr bwMode="auto">
              <a:xfrm>
                <a:off x="154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4" name="Rectangle 338"/>
              <p:cNvSpPr>
                <a:spLocks noChangeArrowheads="1"/>
              </p:cNvSpPr>
              <p:nvPr/>
            </p:nvSpPr>
            <p:spPr bwMode="auto">
              <a:xfrm>
                <a:off x="172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5" name="Rectangle 339"/>
              <p:cNvSpPr>
                <a:spLocks noChangeArrowheads="1"/>
              </p:cNvSpPr>
              <p:nvPr/>
            </p:nvSpPr>
            <p:spPr bwMode="auto">
              <a:xfrm>
                <a:off x="190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6" name="Rectangle 340"/>
              <p:cNvSpPr>
                <a:spLocks noChangeArrowheads="1"/>
              </p:cNvSpPr>
              <p:nvPr/>
            </p:nvSpPr>
            <p:spPr bwMode="auto">
              <a:xfrm>
                <a:off x="208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7" name="Rectangle 341"/>
              <p:cNvSpPr>
                <a:spLocks noChangeArrowheads="1"/>
              </p:cNvSpPr>
              <p:nvPr/>
            </p:nvSpPr>
            <p:spPr bwMode="auto">
              <a:xfrm>
                <a:off x="190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8" name="Rectangle 342"/>
              <p:cNvSpPr>
                <a:spLocks noChangeArrowheads="1"/>
              </p:cNvSpPr>
              <p:nvPr/>
            </p:nvSpPr>
            <p:spPr bwMode="auto">
              <a:xfrm>
                <a:off x="208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9" name="Rectangle 343"/>
              <p:cNvSpPr>
                <a:spLocks noChangeArrowheads="1"/>
              </p:cNvSpPr>
              <p:nvPr/>
            </p:nvSpPr>
            <p:spPr bwMode="auto">
              <a:xfrm>
                <a:off x="154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0" name="Rectangle 344"/>
              <p:cNvSpPr>
                <a:spLocks noChangeArrowheads="1"/>
              </p:cNvSpPr>
              <p:nvPr/>
            </p:nvSpPr>
            <p:spPr bwMode="auto">
              <a:xfrm>
                <a:off x="172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1" name="Rectangle 345"/>
              <p:cNvSpPr>
                <a:spLocks noChangeArrowheads="1"/>
              </p:cNvSpPr>
              <p:nvPr/>
            </p:nvSpPr>
            <p:spPr bwMode="auto">
              <a:xfrm>
                <a:off x="154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2" name="Rectangle 346"/>
              <p:cNvSpPr>
                <a:spLocks noChangeArrowheads="1"/>
              </p:cNvSpPr>
              <p:nvPr/>
            </p:nvSpPr>
            <p:spPr bwMode="auto">
              <a:xfrm>
                <a:off x="172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3" name="Rectangle 347"/>
              <p:cNvSpPr>
                <a:spLocks noChangeArrowheads="1"/>
              </p:cNvSpPr>
              <p:nvPr/>
            </p:nvSpPr>
            <p:spPr bwMode="auto">
              <a:xfrm>
                <a:off x="190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4" name="Rectangle 348"/>
              <p:cNvSpPr>
                <a:spLocks noChangeArrowheads="1"/>
              </p:cNvSpPr>
              <p:nvPr/>
            </p:nvSpPr>
            <p:spPr bwMode="auto">
              <a:xfrm>
                <a:off x="208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5" name="Rectangle 349"/>
              <p:cNvSpPr>
                <a:spLocks noChangeArrowheads="1"/>
              </p:cNvSpPr>
              <p:nvPr/>
            </p:nvSpPr>
            <p:spPr bwMode="auto">
              <a:xfrm>
                <a:off x="190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6" name="Rectangle 350"/>
              <p:cNvSpPr>
                <a:spLocks noChangeArrowheads="1"/>
              </p:cNvSpPr>
              <p:nvPr/>
            </p:nvSpPr>
            <p:spPr bwMode="auto">
              <a:xfrm>
                <a:off x="208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7" name="Rectangle 351"/>
              <p:cNvSpPr>
                <a:spLocks noChangeArrowheads="1"/>
              </p:cNvSpPr>
              <p:nvPr/>
            </p:nvSpPr>
            <p:spPr bwMode="auto">
              <a:xfrm>
                <a:off x="226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8" name="Rectangle 352"/>
              <p:cNvSpPr>
                <a:spLocks noChangeArrowheads="1"/>
              </p:cNvSpPr>
              <p:nvPr/>
            </p:nvSpPr>
            <p:spPr bwMode="auto">
              <a:xfrm>
                <a:off x="244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9" name="Rectangle 353"/>
              <p:cNvSpPr>
                <a:spLocks noChangeArrowheads="1"/>
              </p:cNvSpPr>
              <p:nvPr/>
            </p:nvSpPr>
            <p:spPr bwMode="auto">
              <a:xfrm>
                <a:off x="226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80" name="Rectangle 354"/>
              <p:cNvSpPr>
                <a:spLocks noChangeArrowheads="1"/>
              </p:cNvSpPr>
              <p:nvPr/>
            </p:nvSpPr>
            <p:spPr bwMode="auto">
              <a:xfrm>
                <a:off x="244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81" name="Rectangle 355"/>
              <p:cNvSpPr>
                <a:spLocks noChangeArrowheads="1"/>
              </p:cNvSpPr>
              <p:nvPr/>
            </p:nvSpPr>
            <p:spPr bwMode="auto">
              <a:xfrm>
                <a:off x="262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82" name="Rectangle 356"/>
              <p:cNvSpPr>
                <a:spLocks noChangeArrowheads="1"/>
              </p:cNvSpPr>
              <p:nvPr/>
            </p:nvSpPr>
            <p:spPr bwMode="auto">
              <a:xfrm>
                <a:off x="262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83" name="Rectangle 357"/>
              <p:cNvSpPr>
                <a:spLocks noChangeArrowheads="1"/>
              </p:cNvSpPr>
              <p:nvPr/>
            </p:nvSpPr>
            <p:spPr bwMode="auto">
              <a:xfrm>
                <a:off x="226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84" name="Rectangle 358"/>
              <p:cNvSpPr>
                <a:spLocks noChangeArrowheads="1"/>
              </p:cNvSpPr>
              <p:nvPr/>
            </p:nvSpPr>
            <p:spPr bwMode="auto">
              <a:xfrm>
                <a:off x="244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85" name="Rectangle 359"/>
              <p:cNvSpPr>
                <a:spLocks noChangeArrowheads="1"/>
              </p:cNvSpPr>
              <p:nvPr/>
            </p:nvSpPr>
            <p:spPr bwMode="auto">
              <a:xfrm>
                <a:off x="226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86" name="Rectangle 360"/>
              <p:cNvSpPr>
                <a:spLocks noChangeArrowheads="1"/>
              </p:cNvSpPr>
              <p:nvPr/>
            </p:nvSpPr>
            <p:spPr bwMode="auto">
              <a:xfrm>
                <a:off x="244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87" name="Rectangle 361"/>
              <p:cNvSpPr>
                <a:spLocks noChangeArrowheads="1"/>
              </p:cNvSpPr>
              <p:nvPr/>
            </p:nvSpPr>
            <p:spPr bwMode="auto">
              <a:xfrm>
                <a:off x="262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88" name="Rectangle 362"/>
              <p:cNvSpPr>
                <a:spLocks noChangeArrowheads="1"/>
              </p:cNvSpPr>
              <p:nvPr/>
            </p:nvSpPr>
            <p:spPr bwMode="auto">
              <a:xfrm>
                <a:off x="262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89" name="Rectangle 363"/>
              <p:cNvSpPr>
                <a:spLocks noChangeArrowheads="1"/>
              </p:cNvSpPr>
              <p:nvPr/>
            </p:nvSpPr>
            <p:spPr bwMode="auto">
              <a:xfrm>
                <a:off x="154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0" name="Rectangle 364"/>
              <p:cNvSpPr>
                <a:spLocks noChangeArrowheads="1"/>
              </p:cNvSpPr>
              <p:nvPr/>
            </p:nvSpPr>
            <p:spPr bwMode="auto">
              <a:xfrm>
                <a:off x="172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1" name="Rectangle 365"/>
              <p:cNvSpPr>
                <a:spLocks noChangeArrowheads="1"/>
              </p:cNvSpPr>
              <p:nvPr/>
            </p:nvSpPr>
            <p:spPr bwMode="auto">
              <a:xfrm>
                <a:off x="154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2" name="Rectangle 366"/>
              <p:cNvSpPr>
                <a:spLocks noChangeArrowheads="1"/>
              </p:cNvSpPr>
              <p:nvPr/>
            </p:nvSpPr>
            <p:spPr bwMode="auto">
              <a:xfrm>
                <a:off x="172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3" name="Rectangle 367"/>
              <p:cNvSpPr>
                <a:spLocks noChangeArrowheads="1"/>
              </p:cNvSpPr>
              <p:nvPr/>
            </p:nvSpPr>
            <p:spPr bwMode="auto">
              <a:xfrm>
                <a:off x="190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 name="Rectangle 368"/>
              <p:cNvSpPr>
                <a:spLocks noChangeArrowheads="1"/>
              </p:cNvSpPr>
              <p:nvPr/>
            </p:nvSpPr>
            <p:spPr bwMode="auto">
              <a:xfrm>
                <a:off x="208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5" name="Rectangle 369"/>
              <p:cNvSpPr>
                <a:spLocks noChangeArrowheads="1"/>
              </p:cNvSpPr>
              <p:nvPr/>
            </p:nvSpPr>
            <p:spPr bwMode="auto">
              <a:xfrm>
                <a:off x="190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6" name="Rectangle 370"/>
              <p:cNvSpPr>
                <a:spLocks noChangeArrowheads="1"/>
              </p:cNvSpPr>
              <p:nvPr/>
            </p:nvSpPr>
            <p:spPr bwMode="auto">
              <a:xfrm>
                <a:off x="208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7" name="Rectangle 371"/>
              <p:cNvSpPr>
                <a:spLocks noChangeArrowheads="1"/>
              </p:cNvSpPr>
              <p:nvPr/>
            </p:nvSpPr>
            <p:spPr bwMode="auto">
              <a:xfrm>
                <a:off x="226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8" name="Rectangle 372"/>
              <p:cNvSpPr>
                <a:spLocks noChangeArrowheads="1"/>
              </p:cNvSpPr>
              <p:nvPr/>
            </p:nvSpPr>
            <p:spPr bwMode="auto">
              <a:xfrm>
                <a:off x="244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9" name="Rectangle 373"/>
              <p:cNvSpPr>
                <a:spLocks noChangeArrowheads="1"/>
              </p:cNvSpPr>
              <p:nvPr/>
            </p:nvSpPr>
            <p:spPr bwMode="auto">
              <a:xfrm>
                <a:off x="226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0" name="Rectangle 374"/>
              <p:cNvSpPr>
                <a:spLocks noChangeArrowheads="1"/>
              </p:cNvSpPr>
              <p:nvPr/>
            </p:nvSpPr>
            <p:spPr bwMode="auto">
              <a:xfrm>
                <a:off x="244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1" name="Rectangle 375"/>
              <p:cNvSpPr>
                <a:spLocks noChangeArrowheads="1"/>
              </p:cNvSpPr>
              <p:nvPr/>
            </p:nvSpPr>
            <p:spPr bwMode="auto">
              <a:xfrm>
                <a:off x="262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2" name="Rectangle 376"/>
              <p:cNvSpPr>
                <a:spLocks noChangeArrowheads="1"/>
              </p:cNvSpPr>
              <p:nvPr/>
            </p:nvSpPr>
            <p:spPr bwMode="auto">
              <a:xfrm>
                <a:off x="262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8" name="Text Box 180"/>
            <p:cNvSpPr txBox="1">
              <a:spLocks noChangeArrowheads="1"/>
            </p:cNvSpPr>
            <p:nvPr/>
          </p:nvSpPr>
          <p:spPr bwMode="auto">
            <a:xfrm>
              <a:off x="1405" y="2542"/>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0</a:t>
              </a:r>
              <a:endParaRPr lang="en-GB" altLang="en-US" sz="1600"/>
            </a:p>
          </p:txBody>
        </p:sp>
        <p:sp>
          <p:nvSpPr>
            <p:cNvPr id="9" name="Text Box 181"/>
            <p:cNvSpPr txBox="1">
              <a:spLocks noChangeArrowheads="1"/>
            </p:cNvSpPr>
            <p:nvPr/>
          </p:nvSpPr>
          <p:spPr bwMode="auto">
            <a:xfrm>
              <a:off x="1628" y="2542"/>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1</a:t>
              </a:r>
              <a:endParaRPr lang="en-GB" altLang="en-US" sz="1600"/>
            </a:p>
          </p:txBody>
        </p:sp>
        <p:sp>
          <p:nvSpPr>
            <p:cNvPr id="10" name="Text Box 182"/>
            <p:cNvSpPr txBox="1">
              <a:spLocks noChangeArrowheads="1"/>
            </p:cNvSpPr>
            <p:nvPr/>
          </p:nvSpPr>
          <p:spPr bwMode="auto">
            <a:xfrm>
              <a:off x="1809" y="2542"/>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2</a:t>
              </a:r>
              <a:endParaRPr lang="en-GB" altLang="en-US" sz="1600"/>
            </a:p>
          </p:txBody>
        </p:sp>
        <p:sp>
          <p:nvSpPr>
            <p:cNvPr id="11" name="Text Box 183"/>
            <p:cNvSpPr txBox="1">
              <a:spLocks noChangeArrowheads="1"/>
            </p:cNvSpPr>
            <p:nvPr/>
          </p:nvSpPr>
          <p:spPr bwMode="auto">
            <a:xfrm>
              <a:off x="1990" y="2542"/>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3</a:t>
              </a:r>
              <a:endParaRPr lang="en-GB" altLang="en-US" sz="1600"/>
            </a:p>
          </p:txBody>
        </p:sp>
        <p:sp>
          <p:nvSpPr>
            <p:cNvPr id="12" name="Text Box 184"/>
            <p:cNvSpPr txBox="1">
              <a:spLocks noChangeArrowheads="1"/>
            </p:cNvSpPr>
            <p:nvPr/>
          </p:nvSpPr>
          <p:spPr bwMode="auto">
            <a:xfrm>
              <a:off x="2170" y="2542"/>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4</a:t>
              </a:r>
              <a:endParaRPr lang="en-GB" altLang="en-US" sz="1600"/>
            </a:p>
          </p:txBody>
        </p:sp>
        <p:sp>
          <p:nvSpPr>
            <p:cNvPr id="13" name="Text Box 185"/>
            <p:cNvSpPr txBox="1">
              <a:spLocks noChangeArrowheads="1"/>
            </p:cNvSpPr>
            <p:nvPr/>
          </p:nvSpPr>
          <p:spPr bwMode="auto">
            <a:xfrm>
              <a:off x="2351" y="2542"/>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5</a:t>
              </a:r>
              <a:endParaRPr lang="en-GB" altLang="en-US" sz="1600"/>
            </a:p>
          </p:txBody>
        </p:sp>
        <p:sp>
          <p:nvSpPr>
            <p:cNvPr id="14" name="Text Box 186"/>
            <p:cNvSpPr txBox="1">
              <a:spLocks noChangeArrowheads="1"/>
            </p:cNvSpPr>
            <p:nvPr/>
          </p:nvSpPr>
          <p:spPr bwMode="auto">
            <a:xfrm>
              <a:off x="2531" y="2540"/>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6</a:t>
              </a:r>
              <a:endParaRPr lang="en-GB" altLang="en-US" sz="1600"/>
            </a:p>
          </p:txBody>
        </p:sp>
        <p:sp>
          <p:nvSpPr>
            <p:cNvPr id="15" name="Text Box 187"/>
            <p:cNvSpPr txBox="1">
              <a:spLocks noChangeArrowheads="1"/>
            </p:cNvSpPr>
            <p:nvPr/>
          </p:nvSpPr>
          <p:spPr bwMode="auto">
            <a:xfrm>
              <a:off x="1236" y="2542"/>
              <a:ext cx="25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–1</a:t>
              </a:r>
              <a:endParaRPr lang="en-GB" altLang="en-US" sz="1600"/>
            </a:p>
          </p:txBody>
        </p:sp>
        <p:sp>
          <p:nvSpPr>
            <p:cNvPr id="16" name="Text Box 188"/>
            <p:cNvSpPr txBox="1">
              <a:spLocks noChangeArrowheads="1"/>
            </p:cNvSpPr>
            <p:nvPr/>
          </p:nvSpPr>
          <p:spPr bwMode="auto">
            <a:xfrm>
              <a:off x="1054" y="2542"/>
              <a:ext cx="25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–2</a:t>
              </a:r>
              <a:endParaRPr lang="en-GB" altLang="en-US" sz="1600"/>
            </a:p>
          </p:txBody>
        </p:sp>
        <p:sp>
          <p:nvSpPr>
            <p:cNvPr id="17" name="Text Box 189"/>
            <p:cNvSpPr txBox="1">
              <a:spLocks noChangeArrowheads="1"/>
            </p:cNvSpPr>
            <p:nvPr/>
          </p:nvSpPr>
          <p:spPr bwMode="auto">
            <a:xfrm>
              <a:off x="873" y="2542"/>
              <a:ext cx="25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–3</a:t>
              </a:r>
              <a:endParaRPr lang="en-GB" altLang="en-US" sz="1600"/>
            </a:p>
          </p:txBody>
        </p:sp>
        <p:sp>
          <p:nvSpPr>
            <p:cNvPr id="18" name="Text Box 190"/>
            <p:cNvSpPr txBox="1">
              <a:spLocks noChangeArrowheads="1"/>
            </p:cNvSpPr>
            <p:nvPr/>
          </p:nvSpPr>
          <p:spPr bwMode="auto">
            <a:xfrm>
              <a:off x="692" y="2542"/>
              <a:ext cx="25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–4</a:t>
              </a:r>
              <a:endParaRPr lang="en-GB" altLang="en-US" sz="1600"/>
            </a:p>
          </p:txBody>
        </p:sp>
        <p:sp>
          <p:nvSpPr>
            <p:cNvPr id="19" name="Text Box 191"/>
            <p:cNvSpPr txBox="1">
              <a:spLocks noChangeArrowheads="1"/>
            </p:cNvSpPr>
            <p:nvPr/>
          </p:nvSpPr>
          <p:spPr bwMode="auto">
            <a:xfrm>
              <a:off x="511" y="2542"/>
              <a:ext cx="25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–5</a:t>
              </a:r>
              <a:endParaRPr lang="en-GB" altLang="en-US" sz="1600"/>
            </a:p>
          </p:txBody>
        </p:sp>
        <p:sp>
          <p:nvSpPr>
            <p:cNvPr id="20" name="Text Box 192"/>
            <p:cNvSpPr txBox="1">
              <a:spLocks noChangeArrowheads="1"/>
            </p:cNvSpPr>
            <p:nvPr/>
          </p:nvSpPr>
          <p:spPr bwMode="auto">
            <a:xfrm>
              <a:off x="329" y="2542"/>
              <a:ext cx="25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–6</a:t>
              </a:r>
              <a:endParaRPr lang="en-GB" altLang="en-US" sz="1600"/>
            </a:p>
          </p:txBody>
        </p:sp>
        <p:sp>
          <p:nvSpPr>
            <p:cNvPr id="21" name="Text Box 193"/>
            <p:cNvSpPr txBox="1">
              <a:spLocks noChangeArrowheads="1"/>
            </p:cNvSpPr>
            <p:nvPr/>
          </p:nvSpPr>
          <p:spPr bwMode="auto">
            <a:xfrm>
              <a:off x="1391" y="2295"/>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1</a:t>
              </a:r>
              <a:endParaRPr lang="en-GB" altLang="en-US" sz="1600"/>
            </a:p>
          </p:txBody>
        </p:sp>
        <p:sp>
          <p:nvSpPr>
            <p:cNvPr id="22" name="Text Box 194"/>
            <p:cNvSpPr txBox="1">
              <a:spLocks noChangeArrowheads="1"/>
            </p:cNvSpPr>
            <p:nvPr/>
          </p:nvSpPr>
          <p:spPr bwMode="auto">
            <a:xfrm>
              <a:off x="1391" y="2114"/>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2</a:t>
              </a:r>
              <a:endParaRPr lang="en-GB" altLang="en-US" sz="1600"/>
            </a:p>
          </p:txBody>
        </p:sp>
        <p:sp>
          <p:nvSpPr>
            <p:cNvPr id="23" name="Text Box 195"/>
            <p:cNvSpPr txBox="1">
              <a:spLocks noChangeArrowheads="1"/>
            </p:cNvSpPr>
            <p:nvPr/>
          </p:nvSpPr>
          <p:spPr bwMode="auto">
            <a:xfrm>
              <a:off x="1391" y="1932"/>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3</a:t>
              </a:r>
              <a:endParaRPr lang="en-GB" altLang="en-US" sz="1600"/>
            </a:p>
          </p:txBody>
        </p:sp>
        <p:sp>
          <p:nvSpPr>
            <p:cNvPr id="24" name="Text Box 196"/>
            <p:cNvSpPr txBox="1">
              <a:spLocks noChangeArrowheads="1"/>
            </p:cNvSpPr>
            <p:nvPr/>
          </p:nvSpPr>
          <p:spPr bwMode="auto">
            <a:xfrm>
              <a:off x="1391" y="1750"/>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4</a:t>
              </a:r>
              <a:endParaRPr lang="en-GB" altLang="en-US" sz="1600"/>
            </a:p>
          </p:txBody>
        </p:sp>
        <p:sp>
          <p:nvSpPr>
            <p:cNvPr id="25" name="Text Box 197"/>
            <p:cNvSpPr txBox="1">
              <a:spLocks noChangeArrowheads="1"/>
            </p:cNvSpPr>
            <p:nvPr/>
          </p:nvSpPr>
          <p:spPr bwMode="auto">
            <a:xfrm>
              <a:off x="1391" y="1568"/>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5</a:t>
              </a:r>
              <a:endParaRPr lang="en-GB" altLang="en-US" sz="1600"/>
            </a:p>
          </p:txBody>
        </p:sp>
        <p:sp>
          <p:nvSpPr>
            <p:cNvPr id="26" name="Text Box 198"/>
            <p:cNvSpPr txBox="1">
              <a:spLocks noChangeArrowheads="1"/>
            </p:cNvSpPr>
            <p:nvPr/>
          </p:nvSpPr>
          <p:spPr bwMode="auto">
            <a:xfrm>
              <a:off x="1320" y="2838"/>
              <a:ext cx="25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–2</a:t>
              </a:r>
              <a:endParaRPr lang="en-GB" altLang="en-US" sz="1600"/>
            </a:p>
          </p:txBody>
        </p:sp>
        <p:sp>
          <p:nvSpPr>
            <p:cNvPr id="27" name="Text Box 199"/>
            <p:cNvSpPr txBox="1">
              <a:spLocks noChangeArrowheads="1"/>
            </p:cNvSpPr>
            <p:nvPr/>
          </p:nvSpPr>
          <p:spPr bwMode="auto">
            <a:xfrm>
              <a:off x="1320" y="3201"/>
              <a:ext cx="25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–4</a:t>
              </a:r>
              <a:endParaRPr lang="en-GB" altLang="en-US" sz="1600"/>
            </a:p>
          </p:txBody>
        </p:sp>
        <p:sp>
          <p:nvSpPr>
            <p:cNvPr id="28" name="Text Box 200"/>
            <p:cNvSpPr txBox="1">
              <a:spLocks noChangeArrowheads="1"/>
            </p:cNvSpPr>
            <p:nvPr/>
          </p:nvSpPr>
          <p:spPr bwMode="auto">
            <a:xfrm>
              <a:off x="1320" y="3020"/>
              <a:ext cx="25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–3</a:t>
              </a:r>
              <a:endParaRPr lang="en-GB" altLang="en-US" sz="1600"/>
            </a:p>
          </p:txBody>
        </p:sp>
        <p:sp>
          <p:nvSpPr>
            <p:cNvPr id="29" name="Text Box 201"/>
            <p:cNvSpPr txBox="1">
              <a:spLocks noChangeArrowheads="1"/>
            </p:cNvSpPr>
            <p:nvPr/>
          </p:nvSpPr>
          <p:spPr bwMode="auto">
            <a:xfrm>
              <a:off x="1320" y="3383"/>
              <a:ext cx="25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–5</a:t>
              </a:r>
              <a:endParaRPr lang="en-GB" altLang="en-US" sz="1600"/>
            </a:p>
          </p:txBody>
        </p:sp>
        <p:sp>
          <p:nvSpPr>
            <p:cNvPr id="30" name="Line 202"/>
            <p:cNvSpPr>
              <a:spLocks noChangeShapeType="1"/>
            </p:cNvSpPr>
            <p:nvPr/>
          </p:nvSpPr>
          <p:spPr bwMode="auto">
            <a:xfrm rot="-5400000">
              <a:off x="465" y="2585"/>
              <a:ext cx="2160" cy="5"/>
            </a:xfrm>
            <a:prstGeom prst="line">
              <a:avLst/>
            </a:prstGeom>
            <a:noFill/>
            <a:ln w="2857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 name="Text Box 203"/>
            <p:cNvSpPr txBox="1">
              <a:spLocks noChangeArrowheads="1"/>
            </p:cNvSpPr>
            <p:nvPr/>
          </p:nvSpPr>
          <p:spPr bwMode="auto">
            <a:xfrm>
              <a:off x="1320" y="2657"/>
              <a:ext cx="25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–1</a:t>
              </a:r>
              <a:endParaRPr lang="en-GB" altLang="en-US" sz="1600"/>
            </a:p>
          </p:txBody>
        </p:sp>
        <p:sp>
          <p:nvSpPr>
            <p:cNvPr id="32" name="Text Box 204"/>
            <p:cNvSpPr txBox="1">
              <a:spLocks noChangeArrowheads="1"/>
            </p:cNvSpPr>
            <p:nvPr/>
          </p:nvSpPr>
          <p:spPr bwMode="auto">
            <a:xfrm>
              <a:off x="1352" y="1376"/>
              <a:ext cx="1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800" b="1" i="1">
                  <a:latin typeface="Times New Roman" panose="02020603050405020304" pitchFamily="18" charset="0"/>
                </a:rPr>
                <a:t>y</a:t>
              </a:r>
            </a:p>
          </p:txBody>
        </p:sp>
        <p:sp>
          <p:nvSpPr>
            <p:cNvPr id="33" name="Text Box 205"/>
            <p:cNvSpPr txBox="1">
              <a:spLocks noChangeArrowheads="1"/>
            </p:cNvSpPr>
            <p:nvPr/>
          </p:nvSpPr>
          <p:spPr bwMode="auto">
            <a:xfrm>
              <a:off x="2614" y="2326"/>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800" b="1" i="1">
                  <a:latin typeface="Times New Roman" panose="02020603050405020304" pitchFamily="18" charset="0"/>
                </a:rPr>
                <a:t>x</a:t>
              </a:r>
            </a:p>
          </p:txBody>
        </p:sp>
        <p:sp>
          <p:nvSpPr>
            <p:cNvPr id="34" name="Line 206"/>
            <p:cNvSpPr>
              <a:spLocks noChangeShapeType="1"/>
            </p:cNvSpPr>
            <p:nvPr/>
          </p:nvSpPr>
          <p:spPr bwMode="auto">
            <a:xfrm>
              <a:off x="282" y="2588"/>
              <a:ext cx="2520" cy="0"/>
            </a:xfrm>
            <a:prstGeom prst="line">
              <a:avLst/>
            </a:prstGeom>
            <a:noFill/>
            <a:ln w="2857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GB"/>
            </a:p>
          </p:txBody>
        </p:sp>
      </p:grpSp>
      <p:sp>
        <p:nvSpPr>
          <p:cNvPr id="203" name="Rectangle 383"/>
          <p:cNvSpPr>
            <a:spLocks noChangeArrowheads="1"/>
          </p:cNvSpPr>
          <p:nvPr/>
        </p:nvSpPr>
        <p:spPr bwMode="auto">
          <a:xfrm>
            <a:off x="3271838" y="1600570"/>
            <a:ext cx="835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i="1" dirty="0">
                <a:latin typeface="Times New Roman" panose="02020603050405020304" pitchFamily="18" charset="0"/>
              </a:rPr>
              <a:t>x</a:t>
            </a:r>
            <a:r>
              <a:rPr lang="en-US" altLang="en-US" dirty="0"/>
              <a:t> &gt; 2</a:t>
            </a:r>
            <a:endParaRPr lang="en-GB" altLang="en-US" dirty="0"/>
          </a:p>
        </p:txBody>
      </p:sp>
    </p:spTree>
    <p:extLst>
      <p:ext uri="{BB962C8B-B14F-4D97-AF65-F5344CB8AC3E}">
        <p14:creationId xmlns:p14="http://schemas.microsoft.com/office/powerpoint/2010/main" val="586450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205"/>
                                        </p:tgtEl>
                                        <p:attrNameLst>
                                          <p:attrName>style.visibility</p:attrName>
                                        </p:attrNameLst>
                                      </p:cBhvr>
                                      <p:to>
                                        <p:strVal val="visible"/>
                                      </p:to>
                                    </p:set>
                                    <p:animEffect transition="in" filter="wipe(up)">
                                      <p:cBhvr>
                                        <p:cTn id="11" dur="1000"/>
                                        <p:tgtEl>
                                          <p:spTgt spid="205"/>
                                        </p:tgtEl>
                                      </p:cBhvr>
                                    </p:animEffect>
                                  </p:childTnLst>
                                </p:cTn>
                              </p:par>
                            </p:childTnLst>
                          </p:cTn>
                        </p:par>
                        <p:par>
                          <p:cTn id="12" fill="hold">
                            <p:stCondLst>
                              <p:cond delay="1000"/>
                            </p:stCondLst>
                            <p:childTnLst>
                              <p:par>
                                <p:cTn id="13" presetID="1" presetClass="entr" presetSubtype="0" fill="hold" grpId="0" nodeType="afterEffect">
                                  <p:stCondLst>
                                    <p:cond delay="0"/>
                                  </p:stCondLst>
                                  <p:childTnLst>
                                    <p:set>
                                      <p:cBhvr>
                                        <p:cTn id="14" dur="1" fill="hold">
                                          <p:stCondLst>
                                            <p:cond delay="0"/>
                                          </p:stCondLst>
                                        </p:cTn>
                                        <p:tgtEl>
                                          <p:spTgt spid="20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22" presetClass="entr" presetSubtype="8" fill="hold" grpId="0" nodeType="withEffect">
                                  <p:stCondLst>
                                    <p:cond delay="0"/>
                                  </p:stCondLst>
                                  <p:childTnLst>
                                    <p:set>
                                      <p:cBhvr>
                                        <p:cTn id="20" dur="1" fill="hold">
                                          <p:stCondLst>
                                            <p:cond delay="0"/>
                                          </p:stCondLst>
                                        </p:cTn>
                                        <p:tgtEl>
                                          <p:spTgt spid="204"/>
                                        </p:tgtEl>
                                        <p:attrNameLst>
                                          <p:attrName>style.visibility</p:attrName>
                                        </p:attrNameLst>
                                      </p:cBhvr>
                                      <p:to>
                                        <p:strVal val="visible"/>
                                      </p:to>
                                    </p:set>
                                    <p:animEffect transition="in" filter="wipe(left)">
                                      <p:cBhvr>
                                        <p:cTn id="21" dur="500"/>
                                        <p:tgtEl>
                                          <p:spTgt spid="204"/>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childTnLst>
                                </p:cTn>
                              </p:par>
                              <p:par>
                                <p:cTn id="26" presetID="22" presetClass="entr" presetSubtype="2" fill="hold" nodeType="with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right)">
                                      <p:cBhvr>
                                        <p:cTn id="28"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204" grpId="0" animBg="1"/>
      <p:bldP spid="20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06068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5"/>
          <p:cNvSpPr txBox="1">
            <a:spLocks noChangeArrowheads="1"/>
          </p:cNvSpPr>
          <p:nvPr/>
        </p:nvSpPr>
        <p:spPr bwMode="auto">
          <a:xfrm>
            <a:off x="288925" y="990600"/>
            <a:ext cx="862647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800" dirty="0"/>
              <a:t>When several regions are shown on the same graph it is usual to shade out the </a:t>
            </a:r>
            <a:r>
              <a:rPr lang="en-US" altLang="en-US" sz="1800" i="1" dirty="0"/>
              <a:t>unwanted</a:t>
            </a:r>
            <a:r>
              <a:rPr lang="en-US" altLang="en-US" sz="1800" dirty="0"/>
              <a:t> regions.</a:t>
            </a:r>
            <a:endParaRPr lang="en-GB" altLang="en-US" sz="1800" dirty="0">
              <a:solidFill>
                <a:schemeClr val="tx1"/>
              </a:solidFill>
            </a:endParaRPr>
          </a:p>
        </p:txBody>
      </p:sp>
      <p:sp>
        <p:nvSpPr>
          <p:cNvPr id="4" name="Text Box 6"/>
          <p:cNvSpPr txBox="1">
            <a:spLocks noChangeArrowheads="1"/>
          </p:cNvSpPr>
          <p:nvPr/>
        </p:nvSpPr>
        <p:spPr bwMode="auto">
          <a:xfrm>
            <a:off x="288925" y="1559809"/>
            <a:ext cx="8610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800" dirty="0"/>
              <a:t>This is so that the required area where the regions overlap can easily be identified.</a:t>
            </a:r>
            <a:endParaRPr lang="en-GB" altLang="en-US" sz="1800" dirty="0">
              <a:solidFill>
                <a:schemeClr val="tx1"/>
              </a:solidFill>
            </a:endParaRPr>
          </a:p>
        </p:txBody>
      </p:sp>
      <p:sp>
        <p:nvSpPr>
          <p:cNvPr id="5" name="Text Box 7"/>
          <p:cNvSpPr txBox="1">
            <a:spLocks noChangeArrowheads="1"/>
          </p:cNvSpPr>
          <p:nvPr/>
        </p:nvSpPr>
        <p:spPr bwMode="auto">
          <a:xfrm>
            <a:off x="4876800" y="1994386"/>
            <a:ext cx="371792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800" dirty="0"/>
              <a:t>For example, to show the region where –4 &lt; </a:t>
            </a:r>
            <a:r>
              <a:rPr lang="en-US" altLang="en-US" sz="1800" i="1" dirty="0">
                <a:latin typeface="Times New Roman" panose="02020603050405020304" pitchFamily="18" charset="0"/>
              </a:rPr>
              <a:t>x</a:t>
            </a:r>
            <a:r>
              <a:rPr lang="en-US" altLang="en-US" sz="1800" dirty="0"/>
              <a:t> &lt; –1 and –1 &lt; </a:t>
            </a:r>
            <a:r>
              <a:rPr lang="en-US" altLang="en-US" sz="1800" i="1" dirty="0">
                <a:latin typeface="Times New Roman" panose="02020603050405020304" pitchFamily="18" charset="0"/>
              </a:rPr>
              <a:t>y </a:t>
            </a:r>
            <a:r>
              <a:rPr lang="en-US" altLang="en-US" sz="1800" dirty="0">
                <a:solidFill>
                  <a:schemeClr val="tx1"/>
                </a:solidFill>
              </a:rPr>
              <a:t>≤ 3,</a:t>
            </a:r>
            <a:endParaRPr lang="en-GB" altLang="en-US" sz="1800" dirty="0">
              <a:solidFill>
                <a:schemeClr val="tx1"/>
              </a:solidFill>
            </a:endParaRPr>
          </a:p>
        </p:txBody>
      </p:sp>
      <p:sp>
        <p:nvSpPr>
          <p:cNvPr id="6" name="Text Box 9"/>
          <p:cNvSpPr txBox="1">
            <a:spLocks noChangeArrowheads="1"/>
          </p:cNvSpPr>
          <p:nvPr/>
        </p:nvSpPr>
        <p:spPr bwMode="auto">
          <a:xfrm>
            <a:off x="4876798" y="2599786"/>
            <a:ext cx="371792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rgbClr val="010066"/>
                </a:solidFill>
                <a:latin typeface="Arial" panose="020B0604020202020204" pitchFamily="34" charset="0"/>
                <a:cs typeface="Arial" panose="020B0604020202020204" pitchFamily="34" charset="0"/>
              </a:defRPr>
            </a:lvl1pPr>
            <a:lvl2pPr marL="914400" indent="-457200">
              <a:defRPr sz="2400">
                <a:solidFill>
                  <a:srgbClr val="010066"/>
                </a:solidFill>
                <a:latin typeface="Arial" panose="020B0604020202020204" pitchFamily="34" charset="0"/>
                <a:cs typeface="Arial" panose="020B0604020202020204" pitchFamily="34" charset="0"/>
              </a:defRPr>
            </a:lvl2pPr>
            <a:lvl3pPr marL="1371600" indent="-457200">
              <a:defRPr sz="2400">
                <a:solidFill>
                  <a:srgbClr val="010066"/>
                </a:solidFill>
                <a:latin typeface="Arial" panose="020B0604020202020204" pitchFamily="34" charset="0"/>
                <a:cs typeface="Arial" panose="020B0604020202020204" pitchFamily="34" charset="0"/>
              </a:defRPr>
            </a:lvl3pPr>
            <a:lvl4pPr marL="1828800" indent="-457200">
              <a:defRPr sz="2400">
                <a:solidFill>
                  <a:srgbClr val="010066"/>
                </a:solidFill>
                <a:latin typeface="Arial" panose="020B0604020202020204" pitchFamily="34" charset="0"/>
                <a:cs typeface="Arial" panose="020B0604020202020204" pitchFamily="34" charset="0"/>
              </a:defRPr>
            </a:lvl4pPr>
            <a:lvl5pPr marL="2286000" indent="-457200">
              <a:defRPr sz="2400">
                <a:solidFill>
                  <a:srgbClr val="010066"/>
                </a:solidFill>
                <a:latin typeface="Arial" panose="020B0604020202020204" pitchFamily="34" charset="0"/>
                <a:cs typeface="Arial" panose="020B0604020202020204" pitchFamily="34" charset="0"/>
              </a:defRPr>
            </a:lvl5pPr>
            <a:lvl6pPr marL="2743200" indent="-4572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3200400" indent="-4572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657600" indent="-4572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4114800" indent="-4572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a:buFontTx/>
              <a:buAutoNum type="arabicParenR"/>
            </a:pPr>
            <a:r>
              <a:rPr lang="en-US" altLang="en-US" sz="1800" dirty="0"/>
              <a:t>Shade out the regions</a:t>
            </a:r>
          </a:p>
          <a:p>
            <a:r>
              <a:rPr lang="en-US" altLang="en-US" sz="1800" dirty="0"/>
              <a:t>     </a:t>
            </a:r>
            <a:r>
              <a:rPr lang="en-US" altLang="en-US" sz="1800" i="1" dirty="0">
                <a:latin typeface="Times New Roman" panose="02020603050405020304" pitchFamily="18" charset="0"/>
              </a:rPr>
              <a:t>x</a:t>
            </a:r>
            <a:r>
              <a:rPr lang="en-US" altLang="en-US" sz="1800" dirty="0"/>
              <a:t> &lt; –4 and </a:t>
            </a:r>
            <a:r>
              <a:rPr lang="en-US" altLang="en-US" sz="1800" i="1" dirty="0">
                <a:latin typeface="Times New Roman" panose="02020603050405020304" pitchFamily="18" charset="0"/>
              </a:rPr>
              <a:t>x</a:t>
            </a:r>
            <a:r>
              <a:rPr lang="en-US" altLang="en-US" sz="1800" dirty="0"/>
              <a:t> &gt; –1.</a:t>
            </a:r>
            <a:endParaRPr lang="en-GB" altLang="en-US" sz="1800" dirty="0">
              <a:solidFill>
                <a:schemeClr val="tx1"/>
              </a:solidFill>
            </a:endParaRPr>
          </a:p>
        </p:txBody>
      </p:sp>
      <p:sp>
        <p:nvSpPr>
          <p:cNvPr id="7" name="Text Box 10"/>
          <p:cNvSpPr txBox="1">
            <a:spLocks noChangeArrowheads="1"/>
          </p:cNvSpPr>
          <p:nvPr/>
        </p:nvSpPr>
        <p:spPr bwMode="auto">
          <a:xfrm>
            <a:off x="4876796" y="3205186"/>
            <a:ext cx="371792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rgbClr val="010066"/>
                </a:solidFill>
                <a:latin typeface="Arial" panose="020B0604020202020204" pitchFamily="34" charset="0"/>
                <a:cs typeface="Arial" panose="020B0604020202020204" pitchFamily="34" charset="0"/>
              </a:defRPr>
            </a:lvl1pPr>
            <a:lvl2pPr marL="914400" indent="-457200">
              <a:defRPr sz="2400">
                <a:solidFill>
                  <a:srgbClr val="010066"/>
                </a:solidFill>
                <a:latin typeface="Arial" panose="020B0604020202020204" pitchFamily="34" charset="0"/>
                <a:cs typeface="Arial" panose="020B0604020202020204" pitchFamily="34" charset="0"/>
              </a:defRPr>
            </a:lvl2pPr>
            <a:lvl3pPr marL="1371600" indent="-457200">
              <a:defRPr sz="2400">
                <a:solidFill>
                  <a:srgbClr val="010066"/>
                </a:solidFill>
                <a:latin typeface="Arial" panose="020B0604020202020204" pitchFamily="34" charset="0"/>
                <a:cs typeface="Arial" panose="020B0604020202020204" pitchFamily="34" charset="0"/>
              </a:defRPr>
            </a:lvl3pPr>
            <a:lvl4pPr marL="1828800" indent="-457200">
              <a:defRPr sz="2400">
                <a:solidFill>
                  <a:srgbClr val="010066"/>
                </a:solidFill>
                <a:latin typeface="Arial" panose="020B0604020202020204" pitchFamily="34" charset="0"/>
                <a:cs typeface="Arial" panose="020B0604020202020204" pitchFamily="34" charset="0"/>
              </a:defRPr>
            </a:lvl4pPr>
            <a:lvl5pPr marL="2286000" indent="-457200">
              <a:defRPr sz="2400">
                <a:solidFill>
                  <a:srgbClr val="010066"/>
                </a:solidFill>
                <a:latin typeface="Arial" panose="020B0604020202020204" pitchFamily="34" charset="0"/>
                <a:cs typeface="Arial" panose="020B0604020202020204" pitchFamily="34" charset="0"/>
              </a:defRPr>
            </a:lvl5pPr>
            <a:lvl6pPr marL="2743200" indent="-4572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3200400" indent="-4572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657600" indent="-4572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4114800" indent="-4572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800" dirty="0"/>
              <a:t>2)  Shade out the regions</a:t>
            </a:r>
          </a:p>
          <a:p>
            <a:r>
              <a:rPr lang="en-US" altLang="en-US" sz="1800" dirty="0"/>
              <a:t>     </a:t>
            </a:r>
            <a:r>
              <a:rPr lang="en-US" altLang="en-US" sz="1800" i="1" dirty="0">
                <a:latin typeface="Times New Roman" panose="02020603050405020304" pitchFamily="18" charset="0"/>
              </a:rPr>
              <a:t>y</a:t>
            </a:r>
            <a:r>
              <a:rPr lang="en-US" altLang="en-US" sz="1800" dirty="0"/>
              <a:t> &lt; –1 and </a:t>
            </a:r>
            <a:r>
              <a:rPr lang="en-US" altLang="en-US" sz="1800" i="1" dirty="0">
                <a:latin typeface="Times New Roman" panose="02020603050405020304" pitchFamily="18" charset="0"/>
              </a:rPr>
              <a:t>y</a:t>
            </a:r>
            <a:r>
              <a:rPr lang="en-US" altLang="en-US" sz="1800" dirty="0"/>
              <a:t> </a:t>
            </a:r>
            <a:r>
              <a:rPr lang="en-GB" altLang="en-US" sz="1800" dirty="0">
                <a:solidFill>
                  <a:schemeClr val="tx1"/>
                </a:solidFill>
              </a:rPr>
              <a:t>≥</a:t>
            </a:r>
            <a:r>
              <a:rPr lang="en-US" altLang="en-US" sz="1800" dirty="0"/>
              <a:t> 3.</a:t>
            </a:r>
            <a:endParaRPr lang="en-GB" altLang="en-US" sz="1800" dirty="0"/>
          </a:p>
        </p:txBody>
      </p:sp>
      <p:sp>
        <p:nvSpPr>
          <p:cNvPr id="8" name="Text Box 11"/>
          <p:cNvSpPr txBox="1">
            <a:spLocks noChangeArrowheads="1"/>
          </p:cNvSpPr>
          <p:nvPr/>
        </p:nvSpPr>
        <p:spPr bwMode="auto">
          <a:xfrm>
            <a:off x="4876795" y="3856818"/>
            <a:ext cx="371792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800" dirty="0"/>
              <a:t>The unshaded region satisfies both –4 &lt; </a:t>
            </a:r>
            <a:r>
              <a:rPr lang="en-US" altLang="en-US" sz="1800" i="1" dirty="0">
                <a:latin typeface="Times New Roman" panose="02020603050405020304" pitchFamily="18" charset="0"/>
              </a:rPr>
              <a:t>x</a:t>
            </a:r>
            <a:r>
              <a:rPr lang="en-US" altLang="en-US" sz="1800" dirty="0"/>
              <a:t> &lt; –1 and –1 &lt; </a:t>
            </a:r>
            <a:r>
              <a:rPr lang="en-US" altLang="en-US" sz="1800" i="1" dirty="0">
                <a:latin typeface="Times New Roman" panose="02020603050405020304" pitchFamily="18" charset="0"/>
              </a:rPr>
              <a:t>y </a:t>
            </a:r>
            <a:r>
              <a:rPr lang="en-US" altLang="en-US" sz="1800" dirty="0">
                <a:solidFill>
                  <a:schemeClr val="tx1"/>
                </a:solidFill>
              </a:rPr>
              <a:t>≤ 3.</a:t>
            </a:r>
            <a:endParaRPr lang="en-GB" altLang="en-US" sz="1800" dirty="0">
              <a:solidFill>
                <a:schemeClr val="tx1"/>
              </a:solidFill>
            </a:endParaRPr>
          </a:p>
        </p:txBody>
      </p:sp>
      <p:sp>
        <p:nvSpPr>
          <p:cNvPr id="10" name="Rectangle 222"/>
          <p:cNvSpPr>
            <a:spLocks noChangeArrowheads="1"/>
          </p:cNvSpPr>
          <p:nvPr/>
        </p:nvSpPr>
        <p:spPr bwMode="auto">
          <a:xfrm>
            <a:off x="469491" y="2020219"/>
            <a:ext cx="3165631" cy="606894"/>
          </a:xfrm>
          <a:prstGeom prst="rect">
            <a:avLst/>
          </a:prstGeom>
          <a:solidFill>
            <a:srgbClr val="FEB2B2">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1" name="Rectangle 221"/>
          <p:cNvSpPr>
            <a:spLocks noChangeArrowheads="1"/>
          </p:cNvSpPr>
          <p:nvPr/>
        </p:nvSpPr>
        <p:spPr bwMode="auto">
          <a:xfrm>
            <a:off x="469490" y="3428335"/>
            <a:ext cx="3157393" cy="990151"/>
          </a:xfrm>
          <a:prstGeom prst="rect">
            <a:avLst/>
          </a:prstGeom>
          <a:solidFill>
            <a:srgbClr val="A5E9A5">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2" name="Rectangle 216"/>
          <p:cNvSpPr>
            <a:spLocks noChangeArrowheads="1"/>
          </p:cNvSpPr>
          <p:nvPr/>
        </p:nvSpPr>
        <p:spPr bwMode="auto">
          <a:xfrm>
            <a:off x="452437" y="2006871"/>
            <a:ext cx="681228" cy="2419502"/>
          </a:xfrm>
          <a:prstGeom prst="rect">
            <a:avLst/>
          </a:prstGeom>
          <a:solidFill>
            <a:srgbClr val="B2E0EF">
              <a:alpha val="70195"/>
            </a:srgbClr>
          </a:solidFill>
          <a:ln>
            <a:noFill/>
          </a:ln>
          <a:effectLst/>
          <a:extLst>
            <a:ext uri="{91240B29-F687-4F45-9708-019B960494DF}">
              <a14:hiddenLine xmlns:a14="http://schemas.microsoft.com/office/drawing/2010/main" w="952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211" name="Rectangle 218"/>
          <p:cNvSpPr>
            <a:spLocks noChangeArrowheads="1"/>
          </p:cNvSpPr>
          <p:nvPr/>
        </p:nvSpPr>
        <p:spPr bwMode="auto">
          <a:xfrm>
            <a:off x="1835746" y="2020219"/>
            <a:ext cx="1791137" cy="2398267"/>
          </a:xfrm>
          <a:prstGeom prst="rect">
            <a:avLst/>
          </a:prstGeom>
          <a:solidFill>
            <a:srgbClr val="FFFF99">
              <a:alpha val="70195"/>
            </a:srgbClr>
          </a:solidFill>
          <a:ln>
            <a:noFill/>
          </a:ln>
          <a:effectLst/>
          <a:extLst>
            <a:ext uri="{91240B29-F687-4F45-9708-019B960494DF}">
              <a14:hiddenLine xmlns:a14="http://schemas.microsoft.com/office/drawing/2010/main" w="952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214" name="Line 220"/>
          <p:cNvSpPr>
            <a:spLocks noChangeShapeType="1"/>
          </p:cNvSpPr>
          <p:nvPr/>
        </p:nvSpPr>
        <p:spPr bwMode="auto">
          <a:xfrm flipV="1">
            <a:off x="432594" y="2593733"/>
            <a:ext cx="3194289" cy="6053"/>
          </a:xfrm>
          <a:prstGeom prst="line">
            <a:avLst/>
          </a:prstGeom>
          <a:noFill/>
          <a:ln w="2857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3" name="Group 14"/>
          <p:cNvGrpSpPr>
            <a:grpSpLocks/>
          </p:cNvGrpSpPr>
          <p:nvPr/>
        </p:nvGrpSpPr>
        <p:grpSpPr bwMode="auto">
          <a:xfrm>
            <a:off x="458787" y="1864942"/>
            <a:ext cx="3173186" cy="2637425"/>
            <a:chOff x="282" y="1376"/>
            <a:chExt cx="2520" cy="2360"/>
          </a:xfrm>
        </p:grpSpPr>
        <p:grpSp>
          <p:nvGrpSpPr>
            <p:cNvPr id="14" name="Group 15"/>
            <p:cNvGrpSpPr>
              <a:grpSpLocks/>
            </p:cNvGrpSpPr>
            <p:nvPr/>
          </p:nvGrpSpPr>
          <p:grpSpPr bwMode="auto">
            <a:xfrm>
              <a:off x="282" y="1508"/>
              <a:ext cx="2520" cy="2160"/>
              <a:chOff x="282" y="1508"/>
              <a:chExt cx="2520" cy="2160"/>
            </a:xfrm>
          </p:grpSpPr>
          <p:sp>
            <p:nvSpPr>
              <p:cNvPr id="42" name="Rectangle 16"/>
              <p:cNvSpPr>
                <a:spLocks noChangeArrowheads="1"/>
              </p:cNvSpPr>
              <p:nvPr/>
            </p:nvSpPr>
            <p:spPr bwMode="auto">
              <a:xfrm>
                <a:off x="28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43" name="Rectangle 17"/>
              <p:cNvSpPr>
                <a:spLocks noChangeArrowheads="1"/>
              </p:cNvSpPr>
              <p:nvPr/>
            </p:nvSpPr>
            <p:spPr bwMode="auto">
              <a:xfrm>
                <a:off x="28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44" name="Rectangle 18"/>
              <p:cNvSpPr>
                <a:spLocks noChangeArrowheads="1"/>
              </p:cNvSpPr>
              <p:nvPr/>
            </p:nvSpPr>
            <p:spPr bwMode="auto">
              <a:xfrm>
                <a:off x="46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45" name="Rectangle 19"/>
              <p:cNvSpPr>
                <a:spLocks noChangeArrowheads="1"/>
              </p:cNvSpPr>
              <p:nvPr/>
            </p:nvSpPr>
            <p:spPr bwMode="auto">
              <a:xfrm>
                <a:off x="64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46" name="Rectangle 20"/>
              <p:cNvSpPr>
                <a:spLocks noChangeArrowheads="1"/>
              </p:cNvSpPr>
              <p:nvPr/>
            </p:nvSpPr>
            <p:spPr bwMode="auto">
              <a:xfrm>
                <a:off x="46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47" name="Rectangle 21"/>
              <p:cNvSpPr>
                <a:spLocks noChangeArrowheads="1"/>
              </p:cNvSpPr>
              <p:nvPr/>
            </p:nvSpPr>
            <p:spPr bwMode="auto">
              <a:xfrm>
                <a:off x="64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48" name="Rectangle 22"/>
              <p:cNvSpPr>
                <a:spLocks noChangeArrowheads="1"/>
              </p:cNvSpPr>
              <p:nvPr/>
            </p:nvSpPr>
            <p:spPr bwMode="auto">
              <a:xfrm>
                <a:off x="82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49" name="Rectangle 23"/>
              <p:cNvSpPr>
                <a:spLocks noChangeArrowheads="1"/>
              </p:cNvSpPr>
              <p:nvPr/>
            </p:nvSpPr>
            <p:spPr bwMode="auto">
              <a:xfrm>
                <a:off x="100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50" name="Rectangle 24"/>
              <p:cNvSpPr>
                <a:spLocks noChangeArrowheads="1"/>
              </p:cNvSpPr>
              <p:nvPr/>
            </p:nvSpPr>
            <p:spPr bwMode="auto">
              <a:xfrm>
                <a:off x="82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51" name="Rectangle 25"/>
              <p:cNvSpPr>
                <a:spLocks noChangeArrowheads="1"/>
              </p:cNvSpPr>
              <p:nvPr/>
            </p:nvSpPr>
            <p:spPr bwMode="auto">
              <a:xfrm>
                <a:off x="100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52" name="Rectangle 26"/>
              <p:cNvSpPr>
                <a:spLocks noChangeArrowheads="1"/>
              </p:cNvSpPr>
              <p:nvPr/>
            </p:nvSpPr>
            <p:spPr bwMode="auto">
              <a:xfrm>
                <a:off x="118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53" name="Rectangle 27"/>
              <p:cNvSpPr>
                <a:spLocks noChangeArrowheads="1"/>
              </p:cNvSpPr>
              <p:nvPr/>
            </p:nvSpPr>
            <p:spPr bwMode="auto">
              <a:xfrm>
                <a:off x="136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54" name="Rectangle 28"/>
              <p:cNvSpPr>
                <a:spLocks noChangeArrowheads="1"/>
              </p:cNvSpPr>
              <p:nvPr/>
            </p:nvSpPr>
            <p:spPr bwMode="auto">
              <a:xfrm>
                <a:off x="118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55" name="Rectangle 29"/>
              <p:cNvSpPr>
                <a:spLocks noChangeArrowheads="1"/>
              </p:cNvSpPr>
              <p:nvPr/>
            </p:nvSpPr>
            <p:spPr bwMode="auto">
              <a:xfrm>
                <a:off x="136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56" name="Rectangle 30"/>
              <p:cNvSpPr>
                <a:spLocks noChangeArrowheads="1"/>
              </p:cNvSpPr>
              <p:nvPr/>
            </p:nvSpPr>
            <p:spPr bwMode="auto">
              <a:xfrm>
                <a:off x="28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57" name="Rectangle 31"/>
              <p:cNvSpPr>
                <a:spLocks noChangeArrowheads="1"/>
              </p:cNvSpPr>
              <p:nvPr/>
            </p:nvSpPr>
            <p:spPr bwMode="auto">
              <a:xfrm>
                <a:off x="28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58" name="Rectangle 32"/>
              <p:cNvSpPr>
                <a:spLocks noChangeArrowheads="1"/>
              </p:cNvSpPr>
              <p:nvPr/>
            </p:nvSpPr>
            <p:spPr bwMode="auto">
              <a:xfrm>
                <a:off x="46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59" name="Rectangle 33"/>
              <p:cNvSpPr>
                <a:spLocks noChangeArrowheads="1"/>
              </p:cNvSpPr>
              <p:nvPr/>
            </p:nvSpPr>
            <p:spPr bwMode="auto">
              <a:xfrm>
                <a:off x="64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60" name="Rectangle 34"/>
              <p:cNvSpPr>
                <a:spLocks noChangeArrowheads="1"/>
              </p:cNvSpPr>
              <p:nvPr/>
            </p:nvSpPr>
            <p:spPr bwMode="auto">
              <a:xfrm>
                <a:off x="46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61" name="Rectangle 35"/>
              <p:cNvSpPr>
                <a:spLocks noChangeArrowheads="1"/>
              </p:cNvSpPr>
              <p:nvPr/>
            </p:nvSpPr>
            <p:spPr bwMode="auto">
              <a:xfrm>
                <a:off x="64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62" name="Rectangle 36"/>
              <p:cNvSpPr>
                <a:spLocks noChangeArrowheads="1"/>
              </p:cNvSpPr>
              <p:nvPr/>
            </p:nvSpPr>
            <p:spPr bwMode="auto">
              <a:xfrm>
                <a:off x="28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63" name="Rectangle 37"/>
              <p:cNvSpPr>
                <a:spLocks noChangeArrowheads="1"/>
              </p:cNvSpPr>
              <p:nvPr/>
            </p:nvSpPr>
            <p:spPr bwMode="auto">
              <a:xfrm>
                <a:off x="28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64" name="Rectangle 38"/>
              <p:cNvSpPr>
                <a:spLocks noChangeArrowheads="1"/>
              </p:cNvSpPr>
              <p:nvPr/>
            </p:nvSpPr>
            <p:spPr bwMode="auto">
              <a:xfrm>
                <a:off x="46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65" name="Rectangle 39"/>
              <p:cNvSpPr>
                <a:spLocks noChangeArrowheads="1"/>
              </p:cNvSpPr>
              <p:nvPr/>
            </p:nvSpPr>
            <p:spPr bwMode="auto">
              <a:xfrm>
                <a:off x="64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66" name="Rectangle 40"/>
              <p:cNvSpPr>
                <a:spLocks noChangeArrowheads="1"/>
              </p:cNvSpPr>
              <p:nvPr/>
            </p:nvSpPr>
            <p:spPr bwMode="auto">
              <a:xfrm>
                <a:off x="46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67" name="Rectangle 41"/>
              <p:cNvSpPr>
                <a:spLocks noChangeArrowheads="1"/>
              </p:cNvSpPr>
              <p:nvPr/>
            </p:nvSpPr>
            <p:spPr bwMode="auto">
              <a:xfrm>
                <a:off x="64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68" name="Rectangle 42"/>
              <p:cNvSpPr>
                <a:spLocks noChangeArrowheads="1"/>
              </p:cNvSpPr>
              <p:nvPr/>
            </p:nvSpPr>
            <p:spPr bwMode="auto">
              <a:xfrm>
                <a:off x="82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69" name="Rectangle 43"/>
              <p:cNvSpPr>
                <a:spLocks noChangeArrowheads="1"/>
              </p:cNvSpPr>
              <p:nvPr/>
            </p:nvSpPr>
            <p:spPr bwMode="auto">
              <a:xfrm>
                <a:off x="100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70" name="Rectangle 44"/>
              <p:cNvSpPr>
                <a:spLocks noChangeArrowheads="1"/>
              </p:cNvSpPr>
              <p:nvPr/>
            </p:nvSpPr>
            <p:spPr bwMode="auto">
              <a:xfrm>
                <a:off x="82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71" name="Rectangle 45"/>
              <p:cNvSpPr>
                <a:spLocks noChangeArrowheads="1"/>
              </p:cNvSpPr>
              <p:nvPr/>
            </p:nvSpPr>
            <p:spPr bwMode="auto">
              <a:xfrm>
                <a:off x="100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72" name="Rectangle 46"/>
              <p:cNvSpPr>
                <a:spLocks noChangeArrowheads="1"/>
              </p:cNvSpPr>
              <p:nvPr/>
            </p:nvSpPr>
            <p:spPr bwMode="auto">
              <a:xfrm>
                <a:off x="118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73" name="Rectangle 47"/>
              <p:cNvSpPr>
                <a:spLocks noChangeArrowheads="1"/>
              </p:cNvSpPr>
              <p:nvPr/>
            </p:nvSpPr>
            <p:spPr bwMode="auto">
              <a:xfrm>
                <a:off x="136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74" name="Rectangle 48"/>
              <p:cNvSpPr>
                <a:spLocks noChangeArrowheads="1"/>
              </p:cNvSpPr>
              <p:nvPr/>
            </p:nvSpPr>
            <p:spPr bwMode="auto">
              <a:xfrm>
                <a:off x="118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75" name="Rectangle 49"/>
              <p:cNvSpPr>
                <a:spLocks noChangeArrowheads="1"/>
              </p:cNvSpPr>
              <p:nvPr/>
            </p:nvSpPr>
            <p:spPr bwMode="auto">
              <a:xfrm>
                <a:off x="136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76" name="Rectangle 50"/>
              <p:cNvSpPr>
                <a:spLocks noChangeArrowheads="1"/>
              </p:cNvSpPr>
              <p:nvPr/>
            </p:nvSpPr>
            <p:spPr bwMode="auto">
              <a:xfrm>
                <a:off x="82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77" name="Rectangle 51"/>
              <p:cNvSpPr>
                <a:spLocks noChangeArrowheads="1"/>
              </p:cNvSpPr>
              <p:nvPr/>
            </p:nvSpPr>
            <p:spPr bwMode="auto">
              <a:xfrm>
                <a:off x="100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78" name="Rectangle 52"/>
              <p:cNvSpPr>
                <a:spLocks noChangeArrowheads="1"/>
              </p:cNvSpPr>
              <p:nvPr/>
            </p:nvSpPr>
            <p:spPr bwMode="auto">
              <a:xfrm>
                <a:off x="82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79" name="Rectangle 53"/>
              <p:cNvSpPr>
                <a:spLocks noChangeArrowheads="1"/>
              </p:cNvSpPr>
              <p:nvPr/>
            </p:nvSpPr>
            <p:spPr bwMode="auto">
              <a:xfrm>
                <a:off x="100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80" name="Rectangle 54"/>
              <p:cNvSpPr>
                <a:spLocks noChangeArrowheads="1"/>
              </p:cNvSpPr>
              <p:nvPr/>
            </p:nvSpPr>
            <p:spPr bwMode="auto">
              <a:xfrm>
                <a:off x="118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81" name="Rectangle 55"/>
              <p:cNvSpPr>
                <a:spLocks noChangeArrowheads="1"/>
              </p:cNvSpPr>
              <p:nvPr/>
            </p:nvSpPr>
            <p:spPr bwMode="auto">
              <a:xfrm>
                <a:off x="136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82" name="Rectangle 56"/>
              <p:cNvSpPr>
                <a:spLocks noChangeArrowheads="1"/>
              </p:cNvSpPr>
              <p:nvPr/>
            </p:nvSpPr>
            <p:spPr bwMode="auto">
              <a:xfrm>
                <a:off x="118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83" name="Rectangle 57"/>
              <p:cNvSpPr>
                <a:spLocks noChangeArrowheads="1"/>
              </p:cNvSpPr>
              <p:nvPr/>
            </p:nvSpPr>
            <p:spPr bwMode="auto">
              <a:xfrm>
                <a:off x="136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84" name="Rectangle 58"/>
              <p:cNvSpPr>
                <a:spLocks noChangeArrowheads="1"/>
              </p:cNvSpPr>
              <p:nvPr/>
            </p:nvSpPr>
            <p:spPr bwMode="auto">
              <a:xfrm>
                <a:off x="154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85" name="Rectangle 59"/>
              <p:cNvSpPr>
                <a:spLocks noChangeArrowheads="1"/>
              </p:cNvSpPr>
              <p:nvPr/>
            </p:nvSpPr>
            <p:spPr bwMode="auto">
              <a:xfrm>
                <a:off x="172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86" name="Rectangle 60"/>
              <p:cNvSpPr>
                <a:spLocks noChangeArrowheads="1"/>
              </p:cNvSpPr>
              <p:nvPr/>
            </p:nvSpPr>
            <p:spPr bwMode="auto">
              <a:xfrm>
                <a:off x="154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87" name="Rectangle 61"/>
              <p:cNvSpPr>
                <a:spLocks noChangeArrowheads="1"/>
              </p:cNvSpPr>
              <p:nvPr/>
            </p:nvSpPr>
            <p:spPr bwMode="auto">
              <a:xfrm>
                <a:off x="172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88" name="Rectangle 62"/>
              <p:cNvSpPr>
                <a:spLocks noChangeArrowheads="1"/>
              </p:cNvSpPr>
              <p:nvPr/>
            </p:nvSpPr>
            <p:spPr bwMode="auto">
              <a:xfrm>
                <a:off x="190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89" name="Rectangle 63"/>
              <p:cNvSpPr>
                <a:spLocks noChangeArrowheads="1"/>
              </p:cNvSpPr>
              <p:nvPr/>
            </p:nvSpPr>
            <p:spPr bwMode="auto">
              <a:xfrm>
                <a:off x="208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90" name="Rectangle 64"/>
              <p:cNvSpPr>
                <a:spLocks noChangeArrowheads="1"/>
              </p:cNvSpPr>
              <p:nvPr/>
            </p:nvSpPr>
            <p:spPr bwMode="auto">
              <a:xfrm>
                <a:off x="190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91" name="Rectangle 65"/>
              <p:cNvSpPr>
                <a:spLocks noChangeArrowheads="1"/>
              </p:cNvSpPr>
              <p:nvPr/>
            </p:nvSpPr>
            <p:spPr bwMode="auto">
              <a:xfrm>
                <a:off x="208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92" name="Rectangle 66"/>
              <p:cNvSpPr>
                <a:spLocks noChangeArrowheads="1"/>
              </p:cNvSpPr>
              <p:nvPr/>
            </p:nvSpPr>
            <p:spPr bwMode="auto">
              <a:xfrm>
                <a:off x="226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93" name="Rectangle 67"/>
              <p:cNvSpPr>
                <a:spLocks noChangeArrowheads="1"/>
              </p:cNvSpPr>
              <p:nvPr/>
            </p:nvSpPr>
            <p:spPr bwMode="auto">
              <a:xfrm>
                <a:off x="244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94" name="Rectangle 68"/>
              <p:cNvSpPr>
                <a:spLocks noChangeArrowheads="1"/>
              </p:cNvSpPr>
              <p:nvPr/>
            </p:nvSpPr>
            <p:spPr bwMode="auto">
              <a:xfrm>
                <a:off x="226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95" name="Rectangle 69"/>
              <p:cNvSpPr>
                <a:spLocks noChangeArrowheads="1"/>
              </p:cNvSpPr>
              <p:nvPr/>
            </p:nvSpPr>
            <p:spPr bwMode="auto">
              <a:xfrm>
                <a:off x="244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96" name="Rectangle 70"/>
              <p:cNvSpPr>
                <a:spLocks noChangeArrowheads="1"/>
              </p:cNvSpPr>
              <p:nvPr/>
            </p:nvSpPr>
            <p:spPr bwMode="auto">
              <a:xfrm>
                <a:off x="2622" y="15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97" name="Rectangle 71"/>
              <p:cNvSpPr>
                <a:spLocks noChangeArrowheads="1"/>
              </p:cNvSpPr>
              <p:nvPr/>
            </p:nvSpPr>
            <p:spPr bwMode="auto">
              <a:xfrm>
                <a:off x="2622" y="16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98" name="Rectangle 72"/>
              <p:cNvSpPr>
                <a:spLocks noChangeArrowheads="1"/>
              </p:cNvSpPr>
              <p:nvPr/>
            </p:nvSpPr>
            <p:spPr bwMode="auto">
              <a:xfrm>
                <a:off x="154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99" name="Rectangle 73"/>
              <p:cNvSpPr>
                <a:spLocks noChangeArrowheads="1"/>
              </p:cNvSpPr>
              <p:nvPr/>
            </p:nvSpPr>
            <p:spPr bwMode="auto">
              <a:xfrm>
                <a:off x="172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00" name="Rectangle 74"/>
              <p:cNvSpPr>
                <a:spLocks noChangeArrowheads="1"/>
              </p:cNvSpPr>
              <p:nvPr/>
            </p:nvSpPr>
            <p:spPr bwMode="auto">
              <a:xfrm>
                <a:off x="154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01" name="Rectangle 75"/>
              <p:cNvSpPr>
                <a:spLocks noChangeArrowheads="1"/>
              </p:cNvSpPr>
              <p:nvPr/>
            </p:nvSpPr>
            <p:spPr bwMode="auto">
              <a:xfrm>
                <a:off x="172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02" name="Rectangle 76"/>
              <p:cNvSpPr>
                <a:spLocks noChangeArrowheads="1"/>
              </p:cNvSpPr>
              <p:nvPr/>
            </p:nvSpPr>
            <p:spPr bwMode="auto">
              <a:xfrm>
                <a:off x="190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03" name="Rectangle 77"/>
              <p:cNvSpPr>
                <a:spLocks noChangeArrowheads="1"/>
              </p:cNvSpPr>
              <p:nvPr/>
            </p:nvSpPr>
            <p:spPr bwMode="auto">
              <a:xfrm>
                <a:off x="208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04" name="Rectangle 78"/>
              <p:cNvSpPr>
                <a:spLocks noChangeArrowheads="1"/>
              </p:cNvSpPr>
              <p:nvPr/>
            </p:nvSpPr>
            <p:spPr bwMode="auto">
              <a:xfrm>
                <a:off x="190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05" name="Rectangle 79"/>
              <p:cNvSpPr>
                <a:spLocks noChangeArrowheads="1"/>
              </p:cNvSpPr>
              <p:nvPr/>
            </p:nvSpPr>
            <p:spPr bwMode="auto">
              <a:xfrm>
                <a:off x="208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06" name="Rectangle 80"/>
              <p:cNvSpPr>
                <a:spLocks noChangeArrowheads="1"/>
              </p:cNvSpPr>
              <p:nvPr/>
            </p:nvSpPr>
            <p:spPr bwMode="auto">
              <a:xfrm>
                <a:off x="154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07" name="Rectangle 81"/>
              <p:cNvSpPr>
                <a:spLocks noChangeArrowheads="1"/>
              </p:cNvSpPr>
              <p:nvPr/>
            </p:nvSpPr>
            <p:spPr bwMode="auto">
              <a:xfrm>
                <a:off x="172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08" name="Rectangle 82"/>
              <p:cNvSpPr>
                <a:spLocks noChangeArrowheads="1"/>
              </p:cNvSpPr>
              <p:nvPr/>
            </p:nvSpPr>
            <p:spPr bwMode="auto">
              <a:xfrm>
                <a:off x="154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09" name="Rectangle 83"/>
              <p:cNvSpPr>
                <a:spLocks noChangeArrowheads="1"/>
              </p:cNvSpPr>
              <p:nvPr/>
            </p:nvSpPr>
            <p:spPr bwMode="auto">
              <a:xfrm>
                <a:off x="172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10" name="Rectangle 84"/>
              <p:cNvSpPr>
                <a:spLocks noChangeArrowheads="1"/>
              </p:cNvSpPr>
              <p:nvPr/>
            </p:nvSpPr>
            <p:spPr bwMode="auto">
              <a:xfrm>
                <a:off x="190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11" name="Rectangle 85"/>
              <p:cNvSpPr>
                <a:spLocks noChangeArrowheads="1"/>
              </p:cNvSpPr>
              <p:nvPr/>
            </p:nvSpPr>
            <p:spPr bwMode="auto">
              <a:xfrm>
                <a:off x="208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12" name="Rectangle 86"/>
              <p:cNvSpPr>
                <a:spLocks noChangeArrowheads="1"/>
              </p:cNvSpPr>
              <p:nvPr/>
            </p:nvSpPr>
            <p:spPr bwMode="auto">
              <a:xfrm>
                <a:off x="190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13" name="Rectangle 87"/>
              <p:cNvSpPr>
                <a:spLocks noChangeArrowheads="1"/>
              </p:cNvSpPr>
              <p:nvPr/>
            </p:nvSpPr>
            <p:spPr bwMode="auto">
              <a:xfrm>
                <a:off x="208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14" name="Rectangle 88"/>
              <p:cNvSpPr>
                <a:spLocks noChangeArrowheads="1"/>
              </p:cNvSpPr>
              <p:nvPr/>
            </p:nvSpPr>
            <p:spPr bwMode="auto">
              <a:xfrm>
                <a:off x="226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15" name="Rectangle 89"/>
              <p:cNvSpPr>
                <a:spLocks noChangeArrowheads="1"/>
              </p:cNvSpPr>
              <p:nvPr/>
            </p:nvSpPr>
            <p:spPr bwMode="auto">
              <a:xfrm>
                <a:off x="244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16" name="Rectangle 90"/>
              <p:cNvSpPr>
                <a:spLocks noChangeArrowheads="1"/>
              </p:cNvSpPr>
              <p:nvPr/>
            </p:nvSpPr>
            <p:spPr bwMode="auto">
              <a:xfrm>
                <a:off x="226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17" name="Rectangle 91"/>
              <p:cNvSpPr>
                <a:spLocks noChangeArrowheads="1"/>
              </p:cNvSpPr>
              <p:nvPr/>
            </p:nvSpPr>
            <p:spPr bwMode="auto">
              <a:xfrm>
                <a:off x="244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18" name="Rectangle 92"/>
              <p:cNvSpPr>
                <a:spLocks noChangeArrowheads="1"/>
              </p:cNvSpPr>
              <p:nvPr/>
            </p:nvSpPr>
            <p:spPr bwMode="auto">
              <a:xfrm>
                <a:off x="2622" y="18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19" name="Rectangle 93"/>
              <p:cNvSpPr>
                <a:spLocks noChangeArrowheads="1"/>
              </p:cNvSpPr>
              <p:nvPr/>
            </p:nvSpPr>
            <p:spPr bwMode="auto">
              <a:xfrm>
                <a:off x="2622" y="20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20" name="Rectangle 94"/>
              <p:cNvSpPr>
                <a:spLocks noChangeArrowheads="1"/>
              </p:cNvSpPr>
              <p:nvPr/>
            </p:nvSpPr>
            <p:spPr bwMode="auto">
              <a:xfrm>
                <a:off x="226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21" name="Rectangle 95"/>
              <p:cNvSpPr>
                <a:spLocks noChangeArrowheads="1"/>
              </p:cNvSpPr>
              <p:nvPr/>
            </p:nvSpPr>
            <p:spPr bwMode="auto">
              <a:xfrm>
                <a:off x="244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22" name="Rectangle 96"/>
              <p:cNvSpPr>
                <a:spLocks noChangeArrowheads="1"/>
              </p:cNvSpPr>
              <p:nvPr/>
            </p:nvSpPr>
            <p:spPr bwMode="auto">
              <a:xfrm>
                <a:off x="226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23" name="Rectangle 97"/>
              <p:cNvSpPr>
                <a:spLocks noChangeArrowheads="1"/>
              </p:cNvSpPr>
              <p:nvPr/>
            </p:nvSpPr>
            <p:spPr bwMode="auto">
              <a:xfrm>
                <a:off x="244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24" name="Rectangle 98"/>
              <p:cNvSpPr>
                <a:spLocks noChangeArrowheads="1"/>
              </p:cNvSpPr>
              <p:nvPr/>
            </p:nvSpPr>
            <p:spPr bwMode="auto">
              <a:xfrm>
                <a:off x="2622" y="22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25" name="Rectangle 99"/>
              <p:cNvSpPr>
                <a:spLocks noChangeArrowheads="1"/>
              </p:cNvSpPr>
              <p:nvPr/>
            </p:nvSpPr>
            <p:spPr bwMode="auto">
              <a:xfrm>
                <a:off x="2622" y="24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26" name="Rectangle 100"/>
              <p:cNvSpPr>
                <a:spLocks noChangeArrowheads="1"/>
              </p:cNvSpPr>
              <p:nvPr/>
            </p:nvSpPr>
            <p:spPr bwMode="auto">
              <a:xfrm>
                <a:off x="28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27" name="Rectangle 101"/>
              <p:cNvSpPr>
                <a:spLocks noChangeArrowheads="1"/>
              </p:cNvSpPr>
              <p:nvPr/>
            </p:nvSpPr>
            <p:spPr bwMode="auto">
              <a:xfrm>
                <a:off x="28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28" name="Rectangle 102"/>
              <p:cNvSpPr>
                <a:spLocks noChangeArrowheads="1"/>
              </p:cNvSpPr>
              <p:nvPr/>
            </p:nvSpPr>
            <p:spPr bwMode="auto">
              <a:xfrm>
                <a:off x="46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29" name="Rectangle 103"/>
              <p:cNvSpPr>
                <a:spLocks noChangeArrowheads="1"/>
              </p:cNvSpPr>
              <p:nvPr/>
            </p:nvSpPr>
            <p:spPr bwMode="auto">
              <a:xfrm>
                <a:off x="64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30" name="Rectangle 104"/>
              <p:cNvSpPr>
                <a:spLocks noChangeArrowheads="1"/>
              </p:cNvSpPr>
              <p:nvPr/>
            </p:nvSpPr>
            <p:spPr bwMode="auto">
              <a:xfrm>
                <a:off x="46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31" name="Rectangle 105"/>
              <p:cNvSpPr>
                <a:spLocks noChangeArrowheads="1"/>
              </p:cNvSpPr>
              <p:nvPr/>
            </p:nvSpPr>
            <p:spPr bwMode="auto">
              <a:xfrm>
                <a:off x="64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32" name="Rectangle 106"/>
              <p:cNvSpPr>
                <a:spLocks noChangeArrowheads="1"/>
              </p:cNvSpPr>
              <p:nvPr/>
            </p:nvSpPr>
            <p:spPr bwMode="auto">
              <a:xfrm>
                <a:off x="28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33" name="Rectangle 107"/>
              <p:cNvSpPr>
                <a:spLocks noChangeArrowheads="1"/>
              </p:cNvSpPr>
              <p:nvPr/>
            </p:nvSpPr>
            <p:spPr bwMode="auto">
              <a:xfrm>
                <a:off x="28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34" name="Rectangle 108"/>
              <p:cNvSpPr>
                <a:spLocks noChangeArrowheads="1"/>
              </p:cNvSpPr>
              <p:nvPr/>
            </p:nvSpPr>
            <p:spPr bwMode="auto">
              <a:xfrm>
                <a:off x="46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35" name="Rectangle 109"/>
              <p:cNvSpPr>
                <a:spLocks noChangeArrowheads="1"/>
              </p:cNvSpPr>
              <p:nvPr/>
            </p:nvSpPr>
            <p:spPr bwMode="auto">
              <a:xfrm>
                <a:off x="64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36" name="Rectangle 110"/>
              <p:cNvSpPr>
                <a:spLocks noChangeArrowheads="1"/>
              </p:cNvSpPr>
              <p:nvPr/>
            </p:nvSpPr>
            <p:spPr bwMode="auto">
              <a:xfrm>
                <a:off x="46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37" name="Rectangle 111"/>
              <p:cNvSpPr>
                <a:spLocks noChangeArrowheads="1"/>
              </p:cNvSpPr>
              <p:nvPr/>
            </p:nvSpPr>
            <p:spPr bwMode="auto">
              <a:xfrm>
                <a:off x="64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38" name="Rectangle 112"/>
              <p:cNvSpPr>
                <a:spLocks noChangeArrowheads="1"/>
              </p:cNvSpPr>
              <p:nvPr/>
            </p:nvSpPr>
            <p:spPr bwMode="auto">
              <a:xfrm>
                <a:off x="82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39" name="Rectangle 113"/>
              <p:cNvSpPr>
                <a:spLocks noChangeArrowheads="1"/>
              </p:cNvSpPr>
              <p:nvPr/>
            </p:nvSpPr>
            <p:spPr bwMode="auto">
              <a:xfrm>
                <a:off x="100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40" name="Rectangle 114"/>
              <p:cNvSpPr>
                <a:spLocks noChangeArrowheads="1"/>
              </p:cNvSpPr>
              <p:nvPr/>
            </p:nvSpPr>
            <p:spPr bwMode="auto">
              <a:xfrm>
                <a:off x="82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41" name="Rectangle 115"/>
              <p:cNvSpPr>
                <a:spLocks noChangeArrowheads="1"/>
              </p:cNvSpPr>
              <p:nvPr/>
            </p:nvSpPr>
            <p:spPr bwMode="auto">
              <a:xfrm>
                <a:off x="100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42" name="Rectangle 116"/>
              <p:cNvSpPr>
                <a:spLocks noChangeArrowheads="1"/>
              </p:cNvSpPr>
              <p:nvPr/>
            </p:nvSpPr>
            <p:spPr bwMode="auto">
              <a:xfrm>
                <a:off x="118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43" name="Rectangle 117"/>
              <p:cNvSpPr>
                <a:spLocks noChangeArrowheads="1"/>
              </p:cNvSpPr>
              <p:nvPr/>
            </p:nvSpPr>
            <p:spPr bwMode="auto">
              <a:xfrm>
                <a:off x="136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44" name="Rectangle 118"/>
              <p:cNvSpPr>
                <a:spLocks noChangeArrowheads="1"/>
              </p:cNvSpPr>
              <p:nvPr/>
            </p:nvSpPr>
            <p:spPr bwMode="auto">
              <a:xfrm>
                <a:off x="118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45" name="Rectangle 119"/>
              <p:cNvSpPr>
                <a:spLocks noChangeArrowheads="1"/>
              </p:cNvSpPr>
              <p:nvPr/>
            </p:nvSpPr>
            <p:spPr bwMode="auto">
              <a:xfrm>
                <a:off x="136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46" name="Rectangle 120"/>
              <p:cNvSpPr>
                <a:spLocks noChangeArrowheads="1"/>
              </p:cNvSpPr>
              <p:nvPr/>
            </p:nvSpPr>
            <p:spPr bwMode="auto">
              <a:xfrm>
                <a:off x="82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47" name="Rectangle 121"/>
              <p:cNvSpPr>
                <a:spLocks noChangeArrowheads="1"/>
              </p:cNvSpPr>
              <p:nvPr/>
            </p:nvSpPr>
            <p:spPr bwMode="auto">
              <a:xfrm>
                <a:off x="100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48" name="Rectangle 122"/>
              <p:cNvSpPr>
                <a:spLocks noChangeArrowheads="1"/>
              </p:cNvSpPr>
              <p:nvPr/>
            </p:nvSpPr>
            <p:spPr bwMode="auto">
              <a:xfrm>
                <a:off x="82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49" name="Rectangle 123"/>
              <p:cNvSpPr>
                <a:spLocks noChangeArrowheads="1"/>
              </p:cNvSpPr>
              <p:nvPr/>
            </p:nvSpPr>
            <p:spPr bwMode="auto">
              <a:xfrm>
                <a:off x="100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50" name="Rectangle 124"/>
              <p:cNvSpPr>
                <a:spLocks noChangeArrowheads="1"/>
              </p:cNvSpPr>
              <p:nvPr/>
            </p:nvSpPr>
            <p:spPr bwMode="auto">
              <a:xfrm>
                <a:off x="118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51" name="Rectangle 125"/>
              <p:cNvSpPr>
                <a:spLocks noChangeArrowheads="1"/>
              </p:cNvSpPr>
              <p:nvPr/>
            </p:nvSpPr>
            <p:spPr bwMode="auto">
              <a:xfrm>
                <a:off x="136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52" name="Rectangle 126"/>
              <p:cNvSpPr>
                <a:spLocks noChangeArrowheads="1"/>
              </p:cNvSpPr>
              <p:nvPr/>
            </p:nvSpPr>
            <p:spPr bwMode="auto">
              <a:xfrm>
                <a:off x="118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53" name="Rectangle 127"/>
              <p:cNvSpPr>
                <a:spLocks noChangeArrowheads="1"/>
              </p:cNvSpPr>
              <p:nvPr/>
            </p:nvSpPr>
            <p:spPr bwMode="auto">
              <a:xfrm>
                <a:off x="136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54" name="Rectangle 128"/>
              <p:cNvSpPr>
                <a:spLocks noChangeArrowheads="1"/>
              </p:cNvSpPr>
              <p:nvPr/>
            </p:nvSpPr>
            <p:spPr bwMode="auto">
              <a:xfrm>
                <a:off x="28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55" name="Rectangle 129"/>
              <p:cNvSpPr>
                <a:spLocks noChangeArrowheads="1"/>
              </p:cNvSpPr>
              <p:nvPr/>
            </p:nvSpPr>
            <p:spPr bwMode="auto">
              <a:xfrm>
                <a:off x="28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56" name="Rectangle 130"/>
              <p:cNvSpPr>
                <a:spLocks noChangeArrowheads="1"/>
              </p:cNvSpPr>
              <p:nvPr/>
            </p:nvSpPr>
            <p:spPr bwMode="auto">
              <a:xfrm>
                <a:off x="46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57" name="Rectangle 131"/>
              <p:cNvSpPr>
                <a:spLocks noChangeArrowheads="1"/>
              </p:cNvSpPr>
              <p:nvPr/>
            </p:nvSpPr>
            <p:spPr bwMode="auto">
              <a:xfrm>
                <a:off x="64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58" name="Rectangle 132"/>
              <p:cNvSpPr>
                <a:spLocks noChangeArrowheads="1"/>
              </p:cNvSpPr>
              <p:nvPr/>
            </p:nvSpPr>
            <p:spPr bwMode="auto">
              <a:xfrm>
                <a:off x="46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59" name="Rectangle 133"/>
              <p:cNvSpPr>
                <a:spLocks noChangeArrowheads="1"/>
              </p:cNvSpPr>
              <p:nvPr/>
            </p:nvSpPr>
            <p:spPr bwMode="auto">
              <a:xfrm>
                <a:off x="64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60" name="Rectangle 134"/>
              <p:cNvSpPr>
                <a:spLocks noChangeArrowheads="1"/>
              </p:cNvSpPr>
              <p:nvPr/>
            </p:nvSpPr>
            <p:spPr bwMode="auto">
              <a:xfrm>
                <a:off x="82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61" name="Rectangle 135"/>
              <p:cNvSpPr>
                <a:spLocks noChangeArrowheads="1"/>
              </p:cNvSpPr>
              <p:nvPr/>
            </p:nvSpPr>
            <p:spPr bwMode="auto">
              <a:xfrm>
                <a:off x="100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62" name="Rectangle 136"/>
              <p:cNvSpPr>
                <a:spLocks noChangeArrowheads="1"/>
              </p:cNvSpPr>
              <p:nvPr/>
            </p:nvSpPr>
            <p:spPr bwMode="auto">
              <a:xfrm>
                <a:off x="82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63" name="Rectangle 137"/>
              <p:cNvSpPr>
                <a:spLocks noChangeArrowheads="1"/>
              </p:cNvSpPr>
              <p:nvPr/>
            </p:nvSpPr>
            <p:spPr bwMode="auto">
              <a:xfrm>
                <a:off x="100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64" name="Rectangle 138"/>
              <p:cNvSpPr>
                <a:spLocks noChangeArrowheads="1"/>
              </p:cNvSpPr>
              <p:nvPr/>
            </p:nvSpPr>
            <p:spPr bwMode="auto">
              <a:xfrm>
                <a:off x="118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65" name="Rectangle 139"/>
              <p:cNvSpPr>
                <a:spLocks noChangeArrowheads="1"/>
              </p:cNvSpPr>
              <p:nvPr/>
            </p:nvSpPr>
            <p:spPr bwMode="auto">
              <a:xfrm>
                <a:off x="136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66" name="Rectangle 140"/>
              <p:cNvSpPr>
                <a:spLocks noChangeArrowheads="1"/>
              </p:cNvSpPr>
              <p:nvPr/>
            </p:nvSpPr>
            <p:spPr bwMode="auto">
              <a:xfrm>
                <a:off x="118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67" name="Rectangle 141"/>
              <p:cNvSpPr>
                <a:spLocks noChangeArrowheads="1"/>
              </p:cNvSpPr>
              <p:nvPr/>
            </p:nvSpPr>
            <p:spPr bwMode="auto">
              <a:xfrm>
                <a:off x="136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68" name="Rectangle 142"/>
              <p:cNvSpPr>
                <a:spLocks noChangeArrowheads="1"/>
              </p:cNvSpPr>
              <p:nvPr/>
            </p:nvSpPr>
            <p:spPr bwMode="auto">
              <a:xfrm>
                <a:off x="154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69" name="Rectangle 143"/>
              <p:cNvSpPr>
                <a:spLocks noChangeArrowheads="1"/>
              </p:cNvSpPr>
              <p:nvPr/>
            </p:nvSpPr>
            <p:spPr bwMode="auto">
              <a:xfrm>
                <a:off x="172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70" name="Rectangle 144"/>
              <p:cNvSpPr>
                <a:spLocks noChangeArrowheads="1"/>
              </p:cNvSpPr>
              <p:nvPr/>
            </p:nvSpPr>
            <p:spPr bwMode="auto">
              <a:xfrm>
                <a:off x="154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71" name="Rectangle 145"/>
              <p:cNvSpPr>
                <a:spLocks noChangeArrowheads="1"/>
              </p:cNvSpPr>
              <p:nvPr/>
            </p:nvSpPr>
            <p:spPr bwMode="auto">
              <a:xfrm>
                <a:off x="172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72" name="Rectangle 146"/>
              <p:cNvSpPr>
                <a:spLocks noChangeArrowheads="1"/>
              </p:cNvSpPr>
              <p:nvPr/>
            </p:nvSpPr>
            <p:spPr bwMode="auto">
              <a:xfrm>
                <a:off x="190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73" name="Rectangle 147"/>
              <p:cNvSpPr>
                <a:spLocks noChangeArrowheads="1"/>
              </p:cNvSpPr>
              <p:nvPr/>
            </p:nvSpPr>
            <p:spPr bwMode="auto">
              <a:xfrm>
                <a:off x="208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74" name="Rectangle 148"/>
              <p:cNvSpPr>
                <a:spLocks noChangeArrowheads="1"/>
              </p:cNvSpPr>
              <p:nvPr/>
            </p:nvSpPr>
            <p:spPr bwMode="auto">
              <a:xfrm>
                <a:off x="190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75" name="Rectangle 149"/>
              <p:cNvSpPr>
                <a:spLocks noChangeArrowheads="1"/>
              </p:cNvSpPr>
              <p:nvPr/>
            </p:nvSpPr>
            <p:spPr bwMode="auto">
              <a:xfrm>
                <a:off x="208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76" name="Rectangle 150"/>
              <p:cNvSpPr>
                <a:spLocks noChangeArrowheads="1"/>
              </p:cNvSpPr>
              <p:nvPr/>
            </p:nvSpPr>
            <p:spPr bwMode="auto">
              <a:xfrm>
                <a:off x="154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77" name="Rectangle 151"/>
              <p:cNvSpPr>
                <a:spLocks noChangeArrowheads="1"/>
              </p:cNvSpPr>
              <p:nvPr/>
            </p:nvSpPr>
            <p:spPr bwMode="auto">
              <a:xfrm>
                <a:off x="172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78" name="Rectangle 152"/>
              <p:cNvSpPr>
                <a:spLocks noChangeArrowheads="1"/>
              </p:cNvSpPr>
              <p:nvPr/>
            </p:nvSpPr>
            <p:spPr bwMode="auto">
              <a:xfrm>
                <a:off x="154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79" name="Rectangle 153"/>
              <p:cNvSpPr>
                <a:spLocks noChangeArrowheads="1"/>
              </p:cNvSpPr>
              <p:nvPr/>
            </p:nvSpPr>
            <p:spPr bwMode="auto">
              <a:xfrm>
                <a:off x="172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80" name="Rectangle 154"/>
              <p:cNvSpPr>
                <a:spLocks noChangeArrowheads="1"/>
              </p:cNvSpPr>
              <p:nvPr/>
            </p:nvSpPr>
            <p:spPr bwMode="auto">
              <a:xfrm>
                <a:off x="190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81" name="Rectangle 155"/>
              <p:cNvSpPr>
                <a:spLocks noChangeArrowheads="1"/>
              </p:cNvSpPr>
              <p:nvPr/>
            </p:nvSpPr>
            <p:spPr bwMode="auto">
              <a:xfrm>
                <a:off x="208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82" name="Rectangle 156"/>
              <p:cNvSpPr>
                <a:spLocks noChangeArrowheads="1"/>
              </p:cNvSpPr>
              <p:nvPr/>
            </p:nvSpPr>
            <p:spPr bwMode="auto">
              <a:xfrm>
                <a:off x="190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83" name="Rectangle 157"/>
              <p:cNvSpPr>
                <a:spLocks noChangeArrowheads="1"/>
              </p:cNvSpPr>
              <p:nvPr/>
            </p:nvSpPr>
            <p:spPr bwMode="auto">
              <a:xfrm>
                <a:off x="208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84" name="Rectangle 158"/>
              <p:cNvSpPr>
                <a:spLocks noChangeArrowheads="1"/>
              </p:cNvSpPr>
              <p:nvPr/>
            </p:nvSpPr>
            <p:spPr bwMode="auto">
              <a:xfrm>
                <a:off x="226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85" name="Rectangle 159"/>
              <p:cNvSpPr>
                <a:spLocks noChangeArrowheads="1"/>
              </p:cNvSpPr>
              <p:nvPr/>
            </p:nvSpPr>
            <p:spPr bwMode="auto">
              <a:xfrm>
                <a:off x="244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86" name="Rectangle 160"/>
              <p:cNvSpPr>
                <a:spLocks noChangeArrowheads="1"/>
              </p:cNvSpPr>
              <p:nvPr/>
            </p:nvSpPr>
            <p:spPr bwMode="auto">
              <a:xfrm>
                <a:off x="226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87" name="Rectangle 161"/>
              <p:cNvSpPr>
                <a:spLocks noChangeArrowheads="1"/>
              </p:cNvSpPr>
              <p:nvPr/>
            </p:nvSpPr>
            <p:spPr bwMode="auto">
              <a:xfrm>
                <a:off x="244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88" name="Rectangle 162"/>
              <p:cNvSpPr>
                <a:spLocks noChangeArrowheads="1"/>
              </p:cNvSpPr>
              <p:nvPr/>
            </p:nvSpPr>
            <p:spPr bwMode="auto">
              <a:xfrm>
                <a:off x="2622" y="25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89" name="Rectangle 163"/>
              <p:cNvSpPr>
                <a:spLocks noChangeArrowheads="1"/>
              </p:cNvSpPr>
              <p:nvPr/>
            </p:nvSpPr>
            <p:spPr bwMode="auto">
              <a:xfrm>
                <a:off x="2622" y="276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90" name="Rectangle 164"/>
              <p:cNvSpPr>
                <a:spLocks noChangeArrowheads="1"/>
              </p:cNvSpPr>
              <p:nvPr/>
            </p:nvSpPr>
            <p:spPr bwMode="auto">
              <a:xfrm>
                <a:off x="226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91" name="Rectangle 165"/>
              <p:cNvSpPr>
                <a:spLocks noChangeArrowheads="1"/>
              </p:cNvSpPr>
              <p:nvPr/>
            </p:nvSpPr>
            <p:spPr bwMode="auto">
              <a:xfrm>
                <a:off x="244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92" name="Rectangle 166"/>
              <p:cNvSpPr>
                <a:spLocks noChangeArrowheads="1"/>
              </p:cNvSpPr>
              <p:nvPr/>
            </p:nvSpPr>
            <p:spPr bwMode="auto">
              <a:xfrm>
                <a:off x="226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93" name="Rectangle 167"/>
              <p:cNvSpPr>
                <a:spLocks noChangeArrowheads="1"/>
              </p:cNvSpPr>
              <p:nvPr/>
            </p:nvSpPr>
            <p:spPr bwMode="auto">
              <a:xfrm>
                <a:off x="244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94" name="Rectangle 168"/>
              <p:cNvSpPr>
                <a:spLocks noChangeArrowheads="1"/>
              </p:cNvSpPr>
              <p:nvPr/>
            </p:nvSpPr>
            <p:spPr bwMode="auto">
              <a:xfrm>
                <a:off x="2622" y="294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95" name="Rectangle 169"/>
              <p:cNvSpPr>
                <a:spLocks noChangeArrowheads="1"/>
              </p:cNvSpPr>
              <p:nvPr/>
            </p:nvSpPr>
            <p:spPr bwMode="auto">
              <a:xfrm>
                <a:off x="2622" y="312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96" name="Rectangle 170"/>
              <p:cNvSpPr>
                <a:spLocks noChangeArrowheads="1"/>
              </p:cNvSpPr>
              <p:nvPr/>
            </p:nvSpPr>
            <p:spPr bwMode="auto">
              <a:xfrm>
                <a:off x="154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97" name="Rectangle 171"/>
              <p:cNvSpPr>
                <a:spLocks noChangeArrowheads="1"/>
              </p:cNvSpPr>
              <p:nvPr/>
            </p:nvSpPr>
            <p:spPr bwMode="auto">
              <a:xfrm>
                <a:off x="172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98" name="Rectangle 172"/>
              <p:cNvSpPr>
                <a:spLocks noChangeArrowheads="1"/>
              </p:cNvSpPr>
              <p:nvPr/>
            </p:nvSpPr>
            <p:spPr bwMode="auto">
              <a:xfrm>
                <a:off x="154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199" name="Rectangle 173"/>
              <p:cNvSpPr>
                <a:spLocks noChangeArrowheads="1"/>
              </p:cNvSpPr>
              <p:nvPr/>
            </p:nvSpPr>
            <p:spPr bwMode="auto">
              <a:xfrm>
                <a:off x="172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200" name="Rectangle 174"/>
              <p:cNvSpPr>
                <a:spLocks noChangeArrowheads="1"/>
              </p:cNvSpPr>
              <p:nvPr/>
            </p:nvSpPr>
            <p:spPr bwMode="auto">
              <a:xfrm>
                <a:off x="190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201" name="Rectangle 175"/>
              <p:cNvSpPr>
                <a:spLocks noChangeArrowheads="1"/>
              </p:cNvSpPr>
              <p:nvPr/>
            </p:nvSpPr>
            <p:spPr bwMode="auto">
              <a:xfrm>
                <a:off x="208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202" name="Rectangle 176"/>
              <p:cNvSpPr>
                <a:spLocks noChangeArrowheads="1"/>
              </p:cNvSpPr>
              <p:nvPr/>
            </p:nvSpPr>
            <p:spPr bwMode="auto">
              <a:xfrm>
                <a:off x="190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203" name="Rectangle 177"/>
              <p:cNvSpPr>
                <a:spLocks noChangeArrowheads="1"/>
              </p:cNvSpPr>
              <p:nvPr/>
            </p:nvSpPr>
            <p:spPr bwMode="auto">
              <a:xfrm>
                <a:off x="208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204" name="Rectangle 178"/>
              <p:cNvSpPr>
                <a:spLocks noChangeArrowheads="1"/>
              </p:cNvSpPr>
              <p:nvPr/>
            </p:nvSpPr>
            <p:spPr bwMode="auto">
              <a:xfrm>
                <a:off x="226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205" name="Rectangle 179"/>
              <p:cNvSpPr>
                <a:spLocks noChangeArrowheads="1"/>
              </p:cNvSpPr>
              <p:nvPr/>
            </p:nvSpPr>
            <p:spPr bwMode="auto">
              <a:xfrm>
                <a:off x="244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206" name="Rectangle 180"/>
              <p:cNvSpPr>
                <a:spLocks noChangeArrowheads="1"/>
              </p:cNvSpPr>
              <p:nvPr/>
            </p:nvSpPr>
            <p:spPr bwMode="auto">
              <a:xfrm>
                <a:off x="226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207" name="Rectangle 181"/>
              <p:cNvSpPr>
                <a:spLocks noChangeArrowheads="1"/>
              </p:cNvSpPr>
              <p:nvPr/>
            </p:nvSpPr>
            <p:spPr bwMode="auto">
              <a:xfrm>
                <a:off x="244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208" name="Rectangle 182"/>
              <p:cNvSpPr>
                <a:spLocks noChangeArrowheads="1"/>
              </p:cNvSpPr>
              <p:nvPr/>
            </p:nvSpPr>
            <p:spPr bwMode="auto">
              <a:xfrm>
                <a:off x="2622" y="330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209" name="Rectangle 183"/>
              <p:cNvSpPr>
                <a:spLocks noChangeArrowheads="1"/>
              </p:cNvSpPr>
              <p:nvPr/>
            </p:nvSpPr>
            <p:spPr bwMode="auto">
              <a:xfrm>
                <a:off x="2622" y="3488"/>
                <a:ext cx="180" cy="180"/>
              </a:xfrm>
              <a:prstGeom prst="rect">
                <a:avLst/>
              </a:prstGeom>
              <a:noFill/>
              <a:ln w="12700">
                <a:solidFill>
                  <a:srgbClr val="72C87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grpSp>
        <p:sp>
          <p:nvSpPr>
            <p:cNvPr id="15" name="Text Box 184"/>
            <p:cNvSpPr txBox="1">
              <a:spLocks noChangeArrowheads="1"/>
            </p:cNvSpPr>
            <p:nvPr/>
          </p:nvSpPr>
          <p:spPr bwMode="auto">
            <a:xfrm>
              <a:off x="1405" y="2542"/>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600"/>
                <a:t>0</a:t>
              </a:r>
              <a:endParaRPr lang="en-GB" altLang="en-US" sz="1600"/>
            </a:p>
          </p:txBody>
        </p:sp>
        <p:sp>
          <p:nvSpPr>
            <p:cNvPr id="16" name="Text Box 185"/>
            <p:cNvSpPr txBox="1">
              <a:spLocks noChangeArrowheads="1"/>
            </p:cNvSpPr>
            <p:nvPr/>
          </p:nvSpPr>
          <p:spPr bwMode="auto">
            <a:xfrm>
              <a:off x="1628" y="2542"/>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600"/>
                <a:t>1</a:t>
              </a:r>
              <a:endParaRPr lang="en-GB" altLang="en-US" sz="1600"/>
            </a:p>
          </p:txBody>
        </p:sp>
        <p:sp>
          <p:nvSpPr>
            <p:cNvPr id="17" name="Text Box 186"/>
            <p:cNvSpPr txBox="1">
              <a:spLocks noChangeArrowheads="1"/>
            </p:cNvSpPr>
            <p:nvPr/>
          </p:nvSpPr>
          <p:spPr bwMode="auto">
            <a:xfrm>
              <a:off x="1809" y="2542"/>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600"/>
                <a:t>2</a:t>
              </a:r>
              <a:endParaRPr lang="en-GB" altLang="en-US" sz="1600"/>
            </a:p>
          </p:txBody>
        </p:sp>
        <p:sp>
          <p:nvSpPr>
            <p:cNvPr id="18" name="Text Box 187"/>
            <p:cNvSpPr txBox="1">
              <a:spLocks noChangeArrowheads="1"/>
            </p:cNvSpPr>
            <p:nvPr/>
          </p:nvSpPr>
          <p:spPr bwMode="auto">
            <a:xfrm>
              <a:off x="1990" y="2542"/>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600"/>
                <a:t>3</a:t>
              </a:r>
              <a:endParaRPr lang="en-GB" altLang="en-US" sz="1600"/>
            </a:p>
          </p:txBody>
        </p:sp>
        <p:sp>
          <p:nvSpPr>
            <p:cNvPr id="19" name="Text Box 188"/>
            <p:cNvSpPr txBox="1">
              <a:spLocks noChangeArrowheads="1"/>
            </p:cNvSpPr>
            <p:nvPr/>
          </p:nvSpPr>
          <p:spPr bwMode="auto">
            <a:xfrm>
              <a:off x="2170" y="2542"/>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600"/>
                <a:t>4</a:t>
              </a:r>
              <a:endParaRPr lang="en-GB" altLang="en-US" sz="1600"/>
            </a:p>
          </p:txBody>
        </p:sp>
        <p:sp>
          <p:nvSpPr>
            <p:cNvPr id="20" name="Text Box 189"/>
            <p:cNvSpPr txBox="1">
              <a:spLocks noChangeArrowheads="1"/>
            </p:cNvSpPr>
            <p:nvPr/>
          </p:nvSpPr>
          <p:spPr bwMode="auto">
            <a:xfrm>
              <a:off x="2351" y="2542"/>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600"/>
                <a:t>5</a:t>
              </a:r>
              <a:endParaRPr lang="en-GB" altLang="en-US" sz="1600"/>
            </a:p>
          </p:txBody>
        </p:sp>
        <p:sp>
          <p:nvSpPr>
            <p:cNvPr id="21" name="Text Box 190"/>
            <p:cNvSpPr txBox="1">
              <a:spLocks noChangeArrowheads="1"/>
            </p:cNvSpPr>
            <p:nvPr/>
          </p:nvSpPr>
          <p:spPr bwMode="auto">
            <a:xfrm>
              <a:off x="2531" y="2540"/>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600"/>
                <a:t>6</a:t>
              </a:r>
              <a:endParaRPr lang="en-GB" altLang="en-US" sz="1600"/>
            </a:p>
          </p:txBody>
        </p:sp>
        <p:sp>
          <p:nvSpPr>
            <p:cNvPr id="22" name="Text Box 191"/>
            <p:cNvSpPr txBox="1">
              <a:spLocks noChangeArrowheads="1"/>
            </p:cNvSpPr>
            <p:nvPr/>
          </p:nvSpPr>
          <p:spPr bwMode="auto">
            <a:xfrm>
              <a:off x="1236" y="2542"/>
              <a:ext cx="25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600"/>
                <a:t>–1</a:t>
              </a:r>
              <a:endParaRPr lang="en-GB" altLang="en-US" sz="1600"/>
            </a:p>
          </p:txBody>
        </p:sp>
        <p:sp>
          <p:nvSpPr>
            <p:cNvPr id="23" name="Text Box 192"/>
            <p:cNvSpPr txBox="1">
              <a:spLocks noChangeArrowheads="1"/>
            </p:cNvSpPr>
            <p:nvPr/>
          </p:nvSpPr>
          <p:spPr bwMode="auto">
            <a:xfrm>
              <a:off x="1054" y="2542"/>
              <a:ext cx="25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600"/>
                <a:t>–2</a:t>
              </a:r>
              <a:endParaRPr lang="en-GB" altLang="en-US" sz="1600"/>
            </a:p>
          </p:txBody>
        </p:sp>
        <p:sp>
          <p:nvSpPr>
            <p:cNvPr id="24" name="Text Box 193"/>
            <p:cNvSpPr txBox="1">
              <a:spLocks noChangeArrowheads="1"/>
            </p:cNvSpPr>
            <p:nvPr/>
          </p:nvSpPr>
          <p:spPr bwMode="auto">
            <a:xfrm>
              <a:off x="873" y="2542"/>
              <a:ext cx="25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600"/>
                <a:t>–3</a:t>
              </a:r>
              <a:endParaRPr lang="en-GB" altLang="en-US" sz="1600"/>
            </a:p>
          </p:txBody>
        </p:sp>
        <p:sp>
          <p:nvSpPr>
            <p:cNvPr id="25" name="Text Box 194"/>
            <p:cNvSpPr txBox="1">
              <a:spLocks noChangeArrowheads="1"/>
            </p:cNvSpPr>
            <p:nvPr/>
          </p:nvSpPr>
          <p:spPr bwMode="auto">
            <a:xfrm>
              <a:off x="692" y="2542"/>
              <a:ext cx="25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600"/>
                <a:t>–4</a:t>
              </a:r>
              <a:endParaRPr lang="en-GB" altLang="en-US" sz="1600"/>
            </a:p>
          </p:txBody>
        </p:sp>
        <p:sp>
          <p:nvSpPr>
            <p:cNvPr id="26" name="Text Box 195"/>
            <p:cNvSpPr txBox="1">
              <a:spLocks noChangeArrowheads="1"/>
            </p:cNvSpPr>
            <p:nvPr/>
          </p:nvSpPr>
          <p:spPr bwMode="auto">
            <a:xfrm>
              <a:off x="511" y="2542"/>
              <a:ext cx="25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600"/>
                <a:t>–5</a:t>
              </a:r>
              <a:endParaRPr lang="en-GB" altLang="en-US" sz="1600"/>
            </a:p>
          </p:txBody>
        </p:sp>
        <p:sp>
          <p:nvSpPr>
            <p:cNvPr id="27" name="Text Box 196"/>
            <p:cNvSpPr txBox="1">
              <a:spLocks noChangeArrowheads="1"/>
            </p:cNvSpPr>
            <p:nvPr/>
          </p:nvSpPr>
          <p:spPr bwMode="auto">
            <a:xfrm>
              <a:off x="329" y="2542"/>
              <a:ext cx="25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600"/>
                <a:t>–6</a:t>
              </a:r>
              <a:endParaRPr lang="en-GB" altLang="en-US" sz="1600"/>
            </a:p>
          </p:txBody>
        </p:sp>
        <p:sp>
          <p:nvSpPr>
            <p:cNvPr id="28" name="Text Box 197"/>
            <p:cNvSpPr txBox="1">
              <a:spLocks noChangeArrowheads="1"/>
            </p:cNvSpPr>
            <p:nvPr/>
          </p:nvSpPr>
          <p:spPr bwMode="auto">
            <a:xfrm>
              <a:off x="1391" y="2295"/>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600"/>
                <a:t>1</a:t>
              </a:r>
              <a:endParaRPr lang="en-GB" altLang="en-US" sz="1600"/>
            </a:p>
          </p:txBody>
        </p:sp>
        <p:sp>
          <p:nvSpPr>
            <p:cNvPr id="29" name="Text Box 198"/>
            <p:cNvSpPr txBox="1">
              <a:spLocks noChangeArrowheads="1"/>
            </p:cNvSpPr>
            <p:nvPr/>
          </p:nvSpPr>
          <p:spPr bwMode="auto">
            <a:xfrm>
              <a:off x="1391" y="2114"/>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600"/>
                <a:t>2</a:t>
              </a:r>
              <a:endParaRPr lang="en-GB" altLang="en-US" sz="1600"/>
            </a:p>
          </p:txBody>
        </p:sp>
        <p:sp>
          <p:nvSpPr>
            <p:cNvPr id="30" name="Text Box 199"/>
            <p:cNvSpPr txBox="1">
              <a:spLocks noChangeArrowheads="1"/>
            </p:cNvSpPr>
            <p:nvPr/>
          </p:nvSpPr>
          <p:spPr bwMode="auto">
            <a:xfrm>
              <a:off x="1391" y="1932"/>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600"/>
                <a:t>3</a:t>
              </a:r>
              <a:endParaRPr lang="en-GB" altLang="en-US" sz="1600"/>
            </a:p>
          </p:txBody>
        </p:sp>
        <p:sp>
          <p:nvSpPr>
            <p:cNvPr id="31" name="Text Box 200"/>
            <p:cNvSpPr txBox="1">
              <a:spLocks noChangeArrowheads="1"/>
            </p:cNvSpPr>
            <p:nvPr/>
          </p:nvSpPr>
          <p:spPr bwMode="auto">
            <a:xfrm>
              <a:off x="1391" y="1750"/>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600"/>
                <a:t>4</a:t>
              </a:r>
              <a:endParaRPr lang="en-GB" altLang="en-US" sz="1600"/>
            </a:p>
          </p:txBody>
        </p:sp>
        <p:sp>
          <p:nvSpPr>
            <p:cNvPr id="32" name="Text Box 201"/>
            <p:cNvSpPr txBox="1">
              <a:spLocks noChangeArrowheads="1"/>
            </p:cNvSpPr>
            <p:nvPr/>
          </p:nvSpPr>
          <p:spPr bwMode="auto">
            <a:xfrm>
              <a:off x="1391" y="1568"/>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600"/>
                <a:t>5</a:t>
              </a:r>
              <a:endParaRPr lang="en-GB" altLang="en-US" sz="1600"/>
            </a:p>
          </p:txBody>
        </p:sp>
        <p:sp>
          <p:nvSpPr>
            <p:cNvPr id="33" name="Text Box 202"/>
            <p:cNvSpPr txBox="1">
              <a:spLocks noChangeArrowheads="1"/>
            </p:cNvSpPr>
            <p:nvPr/>
          </p:nvSpPr>
          <p:spPr bwMode="auto">
            <a:xfrm>
              <a:off x="1320" y="2838"/>
              <a:ext cx="25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600"/>
                <a:t>–2</a:t>
              </a:r>
              <a:endParaRPr lang="en-GB" altLang="en-US" sz="1600"/>
            </a:p>
          </p:txBody>
        </p:sp>
        <p:sp>
          <p:nvSpPr>
            <p:cNvPr id="34" name="Text Box 203"/>
            <p:cNvSpPr txBox="1">
              <a:spLocks noChangeArrowheads="1"/>
            </p:cNvSpPr>
            <p:nvPr/>
          </p:nvSpPr>
          <p:spPr bwMode="auto">
            <a:xfrm>
              <a:off x="1320" y="3201"/>
              <a:ext cx="25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600"/>
                <a:t>–4</a:t>
              </a:r>
              <a:endParaRPr lang="en-GB" altLang="en-US" sz="1600"/>
            </a:p>
          </p:txBody>
        </p:sp>
        <p:sp>
          <p:nvSpPr>
            <p:cNvPr id="35" name="Text Box 204"/>
            <p:cNvSpPr txBox="1">
              <a:spLocks noChangeArrowheads="1"/>
            </p:cNvSpPr>
            <p:nvPr/>
          </p:nvSpPr>
          <p:spPr bwMode="auto">
            <a:xfrm>
              <a:off x="1320" y="3020"/>
              <a:ext cx="25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600"/>
                <a:t>–3</a:t>
              </a:r>
              <a:endParaRPr lang="en-GB" altLang="en-US" sz="1600"/>
            </a:p>
          </p:txBody>
        </p:sp>
        <p:sp>
          <p:nvSpPr>
            <p:cNvPr id="36" name="Text Box 205"/>
            <p:cNvSpPr txBox="1">
              <a:spLocks noChangeArrowheads="1"/>
            </p:cNvSpPr>
            <p:nvPr/>
          </p:nvSpPr>
          <p:spPr bwMode="auto">
            <a:xfrm>
              <a:off x="1320" y="3383"/>
              <a:ext cx="25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600"/>
                <a:t>–5</a:t>
              </a:r>
              <a:endParaRPr lang="en-GB" altLang="en-US" sz="1600"/>
            </a:p>
          </p:txBody>
        </p:sp>
        <p:sp>
          <p:nvSpPr>
            <p:cNvPr id="37" name="Line 206"/>
            <p:cNvSpPr>
              <a:spLocks noChangeShapeType="1"/>
            </p:cNvSpPr>
            <p:nvPr/>
          </p:nvSpPr>
          <p:spPr bwMode="auto">
            <a:xfrm rot="16200000" flipV="1">
              <a:off x="403" y="2578"/>
              <a:ext cx="2303" cy="14"/>
            </a:xfrm>
            <a:prstGeom prst="line">
              <a:avLst/>
            </a:prstGeom>
            <a:noFill/>
            <a:ln w="2857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 name="Text Box 207"/>
            <p:cNvSpPr txBox="1">
              <a:spLocks noChangeArrowheads="1"/>
            </p:cNvSpPr>
            <p:nvPr/>
          </p:nvSpPr>
          <p:spPr bwMode="auto">
            <a:xfrm>
              <a:off x="1320" y="2657"/>
              <a:ext cx="25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sz="1600"/>
                <a:t>–1</a:t>
              </a:r>
              <a:endParaRPr lang="en-GB" altLang="en-US" sz="1600"/>
            </a:p>
          </p:txBody>
        </p:sp>
        <p:sp>
          <p:nvSpPr>
            <p:cNvPr id="39" name="Text Box 208"/>
            <p:cNvSpPr txBox="1">
              <a:spLocks noChangeArrowheads="1"/>
            </p:cNvSpPr>
            <p:nvPr/>
          </p:nvSpPr>
          <p:spPr bwMode="auto">
            <a:xfrm>
              <a:off x="1352" y="1376"/>
              <a:ext cx="1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GB" altLang="en-US" sz="1800" b="1" i="1">
                  <a:latin typeface="Times New Roman" panose="02020603050405020304" pitchFamily="18" charset="0"/>
                </a:rPr>
                <a:t>y</a:t>
              </a:r>
            </a:p>
          </p:txBody>
        </p:sp>
        <p:sp>
          <p:nvSpPr>
            <p:cNvPr id="40" name="Text Box 209"/>
            <p:cNvSpPr txBox="1">
              <a:spLocks noChangeArrowheads="1"/>
            </p:cNvSpPr>
            <p:nvPr/>
          </p:nvSpPr>
          <p:spPr bwMode="auto">
            <a:xfrm>
              <a:off x="2614" y="2326"/>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GB" altLang="en-US" sz="1800" b="1" i="1">
                  <a:latin typeface="Times New Roman" panose="02020603050405020304" pitchFamily="18" charset="0"/>
                </a:rPr>
                <a:t>x</a:t>
              </a:r>
            </a:p>
          </p:txBody>
        </p:sp>
        <p:sp>
          <p:nvSpPr>
            <p:cNvPr id="41" name="Line 210"/>
            <p:cNvSpPr>
              <a:spLocks noChangeShapeType="1"/>
            </p:cNvSpPr>
            <p:nvPr/>
          </p:nvSpPr>
          <p:spPr bwMode="auto">
            <a:xfrm>
              <a:off x="282" y="2588"/>
              <a:ext cx="2520" cy="0"/>
            </a:xfrm>
            <a:prstGeom prst="line">
              <a:avLst/>
            </a:prstGeom>
            <a:noFill/>
            <a:ln w="2857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GB"/>
            </a:p>
          </p:txBody>
        </p:sp>
      </p:grpSp>
      <p:sp>
        <p:nvSpPr>
          <p:cNvPr id="210" name="Line 214"/>
          <p:cNvSpPr>
            <a:spLocks noChangeShapeType="1"/>
          </p:cNvSpPr>
          <p:nvPr/>
        </p:nvSpPr>
        <p:spPr bwMode="auto">
          <a:xfrm>
            <a:off x="1147590" y="2020219"/>
            <a:ext cx="0" cy="2417266"/>
          </a:xfrm>
          <a:prstGeom prst="line">
            <a:avLst/>
          </a:prstGeom>
          <a:noFill/>
          <a:ln w="28575">
            <a:solidFill>
              <a:srgbClr val="FF66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2" name="Line 217"/>
          <p:cNvSpPr>
            <a:spLocks noChangeShapeType="1"/>
          </p:cNvSpPr>
          <p:nvPr/>
        </p:nvSpPr>
        <p:spPr bwMode="auto">
          <a:xfrm flipH="1">
            <a:off x="1830762" y="2003983"/>
            <a:ext cx="4984" cy="2433502"/>
          </a:xfrm>
          <a:prstGeom prst="line">
            <a:avLst/>
          </a:prstGeom>
          <a:noFill/>
          <a:ln w="28575">
            <a:solidFill>
              <a:srgbClr val="FF66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3" name="Line 219"/>
          <p:cNvSpPr>
            <a:spLocks noChangeShapeType="1"/>
          </p:cNvSpPr>
          <p:nvPr/>
        </p:nvSpPr>
        <p:spPr bwMode="auto">
          <a:xfrm flipV="1">
            <a:off x="466352" y="3402694"/>
            <a:ext cx="3160531" cy="25641"/>
          </a:xfrm>
          <a:prstGeom prst="line">
            <a:avLst/>
          </a:prstGeom>
          <a:noFill/>
          <a:ln w="28575">
            <a:solidFill>
              <a:srgbClr val="FF66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extLst>
      <p:ext uri="{BB962C8B-B14F-4D97-AF65-F5344CB8AC3E}">
        <p14:creationId xmlns:p14="http://schemas.microsoft.com/office/powerpoint/2010/main" val="584666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1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10"/>
                                        </p:tgtEl>
                                        <p:attrNameLst>
                                          <p:attrName>style.visibility</p:attrName>
                                        </p:attrNameLst>
                                      </p:cBhvr>
                                      <p:to>
                                        <p:strVal val="visible"/>
                                      </p:to>
                                    </p:set>
                                    <p:animEffect transition="in" filter="wipe(up)">
                                      <p:cBhvr>
                                        <p:cTn id="22" dur="500"/>
                                        <p:tgtEl>
                                          <p:spTgt spid="210"/>
                                        </p:tgtEl>
                                      </p:cBhvr>
                                    </p:animEffect>
                                  </p:childTnLst>
                                </p:cTn>
                              </p:par>
                              <p:par>
                                <p:cTn id="23" presetID="22" presetClass="entr" presetSubtype="1" fill="hold" nodeType="withEffect">
                                  <p:stCondLst>
                                    <p:cond delay="0"/>
                                  </p:stCondLst>
                                  <p:childTnLst>
                                    <p:set>
                                      <p:cBhvr>
                                        <p:cTn id="24" dur="1" fill="hold">
                                          <p:stCondLst>
                                            <p:cond delay="0"/>
                                          </p:stCondLst>
                                        </p:cTn>
                                        <p:tgtEl>
                                          <p:spTgt spid="212"/>
                                        </p:tgtEl>
                                        <p:attrNameLst>
                                          <p:attrName>style.visibility</p:attrName>
                                        </p:attrNameLst>
                                      </p:cBhvr>
                                      <p:to>
                                        <p:strVal val="visible"/>
                                      </p:to>
                                    </p:set>
                                    <p:animEffect transition="in" filter="wipe(up)">
                                      <p:cBhvr>
                                        <p:cTn id="25" dur="500"/>
                                        <p:tgtEl>
                                          <p:spTgt spid="212"/>
                                        </p:tgtEl>
                                      </p:cBhvr>
                                    </p:animEffect>
                                  </p:childTnLst>
                                </p:cTn>
                              </p:par>
                              <p:par>
                                <p:cTn id="26" presetID="22" presetClass="entr" presetSubtype="2" fill="hold"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right)">
                                      <p:cBhvr>
                                        <p:cTn id="28" dur="500"/>
                                        <p:tgtEl>
                                          <p:spTgt spid="12"/>
                                        </p:tgtEl>
                                      </p:cBhvr>
                                    </p:animEffect>
                                  </p:childTnLst>
                                </p:cTn>
                              </p:par>
                              <p:par>
                                <p:cTn id="29" presetID="22" presetClass="entr" presetSubtype="8" fill="hold" nodeType="withEffect">
                                  <p:stCondLst>
                                    <p:cond delay="0"/>
                                  </p:stCondLst>
                                  <p:childTnLst>
                                    <p:set>
                                      <p:cBhvr>
                                        <p:cTn id="30" dur="1" fill="hold">
                                          <p:stCondLst>
                                            <p:cond delay="0"/>
                                          </p:stCondLst>
                                        </p:cTn>
                                        <p:tgtEl>
                                          <p:spTgt spid="211"/>
                                        </p:tgtEl>
                                        <p:attrNameLst>
                                          <p:attrName>style.visibility</p:attrName>
                                        </p:attrNameLst>
                                      </p:cBhvr>
                                      <p:to>
                                        <p:strVal val="visible"/>
                                      </p:to>
                                    </p:set>
                                    <p:animEffect transition="in" filter="wipe(left)">
                                      <p:cBhvr>
                                        <p:cTn id="31" dur="500"/>
                                        <p:tgtEl>
                                          <p:spTgt spid="211"/>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childTnLst>
                                </p:cTn>
                              </p:par>
                            </p:childTnLst>
                          </p:cTn>
                        </p:par>
                        <p:par>
                          <p:cTn id="40" fill="hold">
                            <p:stCondLst>
                              <p:cond delay="0"/>
                            </p:stCondLst>
                            <p:childTnLst>
                              <p:par>
                                <p:cTn id="41" presetID="22" presetClass="entr" presetSubtype="1" fill="hold" nodeType="after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wipe(up)">
                                      <p:cBhvr>
                                        <p:cTn id="43" dur="500"/>
                                        <p:tgtEl>
                                          <p:spTgt spid="11"/>
                                        </p:tgtEl>
                                      </p:cBhvr>
                                    </p:animEffect>
                                  </p:childTnLst>
                                </p:cTn>
                              </p:par>
                              <p:par>
                                <p:cTn id="44" presetID="22" presetClass="entr" presetSubtype="4" fill="hold" nodeType="with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wipe(down)">
                                      <p:cBhvr>
                                        <p:cTn id="46" dur="500"/>
                                        <p:tgtEl>
                                          <p:spTgt spid="10"/>
                                        </p:tgtEl>
                                      </p:cBhvr>
                                    </p:animEffect>
                                  </p:childTnLst>
                                </p:cTn>
                              </p:par>
                              <p:par>
                                <p:cTn id="47" presetID="22" presetClass="entr" presetSubtype="8" fill="hold" nodeType="withEffect">
                                  <p:stCondLst>
                                    <p:cond delay="0"/>
                                  </p:stCondLst>
                                  <p:childTnLst>
                                    <p:set>
                                      <p:cBhvr>
                                        <p:cTn id="48" dur="1" fill="hold">
                                          <p:stCondLst>
                                            <p:cond delay="0"/>
                                          </p:stCondLst>
                                        </p:cTn>
                                        <p:tgtEl>
                                          <p:spTgt spid="213"/>
                                        </p:tgtEl>
                                        <p:attrNameLst>
                                          <p:attrName>style.visibility</p:attrName>
                                        </p:attrNameLst>
                                      </p:cBhvr>
                                      <p:to>
                                        <p:strVal val="visible"/>
                                      </p:to>
                                    </p:set>
                                    <p:animEffect transition="in" filter="wipe(left)">
                                      <p:cBhvr>
                                        <p:cTn id="49" dur="500"/>
                                        <p:tgtEl>
                                          <p:spTgt spid="213"/>
                                        </p:tgtEl>
                                      </p:cBhvr>
                                    </p:animEffect>
                                  </p:childTnLst>
                                </p:cTn>
                              </p:par>
                              <p:par>
                                <p:cTn id="50" presetID="22" presetClass="entr" presetSubtype="8" fill="hold" nodeType="withEffect">
                                  <p:stCondLst>
                                    <p:cond delay="0"/>
                                  </p:stCondLst>
                                  <p:childTnLst>
                                    <p:set>
                                      <p:cBhvr>
                                        <p:cTn id="51" dur="1" fill="hold">
                                          <p:stCondLst>
                                            <p:cond delay="0"/>
                                          </p:stCondLst>
                                        </p:cTn>
                                        <p:tgtEl>
                                          <p:spTgt spid="214"/>
                                        </p:tgtEl>
                                        <p:attrNameLst>
                                          <p:attrName>style.visibility</p:attrName>
                                        </p:attrNameLst>
                                      </p:cBhvr>
                                      <p:to>
                                        <p:strVal val="visible"/>
                                      </p:to>
                                    </p:set>
                                    <p:animEffect transition="in" filter="wipe(left)">
                                      <p:cBhvr>
                                        <p:cTn id="52" dur="500"/>
                                        <p:tgtEl>
                                          <p:spTgt spid="2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theme/theme1.xml><?xml version="1.0" encoding="utf-8"?>
<a:theme xmlns:a="http://schemas.openxmlformats.org/drawingml/2006/main" name="Office Theme">
  <a:themeElements>
    <a:clrScheme name="CP3">
      <a:dk1>
        <a:srgbClr val="000000"/>
      </a:dk1>
      <a:lt1>
        <a:srgbClr val="FFFFFF"/>
      </a:lt1>
      <a:dk2>
        <a:srgbClr val="000000"/>
      </a:dk2>
      <a:lt2>
        <a:srgbClr val="FEFFFF"/>
      </a:lt2>
      <a:accent1>
        <a:srgbClr val="75D5FF"/>
      </a:accent1>
      <a:accent2>
        <a:srgbClr val="72FA78"/>
      </a:accent2>
      <a:accent3>
        <a:srgbClr val="FEFC78"/>
      </a:accent3>
      <a:accent4>
        <a:srgbClr val="FFD478"/>
      </a:accent4>
      <a:accent5>
        <a:srgbClr val="FF7D78"/>
      </a:accent5>
      <a:accent6>
        <a:srgbClr val="D783FF"/>
      </a:accent6>
      <a:hlink>
        <a:srgbClr val="0096FF"/>
      </a:hlink>
      <a:folHlink>
        <a:srgbClr val="FF26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 Factorising to double brackets.potx" id="{2ABD0240-5869-D742-8569-1FD3318009AF}" vid="{BA2D123A-C9E9-3043-B567-4DED4C6E3B9E}"/>
    </a:ext>
  </a:extLst>
</a:theme>
</file>

<file path=ppt/theme/theme2.xml><?xml version="1.0" encoding="utf-8"?>
<a:theme xmlns:a="http://schemas.openxmlformats.org/drawingml/2006/main" name="Boardworks template">
  <a:themeElements>
    <a:clrScheme name="Boardworks template 13">
      <a:dk1>
        <a:srgbClr val="000066"/>
      </a:dk1>
      <a:lt1>
        <a:srgbClr val="FFFFFF"/>
      </a:lt1>
      <a:dk2>
        <a:srgbClr val="5B0091"/>
      </a:dk2>
      <a:lt2>
        <a:srgbClr val="111111"/>
      </a:lt2>
      <a:accent1>
        <a:srgbClr val="D0B8E0"/>
      </a:accent1>
      <a:accent2>
        <a:srgbClr val="80D0E8"/>
      </a:accent2>
      <a:accent3>
        <a:srgbClr val="FFFFFF"/>
      </a:accent3>
      <a:accent4>
        <a:srgbClr val="000056"/>
      </a:accent4>
      <a:accent5>
        <a:srgbClr val="E4D8ED"/>
      </a:accent5>
      <a:accent6>
        <a:srgbClr val="73BCD2"/>
      </a:accent6>
      <a:hlink>
        <a:srgbClr val="C0E890"/>
      </a:hlink>
      <a:folHlink>
        <a:srgbClr val="FFFF90"/>
      </a:folHlink>
    </a:clrScheme>
    <a:fontScheme name="Boardworks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rgbClr val="010066"/>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rgbClr val="010066"/>
            </a:solidFill>
            <a:effectLst/>
            <a:latin typeface="Arial" panose="020B0604020202020204" pitchFamily="34" charset="0"/>
          </a:defRPr>
        </a:defPPr>
      </a:lstStyle>
    </a:lnDef>
  </a:objectDefaults>
  <a:extraClrSchemeLst>
    <a:extraClrScheme>
      <a:clrScheme name="Boardwork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oardworks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oardworks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oardworks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oardworks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oardworks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oardworks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oardworks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oardworks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oardworks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oardworks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oardworks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oardworks template 13">
        <a:dk1>
          <a:srgbClr val="000066"/>
        </a:dk1>
        <a:lt1>
          <a:srgbClr val="FFFFFF"/>
        </a:lt1>
        <a:dk2>
          <a:srgbClr val="5B0091"/>
        </a:dk2>
        <a:lt2>
          <a:srgbClr val="111111"/>
        </a:lt2>
        <a:accent1>
          <a:srgbClr val="D0B8E0"/>
        </a:accent1>
        <a:accent2>
          <a:srgbClr val="80D0E8"/>
        </a:accent2>
        <a:accent3>
          <a:srgbClr val="FFFFFF"/>
        </a:accent3>
        <a:accent4>
          <a:srgbClr val="000056"/>
        </a:accent4>
        <a:accent5>
          <a:srgbClr val="E4D8ED"/>
        </a:accent5>
        <a:accent6>
          <a:srgbClr val="73BCD2"/>
        </a:accent6>
        <a:hlink>
          <a:srgbClr val="C0E890"/>
        </a:hlink>
        <a:folHlink>
          <a:srgbClr val="FFFF9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77E901C77C6764FACB6480115EAA62A" ma:contentTypeVersion="4" ma:contentTypeDescription="Create a new document." ma:contentTypeScope="" ma:versionID="c277b54ba2e7b6d5a713b761b747e7f8">
  <xsd:schema xmlns:xsd="http://www.w3.org/2001/XMLSchema" xmlns:xs="http://www.w3.org/2001/XMLSchema" xmlns:p="http://schemas.microsoft.com/office/2006/metadata/properties" xmlns:ns2="9ade0676-e289-402d-a90e-6c3ce99b6c34" xmlns:ns3="225ae938-96e3-4ad3-8ff8-41bb5bf653c4" targetNamespace="http://schemas.microsoft.com/office/2006/metadata/properties" ma:root="true" ma:fieldsID="a2e08b57e33d02580f3e12368d0ad4d5" ns2:_="" ns3:_="">
    <xsd:import namespace="9ade0676-e289-402d-a90e-6c3ce99b6c34"/>
    <xsd:import namespace="225ae938-96e3-4ad3-8ff8-41bb5bf653c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de0676-e289-402d-a90e-6c3ce99b6c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25ae938-96e3-4ad3-8ff8-41bb5bf653c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5AA0861-2AFD-4722-B972-6A11FD9470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de0676-e289-402d-a90e-6c3ce99b6c34"/>
    <ds:schemaRef ds:uri="225ae938-96e3-4ad3-8ff8-41bb5bf653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6A243B8-555A-40D8-BB93-5D706B5D6314}">
  <ds:schemaRef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purl.org/dc/terms/"/>
    <ds:schemaRef ds:uri="http://schemas.openxmlformats.org/package/2006/metadata/core-properties"/>
    <ds:schemaRef ds:uri="225ae938-96e3-4ad3-8ff8-41bb5bf653c4"/>
    <ds:schemaRef ds:uri="9ade0676-e289-402d-a90e-6c3ce99b6c34"/>
    <ds:schemaRef ds:uri="http://www.w3.org/XML/1998/namespace"/>
  </ds:schemaRefs>
</ds:datastoreItem>
</file>

<file path=customXml/itemProps3.xml><?xml version="1.0" encoding="utf-8"?>
<ds:datastoreItem xmlns:ds="http://schemas.openxmlformats.org/officeDocument/2006/customXml" ds:itemID="{F2A12C97-B43B-4D6B-B0C7-FD657258543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8479</TotalTime>
  <Words>370</Words>
  <Application>Microsoft Office PowerPoint</Application>
  <PresentationFormat>On-screen Show (16:9)</PresentationFormat>
  <Paragraphs>75</Paragraphs>
  <Slides>7</Slides>
  <Notes>2</Notes>
  <HiddenSlides>2</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Calibri Light</vt:lpstr>
      <vt:lpstr>Times New Roman</vt:lpstr>
      <vt:lpstr>Office Theme</vt:lpstr>
      <vt:lpstr>Boardworks template</vt:lpstr>
      <vt:lpstr>PowerPoint Presentation</vt:lpstr>
      <vt:lpstr>PowerPoint Presentation</vt:lpstr>
      <vt:lpstr>PowerPoint Presentation</vt:lpstr>
      <vt:lpstr> </vt:lpstr>
      <vt:lpstr>PowerPoint Presentation</vt:lpstr>
      <vt:lpstr>PowerPoint Presentation</vt:lpstr>
      <vt:lpstr>PowerPoint Presentation</vt:lpstr>
    </vt:vector>
  </TitlesOfParts>
  <Manager/>
  <Company>CP3</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Linear equations - Unknowns on both sides</dc:title>
  <dc:subject>Mathematics</dc:subject>
  <dc:creator>CP3</dc:creator>
  <cp:keywords/>
  <dc:description/>
  <cp:lastModifiedBy>Paddy Moore</cp:lastModifiedBy>
  <cp:revision>2031</cp:revision>
  <dcterms:created xsi:type="dcterms:W3CDTF">2018-09-23T11:32:36Z</dcterms:created>
  <dcterms:modified xsi:type="dcterms:W3CDTF">2021-05-27T10:52:38Z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0x010100077E901C77C6764FACB6480115EAA62A</vt:lpwstr>
  </property>
</Properties>
</file>