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0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72D0-34AB-49CC-9A2E-0D918ABEEF58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17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72D0-34AB-49CC-9A2E-0D918ABEEF58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72D0-34AB-49CC-9A2E-0D918ABEEF58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21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72D0-34AB-49CC-9A2E-0D918ABEEF58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95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72D0-34AB-49CC-9A2E-0D918ABEEF58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41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72D0-34AB-49CC-9A2E-0D918ABEEF58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72D0-34AB-49CC-9A2E-0D918ABEEF58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86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72D0-34AB-49CC-9A2E-0D918ABEEF58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53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72D0-34AB-49CC-9A2E-0D918ABEEF58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74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72D0-34AB-49CC-9A2E-0D918ABEEF58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1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862821" y="-127600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772D0-34AB-49CC-9A2E-0D918ABEEF58}" type="datetimeFigureOut">
              <a:rPr lang="en-GB" smtClean="0"/>
              <a:t>18/01/2018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3A52-D837-4934-B26D-3CFBE56413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89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798490" y="515155"/>
            <a:ext cx="1791624" cy="1455312"/>
          </a:xfrm>
          <a:prstGeom prst="triangle">
            <a:avLst>
              <a:gd name="adj" fmla="val 80375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26331" y="1640681"/>
            <a:ext cx="187120" cy="316707"/>
          </a:xfrm>
          <a:custGeom>
            <a:avLst/>
            <a:gdLst>
              <a:gd name="connsiteX0" fmla="*/ 0 w 187120"/>
              <a:gd name="connsiteY0" fmla="*/ 0 h 316707"/>
              <a:gd name="connsiteX1" fmla="*/ 164307 w 187120"/>
              <a:gd name="connsiteY1" fmla="*/ 97632 h 316707"/>
              <a:gd name="connsiteX2" fmla="*/ 185738 w 187120"/>
              <a:gd name="connsiteY2" fmla="*/ 316707 h 316707"/>
              <a:gd name="connsiteX3" fmla="*/ 185738 w 187120"/>
              <a:gd name="connsiteY3" fmla="*/ 316707 h 316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20" h="316707">
                <a:moveTo>
                  <a:pt x="0" y="0"/>
                </a:moveTo>
                <a:cubicBezTo>
                  <a:pt x="66675" y="22423"/>
                  <a:pt x="133351" y="44847"/>
                  <a:pt x="164307" y="97632"/>
                </a:cubicBezTo>
                <a:cubicBezTo>
                  <a:pt x="195263" y="150417"/>
                  <a:pt x="185738" y="316707"/>
                  <a:pt x="185738" y="316707"/>
                </a:cubicBezTo>
                <a:lnTo>
                  <a:pt x="185738" y="316707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2302668" y="1728878"/>
            <a:ext cx="230981" cy="241589"/>
          </a:xfrm>
          <a:custGeom>
            <a:avLst/>
            <a:gdLst>
              <a:gd name="connsiteX0" fmla="*/ 0 w 216694"/>
              <a:gd name="connsiteY0" fmla="*/ 223747 h 223747"/>
              <a:gd name="connsiteX1" fmla="*/ 38100 w 216694"/>
              <a:gd name="connsiteY1" fmla="*/ 76110 h 223747"/>
              <a:gd name="connsiteX2" fmla="*/ 92869 w 216694"/>
              <a:gd name="connsiteY2" fmla="*/ 26103 h 223747"/>
              <a:gd name="connsiteX3" fmla="*/ 159544 w 216694"/>
              <a:gd name="connsiteY3" fmla="*/ 2291 h 223747"/>
              <a:gd name="connsiteX4" fmla="*/ 216694 w 216694"/>
              <a:gd name="connsiteY4" fmla="*/ 2291 h 223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694" h="223747">
                <a:moveTo>
                  <a:pt x="0" y="223747"/>
                </a:moveTo>
                <a:cubicBezTo>
                  <a:pt x="11311" y="166399"/>
                  <a:pt x="22622" y="109051"/>
                  <a:pt x="38100" y="76110"/>
                </a:cubicBezTo>
                <a:cubicBezTo>
                  <a:pt x="53578" y="43169"/>
                  <a:pt x="72628" y="38406"/>
                  <a:pt x="92869" y="26103"/>
                </a:cubicBezTo>
                <a:cubicBezTo>
                  <a:pt x="113110" y="13800"/>
                  <a:pt x="138907" y="6260"/>
                  <a:pt x="159544" y="2291"/>
                </a:cubicBezTo>
                <a:cubicBezTo>
                  <a:pt x="180181" y="-1678"/>
                  <a:pt x="198437" y="306"/>
                  <a:pt x="216694" y="2291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352550" y="902494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940068" y="660351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A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238569" y="157498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029637" y="157507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596505" y="1919574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4cm</a:t>
            </a:r>
            <a:endParaRPr lang="en-GB" sz="1400" dirty="0"/>
          </a:p>
        </p:txBody>
      </p:sp>
      <p:sp>
        <p:nvSpPr>
          <p:cNvPr id="14" name="Isosceles Triangle 13"/>
          <p:cNvSpPr/>
          <p:nvPr/>
        </p:nvSpPr>
        <p:spPr>
          <a:xfrm rot="17553057">
            <a:off x="9424395" y="2259310"/>
            <a:ext cx="2166602" cy="1025636"/>
          </a:xfrm>
          <a:prstGeom prst="triangle">
            <a:avLst>
              <a:gd name="adj" fmla="val 877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7553057">
            <a:off x="9138185" y="5172119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800" dirty="0"/>
          </a:p>
        </p:txBody>
      </p:sp>
      <p:sp>
        <p:nvSpPr>
          <p:cNvPr id="23" name="Isosceles Triangle 22"/>
          <p:cNvSpPr/>
          <p:nvPr/>
        </p:nvSpPr>
        <p:spPr>
          <a:xfrm rot="18678038">
            <a:off x="1126331" y="5004336"/>
            <a:ext cx="1791624" cy="899344"/>
          </a:xfrm>
          <a:prstGeom prst="triangle">
            <a:avLst>
              <a:gd name="adj" fmla="val 4106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80391" y="4835707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1927500" y="5421753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K</a:t>
            </a:r>
            <a:endParaRPr lang="en-GB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684590" y="530316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31" name="Isosceles Triangle 30"/>
          <p:cNvSpPr/>
          <p:nvPr/>
        </p:nvSpPr>
        <p:spPr>
          <a:xfrm rot="1003368">
            <a:off x="4121101" y="2567087"/>
            <a:ext cx="2166602" cy="1025636"/>
          </a:xfrm>
          <a:prstGeom prst="triangle">
            <a:avLst>
              <a:gd name="adj" fmla="val 877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2" name="Isosceles Triangle 31"/>
          <p:cNvSpPr/>
          <p:nvPr/>
        </p:nvSpPr>
        <p:spPr>
          <a:xfrm rot="216852">
            <a:off x="5956252" y="3734669"/>
            <a:ext cx="2166602" cy="1025636"/>
          </a:xfrm>
          <a:prstGeom prst="triangle">
            <a:avLst>
              <a:gd name="adj" fmla="val 5096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3" name="Isosceles Triangle 32"/>
          <p:cNvSpPr/>
          <p:nvPr/>
        </p:nvSpPr>
        <p:spPr>
          <a:xfrm rot="17553057">
            <a:off x="5467223" y="377644"/>
            <a:ext cx="2166602" cy="2300159"/>
          </a:xfrm>
          <a:prstGeom prst="triangle">
            <a:avLst>
              <a:gd name="adj" fmla="val 7842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4" name="Isosceles Triangle 33"/>
          <p:cNvSpPr/>
          <p:nvPr/>
        </p:nvSpPr>
        <p:spPr>
          <a:xfrm rot="8036704">
            <a:off x="9667227" y="4969228"/>
            <a:ext cx="2166602" cy="1196561"/>
          </a:xfrm>
          <a:prstGeom prst="triangle">
            <a:avLst>
              <a:gd name="adj" fmla="val 877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5" name="Isosceles Triangle 34"/>
          <p:cNvSpPr/>
          <p:nvPr/>
        </p:nvSpPr>
        <p:spPr>
          <a:xfrm rot="2388807">
            <a:off x="4045176" y="4924648"/>
            <a:ext cx="1441457" cy="1285720"/>
          </a:xfrm>
          <a:prstGeom prst="triangle">
            <a:avLst>
              <a:gd name="adj" fmla="val 3207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6" name="Isosceles Triangle 35"/>
          <p:cNvSpPr/>
          <p:nvPr/>
        </p:nvSpPr>
        <p:spPr>
          <a:xfrm rot="11929821">
            <a:off x="9235450" y="642342"/>
            <a:ext cx="2166602" cy="1430910"/>
          </a:xfrm>
          <a:prstGeom prst="triangle">
            <a:avLst>
              <a:gd name="adj" fmla="val 877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7" name="Isosceles Triangle 36"/>
          <p:cNvSpPr/>
          <p:nvPr/>
        </p:nvSpPr>
        <p:spPr>
          <a:xfrm rot="14775330">
            <a:off x="3110168" y="822384"/>
            <a:ext cx="2166602" cy="1461208"/>
          </a:xfrm>
          <a:prstGeom prst="triangle">
            <a:avLst>
              <a:gd name="adj" fmla="val 877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8" name="Isosceles Triangle 37"/>
          <p:cNvSpPr/>
          <p:nvPr/>
        </p:nvSpPr>
        <p:spPr>
          <a:xfrm rot="17553057">
            <a:off x="461937" y="2976282"/>
            <a:ext cx="1965956" cy="1025636"/>
          </a:xfrm>
          <a:prstGeom prst="triangle">
            <a:avLst>
              <a:gd name="adj" fmla="val 3225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9" name="Isosceles Triangle 38"/>
          <p:cNvSpPr/>
          <p:nvPr/>
        </p:nvSpPr>
        <p:spPr>
          <a:xfrm>
            <a:off x="5543398" y="5303161"/>
            <a:ext cx="1197632" cy="1025636"/>
          </a:xfrm>
          <a:prstGeom prst="triangle">
            <a:avLst>
              <a:gd name="adj" fmla="val 877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0" name="Isosceles Triangle 39"/>
          <p:cNvSpPr/>
          <p:nvPr/>
        </p:nvSpPr>
        <p:spPr>
          <a:xfrm rot="2281597">
            <a:off x="2926249" y="3501553"/>
            <a:ext cx="1688443" cy="1025636"/>
          </a:xfrm>
          <a:prstGeom prst="triangle">
            <a:avLst>
              <a:gd name="adj" fmla="val 4892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1" name="Isosceles Triangle 40"/>
          <p:cNvSpPr/>
          <p:nvPr/>
        </p:nvSpPr>
        <p:spPr>
          <a:xfrm rot="2796602">
            <a:off x="7485539" y="5146442"/>
            <a:ext cx="2166602" cy="1025636"/>
          </a:xfrm>
          <a:prstGeom prst="triangle">
            <a:avLst>
              <a:gd name="adj" fmla="val 67013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2" name="Isosceles Triangle 41"/>
          <p:cNvSpPr/>
          <p:nvPr/>
        </p:nvSpPr>
        <p:spPr>
          <a:xfrm rot="808882">
            <a:off x="7972343" y="2216345"/>
            <a:ext cx="2166602" cy="1748003"/>
          </a:xfrm>
          <a:prstGeom prst="triangle">
            <a:avLst>
              <a:gd name="adj" fmla="val 3232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00623" y="870570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B</a:t>
            </a:r>
            <a:endParaRPr lang="en-GB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6752812" y="1194881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</a:t>
            </a:r>
            <a:endParaRPr lang="en-GB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9950251" y="740374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</a:t>
            </a:r>
            <a:endParaRPr lang="en-GB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1511304" y="3409545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E</a:t>
            </a:r>
            <a:endParaRPr lang="en-GB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3523189" y="387263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</a:t>
            </a:r>
            <a:endParaRPr lang="en-GB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5400903" y="3062417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G</a:t>
            </a:r>
            <a:endParaRPr lang="en-GB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6877218" y="4103468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H</a:t>
            </a:r>
            <a:endParaRPr lang="en-GB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8637825" y="2969256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</a:t>
            </a:r>
            <a:endParaRPr lang="en-GB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10673503" y="2115074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J</a:t>
            </a:r>
            <a:endParaRPr lang="en-GB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4388795" y="5430941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L</a:t>
            </a:r>
            <a:endParaRPr lang="en-GB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6187924" y="5731505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</a:t>
            </a:r>
            <a:endParaRPr lang="en-GB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8215326" y="5673053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N</a:t>
            </a:r>
            <a:endParaRPr lang="en-GB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10154874" y="5567508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O</a:t>
            </a:r>
            <a:endParaRPr lang="en-GB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6074371" y="398213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4cm</a:t>
            </a:r>
            <a:endParaRPr lang="en-GB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6881450" y="394957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6289686" y="4406456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3192008" y="3425912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4cm</a:t>
            </a:r>
            <a:endParaRPr lang="en-GB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3661312" y="3743544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3667950" y="435538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1694302" y="5875284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50ᵒ</a:t>
            </a:r>
            <a:endParaRPr lang="en-GB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8672890" y="250597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50ᵒ</a:t>
            </a:r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9185505" y="369514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50ᵒ</a:t>
            </a:r>
            <a:endParaRPr lang="en-GB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2315849" y="514623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50ᵒ</a:t>
            </a:r>
            <a:endParaRPr lang="en-GB" sz="1400" dirty="0"/>
          </a:p>
        </p:txBody>
      </p:sp>
      <p:sp>
        <p:nvSpPr>
          <p:cNvPr id="66" name="TextBox 65"/>
          <p:cNvSpPr txBox="1"/>
          <p:nvPr/>
        </p:nvSpPr>
        <p:spPr>
          <a:xfrm>
            <a:off x="8058159" y="343951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10489129" y="306241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30ᵒ</a:t>
            </a:r>
            <a:endParaRPr lang="en-GB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10991831" y="2845172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69" name="TextBox 68"/>
          <p:cNvSpPr txBox="1"/>
          <p:nvPr/>
        </p:nvSpPr>
        <p:spPr>
          <a:xfrm>
            <a:off x="10696279" y="1644447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5cm</a:t>
            </a:r>
            <a:endParaRPr lang="en-GB" sz="1400" dirty="0"/>
          </a:p>
        </p:txBody>
      </p:sp>
      <p:sp>
        <p:nvSpPr>
          <p:cNvPr id="70" name="TextBox 69"/>
          <p:cNvSpPr txBox="1"/>
          <p:nvPr/>
        </p:nvSpPr>
        <p:spPr>
          <a:xfrm>
            <a:off x="6080116" y="3200088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smtClean="0"/>
              <a:t>5cm</a:t>
            </a:r>
            <a:endParaRPr lang="en-GB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4858394" y="358965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4565984" y="313310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30ᵒ</a:t>
            </a:r>
            <a:endParaRPr lang="en-GB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4765904" y="793625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12cm</a:t>
            </a:r>
            <a:endParaRPr lang="en-GB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8153027" y="5027566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12cm</a:t>
            </a:r>
            <a:endParaRPr lang="en-GB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3295363" y="36126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7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76" name="TextBox 75"/>
          <p:cNvSpPr txBox="1"/>
          <p:nvPr/>
        </p:nvSpPr>
        <p:spPr>
          <a:xfrm>
            <a:off x="9013535" y="608823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7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8629372" y="55961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80ᵒ</a:t>
            </a:r>
            <a:endParaRPr lang="en-GB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4122605" y="51585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80ᵒ</a:t>
            </a:r>
            <a:endParaRPr lang="en-GB" sz="1400" dirty="0"/>
          </a:p>
        </p:txBody>
      </p:sp>
      <p:sp>
        <p:nvSpPr>
          <p:cNvPr id="79" name="TextBox 78"/>
          <p:cNvSpPr txBox="1"/>
          <p:nvPr/>
        </p:nvSpPr>
        <p:spPr>
          <a:xfrm>
            <a:off x="804368" y="4080656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7m</a:t>
            </a:r>
            <a:endParaRPr lang="en-GB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1093078" y="2930485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12m</a:t>
            </a:r>
            <a:endParaRPr lang="en-GB" sz="1400" dirty="0"/>
          </a:p>
        </p:txBody>
      </p:sp>
      <p:sp>
        <p:nvSpPr>
          <p:cNvPr id="81" name="TextBox 80"/>
          <p:cNvSpPr txBox="1"/>
          <p:nvPr/>
        </p:nvSpPr>
        <p:spPr>
          <a:xfrm>
            <a:off x="1033780" y="352408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80ᵒ</a:t>
            </a:r>
            <a:endParaRPr lang="en-GB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6668827" y="470773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10cm</a:t>
            </a:r>
            <a:endParaRPr lang="en-GB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7578054" y="188253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9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84" name="TextBox 83"/>
          <p:cNvSpPr txBox="1"/>
          <p:nvPr/>
        </p:nvSpPr>
        <p:spPr>
          <a:xfrm>
            <a:off x="6041810" y="1807297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12cm</a:t>
            </a:r>
            <a:endParaRPr lang="en-GB" sz="1400" dirty="0"/>
          </a:p>
        </p:txBody>
      </p:sp>
      <p:sp>
        <p:nvSpPr>
          <p:cNvPr id="85" name="TextBox 84"/>
          <p:cNvSpPr txBox="1"/>
          <p:nvPr/>
        </p:nvSpPr>
        <p:spPr>
          <a:xfrm>
            <a:off x="5653504" y="5462091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12cm</a:t>
            </a:r>
            <a:endParaRPr lang="en-GB" sz="1400" dirty="0"/>
          </a:p>
        </p:txBody>
      </p:sp>
      <p:sp>
        <p:nvSpPr>
          <p:cNvPr id="86" name="TextBox 85"/>
          <p:cNvSpPr txBox="1"/>
          <p:nvPr/>
        </p:nvSpPr>
        <p:spPr>
          <a:xfrm>
            <a:off x="6635482" y="5602491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9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87" name="TextBox 86"/>
          <p:cNvSpPr txBox="1"/>
          <p:nvPr/>
        </p:nvSpPr>
        <p:spPr>
          <a:xfrm>
            <a:off x="5932365" y="6304661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10cm</a:t>
            </a:r>
            <a:endParaRPr lang="en-GB" sz="1400" dirty="0"/>
          </a:p>
        </p:txBody>
      </p:sp>
      <p:sp>
        <p:nvSpPr>
          <p:cNvPr id="88" name="TextBox 87"/>
          <p:cNvSpPr txBox="1"/>
          <p:nvPr/>
        </p:nvSpPr>
        <p:spPr>
          <a:xfrm>
            <a:off x="4880196" y="5508202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3cm</a:t>
            </a:r>
            <a:endParaRPr lang="en-GB" sz="1400" dirty="0"/>
          </a:p>
        </p:txBody>
      </p:sp>
      <p:sp>
        <p:nvSpPr>
          <p:cNvPr id="89" name="TextBox 88"/>
          <p:cNvSpPr txBox="1"/>
          <p:nvPr/>
        </p:nvSpPr>
        <p:spPr>
          <a:xfrm>
            <a:off x="9840819" y="6269892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3cm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8915866" y="793044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3cm</a:t>
            </a:r>
            <a:endParaRPr lang="en-GB" sz="1400" dirty="0"/>
          </a:p>
        </p:txBody>
      </p:sp>
      <p:sp>
        <p:nvSpPr>
          <p:cNvPr id="91" name="TextBox 90"/>
          <p:cNvSpPr txBox="1"/>
          <p:nvPr/>
        </p:nvSpPr>
        <p:spPr>
          <a:xfrm>
            <a:off x="4549338" y="600339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45ᵒ</a:t>
            </a:r>
            <a:endParaRPr lang="en-GB" sz="1400" dirty="0"/>
          </a:p>
        </p:txBody>
      </p:sp>
      <p:sp>
        <p:nvSpPr>
          <p:cNvPr id="92" name="TextBox 91"/>
          <p:cNvSpPr txBox="1"/>
          <p:nvPr/>
        </p:nvSpPr>
        <p:spPr>
          <a:xfrm>
            <a:off x="10291130" y="602102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45ᵒ</a:t>
            </a:r>
            <a:endParaRPr lang="en-GB" sz="1400" dirty="0"/>
          </a:p>
        </p:txBody>
      </p:sp>
      <p:sp>
        <p:nvSpPr>
          <p:cNvPr id="93" name="TextBox 92"/>
          <p:cNvSpPr txBox="1"/>
          <p:nvPr/>
        </p:nvSpPr>
        <p:spPr>
          <a:xfrm>
            <a:off x="4003073" y="544860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7</a:t>
            </a:r>
            <a:r>
              <a:rPr lang="en-GB" sz="1400" dirty="0" smtClean="0"/>
              <a:t>5ᵒ</a:t>
            </a:r>
            <a:endParaRPr lang="en-GB" sz="1400" dirty="0"/>
          </a:p>
        </p:txBody>
      </p:sp>
      <p:sp>
        <p:nvSpPr>
          <p:cNvPr id="94" name="TextBox 93"/>
          <p:cNvSpPr txBox="1"/>
          <p:nvPr/>
        </p:nvSpPr>
        <p:spPr>
          <a:xfrm>
            <a:off x="10543122" y="487174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7</a:t>
            </a:r>
            <a:r>
              <a:rPr lang="en-GB" sz="1400" dirty="0" smtClean="0"/>
              <a:t>5ᵒ</a:t>
            </a:r>
            <a:endParaRPr lang="en-GB" sz="1400" dirty="0"/>
          </a:p>
        </p:txBody>
      </p:sp>
      <p:sp>
        <p:nvSpPr>
          <p:cNvPr id="95" name="TextBox 94"/>
          <p:cNvSpPr txBox="1"/>
          <p:nvPr/>
        </p:nvSpPr>
        <p:spPr>
          <a:xfrm>
            <a:off x="10775265" y="86414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7</a:t>
            </a:r>
            <a:r>
              <a:rPr lang="en-GB" sz="1400" dirty="0" smtClean="0"/>
              <a:t>5ᵒ</a:t>
            </a:r>
            <a:endParaRPr lang="en-GB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9521401" y="523454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3" name="Freeform 2"/>
          <p:cNvSpPr/>
          <p:nvPr/>
        </p:nvSpPr>
        <p:spPr>
          <a:xfrm>
            <a:off x="4221956" y="407194"/>
            <a:ext cx="283369" cy="124360"/>
          </a:xfrm>
          <a:custGeom>
            <a:avLst/>
            <a:gdLst>
              <a:gd name="connsiteX0" fmla="*/ 0 w 283369"/>
              <a:gd name="connsiteY0" fmla="*/ 0 h 124360"/>
              <a:gd name="connsiteX1" fmla="*/ 80963 w 283369"/>
              <a:gd name="connsiteY1" fmla="*/ 95250 h 124360"/>
              <a:gd name="connsiteX2" fmla="*/ 171450 w 283369"/>
              <a:gd name="connsiteY2" fmla="*/ 123825 h 124360"/>
              <a:gd name="connsiteX3" fmla="*/ 283369 w 283369"/>
              <a:gd name="connsiteY3" fmla="*/ 76200 h 12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369" h="124360">
                <a:moveTo>
                  <a:pt x="0" y="0"/>
                </a:moveTo>
                <a:cubicBezTo>
                  <a:pt x="26194" y="37306"/>
                  <a:pt x="52388" y="74613"/>
                  <a:pt x="80963" y="95250"/>
                </a:cubicBezTo>
                <a:cubicBezTo>
                  <a:pt x="109538" y="115887"/>
                  <a:pt x="137716" y="127000"/>
                  <a:pt x="171450" y="123825"/>
                </a:cubicBezTo>
                <a:cubicBezTo>
                  <a:pt x="205184" y="120650"/>
                  <a:pt x="244276" y="98425"/>
                  <a:pt x="283369" y="7620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9501188" y="423863"/>
            <a:ext cx="254793" cy="143471"/>
          </a:xfrm>
          <a:custGeom>
            <a:avLst/>
            <a:gdLst>
              <a:gd name="connsiteX0" fmla="*/ 0 w 254793"/>
              <a:gd name="connsiteY0" fmla="*/ 140493 h 143471"/>
              <a:gd name="connsiteX1" fmla="*/ 152400 w 254793"/>
              <a:gd name="connsiteY1" fmla="*/ 140493 h 143471"/>
              <a:gd name="connsiteX2" fmla="*/ 202406 w 254793"/>
              <a:gd name="connsiteY2" fmla="*/ 109537 h 143471"/>
              <a:gd name="connsiteX3" fmla="*/ 254793 w 254793"/>
              <a:gd name="connsiteY3" fmla="*/ 0 h 143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793" h="143471">
                <a:moveTo>
                  <a:pt x="0" y="140493"/>
                </a:moveTo>
                <a:cubicBezTo>
                  <a:pt x="59333" y="143072"/>
                  <a:pt x="118666" y="145652"/>
                  <a:pt x="152400" y="140493"/>
                </a:cubicBezTo>
                <a:cubicBezTo>
                  <a:pt x="186134" y="135334"/>
                  <a:pt x="185341" y="132952"/>
                  <a:pt x="202406" y="109537"/>
                </a:cubicBezTo>
                <a:cubicBezTo>
                  <a:pt x="219472" y="86121"/>
                  <a:pt x="237132" y="43060"/>
                  <a:pt x="254793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11130822" y="907256"/>
            <a:ext cx="53909" cy="250032"/>
          </a:xfrm>
          <a:custGeom>
            <a:avLst/>
            <a:gdLst>
              <a:gd name="connsiteX0" fmla="*/ 51528 w 53909"/>
              <a:gd name="connsiteY0" fmla="*/ 0 h 250032"/>
              <a:gd name="connsiteX1" fmla="*/ 8666 w 53909"/>
              <a:gd name="connsiteY1" fmla="*/ 76200 h 250032"/>
              <a:gd name="connsiteX2" fmla="*/ 3903 w 53909"/>
              <a:gd name="connsiteY2" fmla="*/ 171450 h 250032"/>
              <a:gd name="connsiteX3" fmla="*/ 53909 w 53909"/>
              <a:gd name="connsiteY3" fmla="*/ 250032 h 25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09" h="250032">
                <a:moveTo>
                  <a:pt x="51528" y="0"/>
                </a:moveTo>
                <a:cubicBezTo>
                  <a:pt x="34066" y="23812"/>
                  <a:pt x="16604" y="47625"/>
                  <a:pt x="8666" y="76200"/>
                </a:cubicBezTo>
                <a:cubicBezTo>
                  <a:pt x="728" y="104775"/>
                  <a:pt x="-3638" y="142478"/>
                  <a:pt x="3903" y="171450"/>
                </a:cubicBezTo>
                <a:cubicBezTo>
                  <a:pt x="11444" y="200422"/>
                  <a:pt x="32676" y="225227"/>
                  <a:pt x="53909" y="25003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10522744" y="3462683"/>
            <a:ext cx="221456" cy="73473"/>
          </a:xfrm>
          <a:custGeom>
            <a:avLst/>
            <a:gdLst>
              <a:gd name="connsiteX0" fmla="*/ 0 w 221456"/>
              <a:gd name="connsiteY0" fmla="*/ 47280 h 73473"/>
              <a:gd name="connsiteX1" fmla="*/ 71437 w 221456"/>
              <a:gd name="connsiteY1" fmla="*/ 4417 h 73473"/>
              <a:gd name="connsiteX2" fmla="*/ 145256 w 221456"/>
              <a:gd name="connsiteY2" fmla="*/ 9180 h 73473"/>
              <a:gd name="connsiteX3" fmla="*/ 221456 w 221456"/>
              <a:gd name="connsiteY3" fmla="*/ 73473 h 73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456" h="73473">
                <a:moveTo>
                  <a:pt x="0" y="47280"/>
                </a:moveTo>
                <a:cubicBezTo>
                  <a:pt x="23614" y="29023"/>
                  <a:pt x="47228" y="10767"/>
                  <a:pt x="71437" y="4417"/>
                </a:cubicBezTo>
                <a:cubicBezTo>
                  <a:pt x="95646" y="-1933"/>
                  <a:pt x="120253" y="-2329"/>
                  <a:pt x="145256" y="9180"/>
                </a:cubicBezTo>
                <a:cubicBezTo>
                  <a:pt x="170259" y="20689"/>
                  <a:pt x="195857" y="47081"/>
                  <a:pt x="221456" y="73473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9525000" y="3862388"/>
            <a:ext cx="214313" cy="221456"/>
          </a:xfrm>
          <a:custGeom>
            <a:avLst/>
            <a:gdLst>
              <a:gd name="connsiteX0" fmla="*/ 0 w 214313"/>
              <a:gd name="connsiteY0" fmla="*/ 221456 h 221456"/>
              <a:gd name="connsiteX1" fmla="*/ 11906 w 214313"/>
              <a:gd name="connsiteY1" fmla="*/ 109537 h 221456"/>
              <a:gd name="connsiteX2" fmla="*/ 66675 w 214313"/>
              <a:gd name="connsiteY2" fmla="*/ 35718 h 221456"/>
              <a:gd name="connsiteX3" fmla="*/ 214313 w 214313"/>
              <a:gd name="connsiteY3" fmla="*/ 0 h 221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313" h="221456">
                <a:moveTo>
                  <a:pt x="0" y="221456"/>
                </a:moveTo>
                <a:cubicBezTo>
                  <a:pt x="397" y="180974"/>
                  <a:pt x="794" y="140493"/>
                  <a:pt x="11906" y="109537"/>
                </a:cubicBezTo>
                <a:cubicBezTo>
                  <a:pt x="23018" y="78581"/>
                  <a:pt x="32941" y="53974"/>
                  <a:pt x="66675" y="35718"/>
                </a:cubicBezTo>
                <a:cubicBezTo>
                  <a:pt x="100409" y="17462"/>
                  <a:pt x="157361" y="8731"/>
                  <a:pt x="214313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8705850" y="2419350"/>
            <a:ext cx="321469" cy="90629"/>
          </a:xfrm>
          <a:custGeom>
            <a:avLst/>
            <a:gdLst>
              <a:gd name="connsiteX0" fmla="*/ 0 w 321469"/>
              <a:gd name="connsiteY0" fmla="*/ 0 h 90629"/>
              <a:gd name="connsiteX1" fmla="*/ 107156 w 321469"/>
              <a:gd name="connsiteY1" fmla="*/ 73819 h 90629"/>
              <a:gd name="connsiteX2" fmla="*/ 214313 w 321469"/>
              <a:gd name="connsiteY2" fmla="*/ 88106 h 90629"/>
              <a:gd name="connsiteX3" fmla="*/ 321469 w 321469"/>
              <a:gd name="connsiteY3" fmla="*/ 35719 h 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469" h="90629">
                <a:moveTo>
                  <a:pt x="0" y="0"/>
                </a:moveTo>
                <a:cubicBezTo>
                  <a:pt x="35718" y="29567"/>
                  <a:pt x="71437" y="59135"/>
                  <a:pt x="107156" y="73819"/>
                </a:cubicBezTo>
                <a:cubicBezTo>
                  <a:pt x="142875" y="88503"/>
                  <a:pt x="178594" y="94456"/>
                  <a:pt x="214313" y="88106"/>
                </a:cubicBezTo>
                <a:cubicBezTo>
                  <a:pt x="250032" y="81756"/>
                  <a:pt x="285750" y="58737"/>
                  <a:pt x="321469" y="35719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7965281" y="3462338"/>
            <a:ext cx="143354" cy="285750"/>
          </a:xfrm>
          <a:custGeom>
            <a:avLst/>
            <a:gdLst>
              <a:gd name="connsiteX0" fmla="*/ 0 w 143354"/>
              <a:gd name="connsiteY0" fmla="*/ 0 h 285750"/>
              <a:gd name="connsiteX1" fmla="*/ 88107 w 143354"/>
              <a:gd name="connsiteY1" fmla="*/ 61912 h 285750"/>
              <a:gd name="connsiteX2" fmla="*/ 140494 w 143354"/>
              <a:gd name="connsiteY2" fmla="*/ 161925 h 285750"/>
              <a:gd name="connsiteX3" fmla="*/ 133350 w 143354"/>
              <a:gd name="connsiteY3" fmla="*/ 238125 h 285750"/>
              <a:gd name="connsiteX4" fmla="*/ 107157 w 143354"/>
              <a:gd name="connsiteY4" fmla="*/ 28575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354" h="285750">
                <a:moveTo>
                  <a:pt x="0" y="0"/>
                </a:moveTo>
                <a:cubicBezTo>
                  <a:pt x="32345" y="17462"/>
                  <a:pt x="64691" y="34925"/>
                  <a:pt x="88107" y="61912"/>
                </a:cubicBezTo>
                <a:cubicBezTo>
                  <a:pt x="111523" y="88900"/>
                  <a:pt x="132954" y="132556"/>
                  <a:pt x="140494" y="161925"/>
                </a:cubicBezTo>
                <a:cubicBezTo>
                  <a:pt x="148035" y="191294"/>
                  <a:pt x="138906" y="217488"/>
                  <a:pt x="133350" y="238125"/>
                </a:cubicBezTo>
                <a:cubicBezTo>
                  <a:pt x="127794" y="258762"/>
                  <a:pt x="117475" y="272256"/>
                  <a:pt x="107157" y="28575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6903244" y="3881438"/>
            <a:ext cx="340519" cy="86267"/>
          </a:xfrm>
          <a:custGeom>
            <a:avLst/>
            <a:gdLst>
              <a:gd name="connsiteX0" fmla="*/ 0 w 340519"/>
              <a:gd name="connsiteY0" fmla="*/ 0 h 86267"/>
              <a:gd name="connsiteX1" fmla="*/ 107156 w 340519"/>
              <a:gd name="connsiteY1" fmla="*/ 73818 h 86267"/>
              <a:gd name="connsiteX2" fmla="*/ 235744 w 340519"/>
              <a:gd name="connsiteY2" fmla="*/ 83343 h 86267"/>
              <a:gd name="connsiteX3" fmla="*/ 340519 w 340519"/>
              <a:gd name="connsiteY3" fmla="*/ 42862 h 8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519" h="86267">
                <a:moveTo>
                  <a:pt x="0" y="0"/>
                </a:moveTo>
                <a:cubicBezTo>
                  <a:pt x="33932" y="29964"/>
                  <a:pt x="67865" y="59928"/>
                  <a:pt x="107156" y="73818"/>
                </a:cubicBezTo>
                <a:cubicBezTo>
                  <a:pt x="146447" y="87708"/>
                  <a:pt x="196850" y="88502"/>
                  <a:pt x="235744" y="83343"/>
                </a:cubicBezTo>
                <a:cubicBezTo>
                  <a:pt x="274638" y="78184"/>
                  <a:pt x="307578" y="60523"/>
                  <a:pt x="340519" y="4286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6212681" y="4462463"/>
            <a:ext cx="134673" cy="247650"/>
          </a:xfrm>
          <a:custGeom>
            <a:avLst/>
            <a:gdLst>
              <a:gd name="connsiteX0" fmla="*/ 0 w 134673"/>
              <a:gd name="connsiteY0" fmla="*/ 0 h 247650"/>
              <a:gd name="connsiteX1" fmla="*/ 76200 w 134673"/>
              <a:gd name="connsiteY1" fmla="*/ 42862 h 247650"/>
              <a:gd name="connsiteX2" fmla="*/ 126207 w 134673"/>
              <a:gd name="connsiteY2" fmla="*/ 107156 h 247650"/>
              <a:gd name="connsiteX3" fmla="*/ 133350 w 134673"/>
              <a:gd name="connsiteY3" fmla="*/ 178593 h 247650"/>
              <a:gd name="connsiteX4" fmla="*/ 111919 w 134673"/>
              <a:gd name="connsiteY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673" h="247650">
                <a:moveTo>
                  <a:pt x="0" y="0"/>
                </a:moveTo>
                <a:cubicBezTo>
                  <a:pt x="27583" y="12501"/>
                  <a:pt x="55166" y="25003"/>
                  <a:pt x="76200" y="42862"/>
                </a:cubicBezTo>
                <a:cubicBezTo>
                  <a:pt x="97235" y="60721"/>
                  <a:pt x="116682" y="84534"/>
                  <a:pt x="126207" y="107156"/>
                </a:cubicBezTo>
                <a:cubicBezTo>
                  <a:pt x="135732" y="129778"/>
                  <a:pt x="135731" y="155177"/>
                  <a:pt x="133350" y="178593"/>
                </a:cubicBezTo>
                <a:cubicBezTo>
                  <a:pt x="130969" y="202009"/>
                  <a:pt x="121444" y="224829"/>
                  <a:pt x="111919" y="24765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4510088" y="3159919"/>
            <a:ext cx="70489" cy="249626"/>
          </a:xfrm>
          <a:custGeom>
            <a:avLst/>
            <a:gdLst>
              <a:gd name="connsiteX0" fmla="*/ 0 w 70489"/>
              <a:gd name="connsiteY0" fmla="*/ 0 h 235744"/>
              <a:gd name="connsiteX1" fmla="*/ 59531 w 70489"/>
              <a:gd name="connsiteY1" fmla="*/ 66675 h 235744"/>
              <a:gd name="connsiteX2" fmla="*/ 66675 w 70489"/>
              <a:gd name="connsiteY2" fmla="*/ 161925 h 235744"/>
              <a:gd name="connsiteX3" fmla="*/ 16668 w 70489"/>
              <a:gd name="connsiteY3" fmla="*/ 235744 h 235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9" h="235744">
                <a:moveTo>
                  <a:pt x="0" y="0"/>
                </a:moveTo>
                <a:cubicBezTo>
                  <a:pt x="24209" y="19844"/>
                  <a:pt x="48419" y="39688"/>
                  <a:pt x="59531" y="66675"/>
                </a:cubicBezTo>
                <a:cubicBezTo>
                  <a:pt x="70643" y="93662"/>
                  <a:pt x="73819" y="133747"/>
                  <a:pt x="66675" y="161925"/>
                </a:cubicBezTo>
                <a:cubicBezTo>
                  <a:pt x="59531" y="190103"/>
                  <a:pt x="38099" y="212923"/>
                  <a:pt x="16668" y="235744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3845719" y="3650456"/>
            <a:ext cx="226219" cy="165024"/>
          </a:xfrm>
          <a:custGeom>
            <a:avLst/>
            <a:gdLst>
              <a:gd name="connsiteX0" fmla="*/ 0 w 226219"/>
              <a:gd name="connsiteY0" fmla="*/ 0 h 165024"/>
              <a:gd name="connsiteX1" fmla="*/ 35719 w 226219"/>
              <a:gd name="connsiteY1" fmla="*/ 92869 h 165024"/>
              <a:gd name="connsiteX2" fmla="*/ 111919 w 226219"/>
              <a:gd name="connsiteY2" fmla="*/ 154782 h 165024"/>
              <a:gd name="connsiteX3" fmla="*/ 226219 w 226219"/>
              <a:gd name="connsiteY3" fmla="*/ 164307 h 16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219" h="165024">
                <a:moveTo>
                  <a:pt x="0" y="0"/>
                </a:moveTo>
                <a:cubicBezTo>
                  <a:pt x="8533" y="33536"/>
                  <a:pt x="17066" y="67072"/>
                  <a:pt x="35719" y="92869"/>
                </a:cubicBezTo>
                <a:cubicBezTo>
                  <a:pt x="54372" y="118666"/>
                  <a:pt x="80169" y="142876"/>
                  <a:pt x="111919" y="154782"/>
                </a:cubicBezTo>
                <a:cubicBezTo>
                  <a:pt x="143669" y="166688"/>
                  <a:pt x="184944" y="165497"/>
                  <a:pt x="226219" y="164307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871913" y="4588647"/>
            <a:ext cx="226218" cy="154803"/>
          </a:xfrm>
          <a:custGeom>
            <a:avLst/>
            <a:gdLst>
              <a:gd name="connsiteX0" fmla="*/ 0 w 226218"/>
              <a:gd name="connsiteY0" fmla="*/ 154803 h 154803"/>
              <a:gd name="connsiteX1" fmla="*/ 28575 w 226218"/>
              <a:gd name="connsiteY1" fmla="*/ 73841 h 154803"/>
              <a:gd name="connsiteX2" fmla="*/ 95250 w 226218"/>
              <a:gd name="connsiteY2" fmla="*/ 11928 h 154803"/>
              <a:gd name="connsiteX3" fmla="*/ 164306 w 226218"/>
              <a:gd name="connsiteY3" fmla="*/ 22 h 154803"/>
              <a:gd name="connsiteX4" fmla="*/ 226218 w 226218"/>
              <a:gd name="connsiteY4" fmla="*/ 9547 h 154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218" h="154803">
                <a:moveTo>
                  <a:pt x="0" y="154803"/>
                </a:moveTo>
                <a:cubicBezTo>
                  <a:pt x="6350" y="126228"/>
                  <a:pt x="12700" y="97653"/>
                  <a:pt x="28575" y="73841"/>
                </a:cubicBezTo>
                <a:cubicBezTo>
                  <a:pt x="44450" y="50028"/>
                  <a:pt x="72628" y="24231"/>
                  <a:pt x="95250" y="11928"/>
                </a:cubicBezTo>
                <a:cubicBezTo>
                  <a:pt x="117872" y="-375"/>
                  <a:pt x="142478" y="419"/>
                  <a:pt x="164306" y="22"/>
                </a:cubicBezTo>
                <a:cubicBezTo>
                  <a:pt x="186134" y="-375"/>
                  <a:pt x="206176" y="4586"/>
                  <a:pt x="226218" y="9547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>
            <a:off x="985838" y="3509963"/>
            <a:ext cx="105842" cy="300037"/>
          </a:xfrm>
          <a:custGeom>
            <a:avLst/>
            <a:gdLst>
              <a:gd name="connsiteX0" fmla="*/ 61912 w 105842"/>
              <a:gd name="connsiteY0" fmla="*/ 0 h 300037"/>
              <a:gd name="connsiteX1" fmla="*/ 95250 w 105842"/>
              <a:gd name="connsiteY1" fmla="*/ 69056 h 300037"/>
              <a:gd name="connsiteX2" fmla="*/ 104775 w 105842"/>
              <a:gd name="connsiteY2" fmla="*/ 171450 h 300037"/>
              <a:gd name="connsiteX3" fmla="*/ 73818 w 105842"/>
              <a:gd name="connsiteY3" fmla="*/ 257175 h 300037"/>
              <a:gd name="connsiteX4" fmla="*/ 0 w 105842"/>
              <a:gd name="connsiteY4" fmla="*/ 300037 h 30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842" h="300037">
                <a:moveTo>
                  <a:pt x="61912" y="0"/>
                </a:moveTo>
                <a:cubicBezTo>
                  <a:pt x="75009" y="20240"/>
                  <a:pt x="88106" y="40481"/>
                  <a:pt x="95250" y="69056"/>
                </a:cubicBezTo>
                <a:cubicBezTo>
                  <a:pt x="102394" y="97631"/>
                  <a:pt x="108347" y="140097"/>
                  <a:pt x="104775" y="171450"/>
                </a:cubicBezTo>
                <a:cubicBezTo>
                  <a:pt x="101203" y="202803"/>
                  <a:pt x="91281" y="235744"/>
                  <a:pt x="73818" y="257175"/>
                </a:cubicBezTo>
                <a:cubicBezTo>
                  <a:pt x="56355" y="278606"/>
                  <a:pt x="28177" y="289321"/>
                  <a:pt x="0" y="300037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>
            <a:off x="1726406" y="6161757"/>
            <a:ext cx="204788" cy="84262"/>
          </a:xfrm>
          <a:custGeom>
            <a:avLst/>
            <a:gdLst>
              <a:gd name="connsiteX0" fmla="*/ 0 w 216694"/>
              <a:gd name="connsiteY0" fmla="*/ 31874 h 84262"/>
              <a:gd name="connsiteX1" fmla="*/ 85725 w 216694"/>
              <a:gd name="connsiteY1" fmla="*/ 918 h 84262"/>
              <a:gd name="connsiteX2" fmla="*/ 169069 w 216694"/>
              <a:gd name="connsiteY2" fmla="*/ 15206 h 84262"/>
              <a:gd name="connsiteX3" fmla="*/ 216694 w 216694"/>
              <a:gd name="connsiteY3" fmla="*/ 84262 h 8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694" h="84262">
                <a:moveTo>
                  <a:pt x="0" y="31874"/>
                </a:moveTo>
                <a:cubicBezTo>
                  <a:pt x="28773" y="17785"/>
                  <a:pt x="57547" y="3696"/>
                  <a:pt x="85725" y="918"/>
                </a:cubicBezTo>
                <a:cubicBezTo>
                  <a:pt x="113903" y="-1860"/>
                  <a:pt x="147241" y="1315"/>
                  <a:pt x="169069" y="15206"/>
                </a:cubicBezTo>
                <a:cubicBezTo>
                  <a:pt x="190897" y="29097"/>
                  <a:pt x="203795" y="56679"/>
                  <a:pt x="216694" y="8426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Freeform 97"/>
          <p:cNvSpPr/>
          <p:nvPr/>
        </p:nvSpPr>
        <p:spPr>
          <a:xfrm>
            <a:off x="1607344" y="5260181"/>
            <a:ext cx="169606" cy="186187"/>
          </a:xfrm>
          <a:custGeom>
            <a:avLst/>
            <a:gdLst>
              <a:gd name="connsiteX0" fmla="*/ 159544 w 169606"/>
              <a:gd name="connsiteY0" fmla="*/ 0 h 186187"/>
              <a:gd name="connsiteX1" fmla="*/ 169069 w 169606"/>
              <a:gd name="connsiteY1" fmla="*/ 97632 h 186187"/>
              <a:gd name="connsiteX2" fmla="*/ 145256 w 169606"/>
              <a:gd name="connsiteY2" fmla="*/ 164307 h 186187"/>
              <a:gd name="connsiteX3" fmla="*/ 71437 w 169606"/>
              <a:gd name="connsiteY3" fmla="*/ 183357 h 186187"/>
              <a:gd name="connsiteX4" fmla="*/ 0 w 169606"/>
              <a:gd name="connsiteY4" fmla="*/ 185738 h 18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06" h="186187">
                <a:moveTo>
                  <a:pt x="159544" y="0"/>
                </a:moveTo>
                <a:cubicBezTo>
                  <a:pt x="165497" y="35124"/>
                  <a:pt x="171450" y="70248"/>
                  <a:pt x="169069" y="97632"/>
                </a:cubicBezTo>
                <a:cubicBezTo>
                  <a:pt x="166688" y="125016"/>
                  <a:pt x="161528" y="150020"/>
                  <a:pt x="145256" y="164307"/>
                </a:cubicBezTo>
                <a:cubicBezTo>
                  <a:pt x="128984" y="178594"/>
                  <a:pt x="95646" y="179785"/>
                  <a:pt x="71437" y="183357"/>
                </a:cubicBezTo>
                <a:cubicBezTo>
                  <a:pt x="47228" y="186929"/>
                  <a:pt x="23614" y="186333"/>
                  <a:pt x="0" y="185738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Freeform 98"/>
          <p:cNvSpPr/>
          <p:nvPr/>
        </p:nvSpPr>
        <p:spPr>
          <a:xfrm>
            <a:off x="2657338" y="5124450"/>
            <a:ext cx="109675" cy="161925"/>
          </a:xfrm>
          <a:custGeom>
            <a:avLst/>
            <a:gdLst>
              <a:gd name="connsiteX0" fmla="*/ 4900 w 109675"/>
              <a:gd name="connsiteY0" fmla="*/ 0 h 161925"/>
              <a:gd name="connsiteX1" fmla="*/ 2518 w 109675"/>
              <a:gd name="connsiteY1" fmla="*/ 92869 h 161925"/>
              <a:gd name="connsiteX2" fmla="*/ 35856 w 109675"/>
              <a:gd name="connsiteY2" fmla="*/ 138113 h 161925"/>
              <a:gd name="connsiteX3" fmla="*/ 109675 w 109675"/>
              <a:gd name="connsiteY3" fmla="*/ 161925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675" h="161925">
                <a:moveTo>
                  <a:pt x="4900" y="0"/>
                </a:moveTo>
                <a:cubicBezTo>
                  <a:pt x="1129" y="34925"/>
                  <a:pt x="-2641" y="69850"/>
                  <a:pt x="2518" y="92869"/>
                </a:cubicBezTo>
                <a:cubicBezTo>
                  <a:pt x="7677" y="115888"/>
                  <a:pt x="17997" y="126604"/>
                  <a:pt x="35856" y="138113"/>
                </a:cubicBezTo>
                <a:cubicBezTo>
                  <a:pt x="53715" y="149622"/>
                  <a:pt x="81695" y="155773"/>
                  <a:pt x="109675" y="161925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>
            <a:off x="3981450" y="5486400"/>
            <a:ext cx="60268" cy="257175"/>
          </a:xfrm>
          <a:custGeom>
            <a:avLst/>
            <a:gdLst>
              <a:gd name="connsiteX0" fmla="*/ 19050 w 60268"/>
              <a:gd name="connsiteY0" fmla="*/ 0 h 257175"/>
              <a:gd name="connsiteX1" fmla="*/ 57150 w 60268"/>
              <a:gd name="connsiteY1" fmla="*/ 59531 h 257175"/>
              <a:gd name="connsiteX2" fmla="*/ 54769 w 60268"/>
              <a:gd name="connsiteY2" fmla="*/ 164306 h 257175"/>
              <a:gd name="connsiteX3" fmla="*/ 28575 w 60268"/>
              <a:gd name="connsiteY3" fmla="*/ 233363 h 257175"/>
              <a:gd name="connsiteX4" fmla="*/ 0 w 60268"/>
              <a:gd name="connsiteY4" fmla="*/ 257175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268" h="257175">
                <a:moveTo>
                  <a:pt x="19050" y="0"/>
                </a:moveTo>
                <a:cubicBezTo>
                  <a:pt x="35123" y="16073"/>
                  <a:pt x="51197" y="32147"/>
                  <a:pt x="57150" y="59531"/>
                </a:cubicBezTo>
                <a:cubicBezTo>
                  <a:pt x="63103" y="86915"/>
                  <a:pt x="59531" y="135334"/>
                  <a:pt x="54769" y="164306"/>
                </a:cubicBezTo>
                <a:cubicBezTo>
                  <a:pt x="50007" y="193278"/>
                  <a:pt x="37703" y="217885"/>
                  <a:pt x="28575" y="233363"/>
                </a:cubicBezTo>
                <a:cubicBezTo>
                  <a:pt x="19447" y="248841"/>
                  <a:pt x="9723" y="253008"/>
                  <a:pt x="0" y="257175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Freeform 100"/>
          <p:cNvSpPr/>
          <p:nvPr/>
        </p:nvSpPr>
        <p:spPr>
          <a:xfrm>
            <a:off x="4707731" y="6225749"/>
            <a:ext cx="202407" cy="117901"/>
          </a:xfrm>
          <a:custGeom>
            <a:avLst/>
            <a:gdLst>
              <a:gd name="connsiteX0" fmla="*/ 0 w 202407"/>
              <a:gd name="connsiteY0" fmla="*/ 117901 h 117901"/>
              <a:gd name="connsiteX1" fmla="*/ 38100 w 202407"/>
              <a:gd name="connsiteY1" fmla="*/ 39320 h 117901"/>
              <a:gd name="connsiteX2" fmla="*/ 116682 w 202407"/>
              <a:gd name="connsiteY2" fmla="*/ 1220 h 117901"/>
              <a:gd name="connsiteX3" fmla="*/ 202407 w 202407"/>
              <a:gd name="connsiteY3" fmla="*/ 13126 h 117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407" h="117901">
                <a:moveTo>
                  <a:pt x="0" y="117901"/>
                </a:moveTo>
                <a:cubicBezTo>
                  <a:pt x="9326" y="88334"/>
                  <a:pt x="18653" y="58767"/>
                  <a:pt x="38100" y="39320"/>
                </a:cubicBezTo>
                <a:cubicBezTo>
                  <a:pt x="57547" y="19873"/>
                  <a:pt x="89298" y="5586"/>
                  <a:pt x="116682" y="1220"/>
                </a:cubicBezTo>
                <a:cubicBezTo>
                  <a:pt x="144066" y="-3146"/>
                  <a:pt x="173236" y="4990"/>
                  <a:pt x="202407" y="13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Freeform 101"/>
          <p:cNvSpPr/>
          <p:nvPr/>
        </p:nvSpPr>
        <p:spPr>
          <a:xfrm>
            <a:off x="8958103" y="5524500"/>
            <a:ext cx="183516" cy="278606"/>
          </a:xfrm>
          <a:custGeom>
            <a:avLst/>
            <a:gdLst>
              <a:gd name="connsiteX0" fmla="*/ 9685 w 183516"/>
              <a:gd name="connsiteY0" fmla="*/ 0 h 278606"/>
              <a:gd name="connsiteX1" fmla="*/ 2541 w 183516"/>
              <a:gd name="connsiteY1" fmla="*/ 116681 h 278606"/>
              <a:gd name="connsiteX2" fmla="*/ 47785 w 183516"/>
              <a:gd name="connsiteY2" fmla="*/ 223838 h 278606"/>
              <a:gd name="connsiteX3" fmla="*/ 119222 w 183516"/>
              <a:gd name="connsiteY3" fmla="*/ 261938 h 278606"/>
              <a:gd name="connsiteX4" fmla="*/ 183516 w 183516"/>
              <a:gd name="connsiteY4" fmla="*/ 278606 h 27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516" h="278606">
                <a:moveTo>
                  <a:pt x="9685" y="0"/>
                </a:moveTo>
                <a:cubicBezTo>
                  <a:pt x="2938" y="39687"/>
                  <a:pt x="-3809" y="79375"/>
                  <a:pt x="2541" y="116681"/>
                </a:cubicBezTo>
                <a:cubicBezTo>
                  <a:pt x="8891" y="153987"/>
                  <a:pt x="28338" y="199629"/>
                  <a:pt x="47785" y="223838"/>
                </a:cubicBezTo>
                <a:cubicBezTo>
                  <a:pt x="67232" y="248047"/>
                  <a:pt x="96600" y="252810"/>
                  <a:pt x="119222" y="261938"/>
                </a:cubicBezTo>
                <a:cubicBezTo>
                  <a:pt x="141844" y="271066"/>
                  <a:pt x="162680" y="274836"/>
                  <a:pt x="183516" y="27860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Freeform 102"/>
          <p:cNvSpPr/>
          <p:nvPr/>
        </p:nvSpPr>
        <p:spPr>
          <a:xfrm>
            <a:off x="10748963" y="4710113"/>
            <a:ext cx="228600" cy="121811"/>
          </a:xfrm>
          <a:custGeom>
            <a:avLst/>
            <a:gdLst>
              <a:gd name="connsiteX0" fmla="*/ 0 w 228600"/>
              <a:gd name="connsiteY0" fmla="*/ 0 h 121811"/>
              <a:gd name="connsiteX1" fmla="*/ 54768 w 228600"/>
              <a:gd name="connsiteY1" fmla="*/ 90487 h 121811"/>
              <a:gd name="connsiteX2" fmla="*/ 140493 w 228600"/>
              <a:gd name="connsiteY2" fmla="*/ 119062 h 121811"/>
              <a:gd name="connsiteX3" fmla="*/ 228600 w 228600"/>
              <a:gd name="connsiteY3" fmla="*/ 119062 h 12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" h="121811">
                <a:moveTo>
                  <a:pt x="0" y="0"/>
                </a:moveTo>
                <a:cubicBezTo>
                  <a:pt x="15676" y="35321"/>
                  <a:pt x="31353" y="70643"/>
                  <a:pt x="54768" y="90487"/>
                </a:cubicBezTo>
                <a:cubicBezTo>
                  <a:pt x="78183" y="110331"/>
                  <a:pt x="111521" y="114300"/>
                  <a:pt x="140493" y="119062"/>
                </a:cubicBezTo>
                <a:cubicBezTo>
                  <a:pt x="169465" y="123824"/>
                  <a:pt x="199032" y="121443"/>
                  <a:pt x="228600" y="11906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Freeform 103"/>
          <p:cNvSpPr/>
          <p:nvPr/>
        </p:nvSpPr>
        <p:spPr>
          <a:xfrm>
            <a:off x="10389394" y="6283761"/>
            <a:ext cx="276225" cy="150377"/>
          </a:xfrm>
          <a:custGeom>
            <a:avLst/>
            <a:gdLst>
              <a:gd name="connsiteX0" fmla="*/ 0 w 276225"/>
              <a:gd name="connsiteY0" fmla="*/ 150377 h 150377"/>
              <a:gd name="connsiteX1" fmla="*/ 47625 w 276225"/>
              <a:gd name="connsiteY1" fmla="*/ 55127 h 150377"/>
              <a:gd name="connsiteX2" fmla="*/ 104775 w 276225"/>
              <a:gd name="connsiteY2" fmla="*/ 17027 h 150377"/>
              <a:gd name="connsiteX3" fmla="*/ 207169 w 276225"/>
              <a:gd name="connsiteY3" fmla="*/ 358 h 150377"/>
              <a:gd name="connsiteX4" fmla="*/ 276225 w 276225"/>
              <a:gd name="connsiteY4" fmla="*/ 31314 h 150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225" h="150377">
                <a:moveTo>
                  <a:pt x="0" y="150377"/>
                </a:moveTo>
                <a:cubicBezTo>
                  <a:pt x="15081" y="113864"/>
                  <a:pt x="30163" y="77352"/>
                  <a:pt x="47625" y="55127"/>
                </a:cubicBezTo>
                <a:cubicBezTo>
                  <a:pt x="65087" y="32902"/>
                  <a:pt x="78184" y="26155"/>
                  <a:pt x="104775" y="17027"/>
                </a:cubicBezTo>
                <a:cubicBezTo>
                  <a:pt x="131366" y="7899"/>
                  <a:pt x="178594" y="-2023"/>
                  <a:pt x="207169" y="358"/>
                </a:cubicBezTo>
                <a:cubicBezTo>
                  <a:pt x="235744" y="2739"/>
                  <a:pt x="255984" y="17026"/>
                  <a:pt x="276225" y="31314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55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798490" y="515155"/>
            <a:ext cx="1791624" cy="1455312"/>
          </a:xfrm>
          <a:prstGeom prst="triangle">
            <a:avLst>
              <a:gd name="adj" fmla="val 80375"/>
            </a:avLst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26331" y="1640681"/>
            <a:ext cx="187120" cy="316707"/>
          </a:xfrm>
          <a:custGeom>
            <a:avLst/>
            <a:gdLst>
              <a:gd name="connsiteX0" fmla="*/ 0 w 187120"/>
              <a:gd name="connsiteY0" fmla="*/ 0 h 316707"/>
              <a:gd name="connsiteX1" fmla="*/ 164307 w 187120"/>
              <a:gd name="connsiteY1" fmla="*/ 97632 h 316707"/>
              <a:gd name="connsiteX2" fmla="*/ 185738 w 187120"/>
              <a:gd name="connsiteY2" fmla="*/ 316707 h 316707"/>
              <a:gd name="connsiteX3" fmla="*/ 185738 w 187120"/>
              <a:gd name="connsiteY3" fmla="*/ 316707 h 316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20" h="316707">
                <a:moveTo>
                  <a:pt x="0" y="0"/>
                </a:moveTo>
                <a:cubicBezTo>
                  <a:pt x="66675" y="22423"/>
                  <a:pt x="133351" y="44847"/>
                  <a:pt x="164307" y="97632"/>
                </a:cubicBezTo>
                <a:cubicBezTo>
                  <a:pt x="195263" y="150417"/>
                  <a:pt x="185738" y="316707"/>
                  <a:pt x="185738" y="316707"/>
                </a:cubicBezTo>
                <a:lnTo>
                  <a:pt x="185738" y="316707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2302668" y="1728878"/>
            <a:ext cx="230981" cy="241589"/>
          </a:xfrm>
          <a:custGeom>
            <a:avLst/>
            <a:gdLst>
              <a:gd name="connsiteX0" fmla="*/ 0 w 216694"/>
              <a:gd name="connsiteY0" fmla="*/ 223747 h 223747"/>
              <a:gd name="connsiteX1" fmla="*/ 38100 w 216694"/>
              <a:gd name="connsiteY1" fmla="*/ 76110 h 223747"/>
              <a:gd name="connsiteX2" fmla="*/ 92869 w 216694"/>
              <a:gd name="connsiteY2" fmla="*/ 26103 h 223747"/>
              <a:gd name="connsiteX3" fmla="*/ 159544 w 216694"/>
              <a:gd name="connsiteY3" fmla="*/ 2291 h 223747"/>
              <a:gd name="connsiteX4" fmla="*/ 216694 w 216694"/>
              <a:gd name="connsiteY4" fmla="*/ 2291 h 223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694" h="223747">
                <a:moveTo>
                  <a:pt x="0" y="223747"/>
                </a:moveTo>
                <a:cubicBezTo>
                  <a:pt x="11311" y="166399"/>
                  <a:pt x="22622" y="109051"/>
                  <a:pt x="38100" y="76110"/>
                </a:cubicBezTo>
                <a:cubicBezTo>
                  <a:pt x="53578" y="43169"/>
                  <a:pt x="72628" y="38406"/>
                  <a:pt x="92869" y="26103"/>
                </a:cubicBezTo>
                <a:cubicBezTo>
                  <a:pt x="113110" y="13800"/>
                  <a:pt x="138907" y="6260"/>
                  <a:pt x="159544" y="2291"/>
                </a:cubicBezTo>
                <a:cubicBezTo>
                  <a:pt x="180181" y="-1678"/>
                  <a:pt x="198437" y="306"/>
                  <a:pt x="216694" y="2291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352550" y="902494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724125" y="1095009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A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238569" y="157498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029637" y="157507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596505" y="1919574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4cm</a:t>
            </a:r>
            <a:endParaRPr lang="en-GB" sz="1400" dirty="0"/>
          </a:p>
        </p:txBody>
      </p:sp>
      <p:sp>
        <p:nvSpPr>
          <p:cNvPr id="14" name="Isosceles Triangle 13"/>
          <p:cNvSpPr/>
          <p:nvPr/>
        </p:nvSpPr>
        <p:spPr>
          <a:xfrm rot="17553057">
            <a:off x="9424395" y="2259310"/>
            <a:ext cx="2166602" cy="1025636"/>
          </a:xfrm>
          <a:prstGeom prst="triangle">
            <a:avLst>
              <a:gd name="adj" fmla="val 877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7553057">
            <a:off x="9138185" y="5172119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800" dirty="0"/>
          </a:p>
        </p:txBody>
      </p:sp>
      <p:sp>
        <p:nvSpPr>
          <p:cNvPr id="23" name="Isosceles Triangle 22"/>
          <p:cNvSpPr/>
          <p:nvPr/>
        </p:nvSpPr>
        <p:spPr>
          <a:xfrm rot="18678038">
            <a:off x="1126331" y="5004336"/>
            <a:ext cx="1791624" cy="899344"/>
          </a:xfrm>
          <a:prstGeom prst="triangle">
            <a:avLst>
              <a:gd name="adj" fmla="val 4106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80391" y="4835707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1927500" y="5421753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K</a:t>
            </a:r>
            <a:endParaRPr lang="en-GB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684590" y="530316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31" name="Isosceles Triangle 30"/>
          <p:cNvSpPr/>
          <p:nvPr/>
        </p:nvSpPr>
        <p:spPr>
          <a:xfrm rot="1003368">
            <a:off x="4121101" y="2567087"/>
            <a:ext cx="2166602" cy="1025636"/>
          </a:xfrm>
          <a:prstGeom prst="triangle">
            <a:avLst>
              <a:gd name="adj" fmla="val 877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2" name="Isosceles Triangle 31"/>
          <p:cNvSpPr/>
          <p:nvPr/>
        </p:nvSpPr>
        <p:spPr>
          <a:xfrm rot="216852">
            <a:off x="5956252" y="3734669"/>
            <a:ext cx="2166602" cy="1025636"/>
          </a:xfrm>
          <a:prstGeom prst="triangle">
            <a:avLst>
              <a:gd name="adj" fmla="val 50962"/>
            </a:avLst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3" name="Isosceles Triangle 32"/>
          <p:cNvSpPr/>
          <p:nvPr/>
        </p:nvSpPr>
        <p:spPr>
          <a:xfrm rot="17553057">
            <a:off x="5467223" y="377644"/>
            <a:ext cx="2166602" cy="2300159"/>
          </a:xfrm>
          <a:prstGeom prst="triangle">
            <a:avLst>
              <a:gd name="adj" fmla="val 7842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4" name="Isosceles Triangle 33"/>
          <p:cNvSpPr/>
          <p:nvPr/>
        </p:nvSpPr>
        <p:spPr>
          <a:xfrm rot="8036704">
            <a:off x="9667227" y="4969228"/>
            <a:ext cx="2166602" cy="1196561"/>
          </a:xfrm>
          <a:prstGeom prst="triangle">
            <a:avLst>
              <a:gd name="adj" fmla="val 87706"/>
            </a:avLst>
          </a:prstGeom>
          <a:solidFill>
            <a:srgbClr val="FF66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5" name="Isosceles Triangle 34"/>
          <p:cNvSpPr/>
          <p:nvPr/>
        </p:nvSpPr>
        <p:spPr>
          <a:xfrm rot="2388807">
            <a:off x="4045176" y="4924648"/>
            <a:ext cx="1441457" cy="1285720"/>
          </a:xfrm>
          <a:prstGeom prst="triangle">
            <a:avLst>
              <a:gd name="adj" fmla="val 32072"/>
            </a:avLst>
          </a:prstGeom>
          <a:solidFill>
            <a:srgbClr val="FF66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6" name="Isosceles Triangle 35"/>
          <p:cNvSpPr/>
          <p:nvPr/>
        </p:nvSpPr>
        <p:spPr>
          <a:xfrm rot="11929821">
            <a:off x="9235450" y="642342"/>
            <a:ext cx="2166602" cy="1430910"/>
          </a:xfrm>
          <a:prstGeom prst="triangle">
            <a:avLst>
              <a:gd name="adj" fmla="val 87706"/>
            </a:avLst>
          </a:prstGeom>
          <a:solidFill>
            <a:srgbClr val="FF66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7" name="Isosceles Triangle 36"/>
          <p:cNvSpPr/>
          <p:nvPr/>
        </p:nvSpPr>
        <p:spPr>
          <a:xfrm rot="14775330">
            <a:off x="3110168" y="822384"/>
            <a:ext cx="2166602" cy="1461208"/>
          </a:xfrm>
          <a:prstGeom prst="triangle">
            <a:avLst>
              <a:gd name="adj" fmla="val 87706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8" name="Isosceles Triangle 37"/>
          <p:cNvSpPr/>
          <p:nvPr/>
        </p:nvSpPr>
        <p:spPr>
          <a:xfrm rot="17553057">
            <a:off x="461937" y="2976282"/>
            <a:ext cx="1965956" cy="1025636"/>
          </a:xfrm>
          <a:prstGeom prst="triangle">
            <a:avLst>
              <a:gd name="adj" fmla="val 3225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9" name="Isosceles Triangle 38"/>
          <p:cNvSpPr/>
          <p:nvPr/>
        </p:nvSpPr>
        <p:spPr>
          <a:xfrm>
            <a:off x="5543398" y="5303161"/>
            <a:ext cx="1197632" cy="1025636"/>
          </a:xfrm>
          <a:prstGeom prst="triangle">
            <a:avLst>
              <a:gd name="adj" fmla="val 87706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0" name="Isosceles Triangle 39"/>
          <p:cNvSpPr/>
          <p:nvPr/>
        </p:nvSpPr>
        <p:spPr>
          <a:xfrm rot="2281597">
            <a:off x="2926249" y="3501553"/>
            <a:ext cx="1688443" cy="1025636"/>
          </a:xfrm>
          <a:prstGeom prst="triangle">
            <a:avLst>
              <a:gd name="adj" fmla="val 4892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1" name="Isosceles Triangle 40"/>
          <p:cNvSpPr/>
          <p:nvPr/>
        </p:nvSpPr>
        <p:spPr>
          <a:xfrm rot="2796602">
            <a:off x="7485539" y="5146442"/>
            <a:ext cx="2166602" cy="1025636"/>
          </a:xfrm>
          <a:prstGeom prst="triangle">
            <a:avLst>
              <a:gd name="adj" fmla="val 6701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 smtClean="0"/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2" name="Isosceles Triangle 41"/>
          <p:cNvSpPr/>
          <p:nvPr/>
        </p:nvSpPr>
        <p:spPr>
          <a:xfrm rot="808882">
            <a:off x="7972343" y="2216345"/>
            <a:ext cx="2166602" cy="1748003"/>
          </a:xfrm>
          <a:prstGeom prst="triangle">
            <a:avLst>
              <a:gd name="adj" fmla="val 3232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A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00623" y="870570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B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895348" y="1255400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</a:t>
            </a:r>
            <a:endParaRPr lang="en-GB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9796070" y="829534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</a:t>
            </a:r>
            <a:endParaRPr lang="en-GB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1511304" y="3409545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E</a:t>
            </a:r>
            <a:endParaRPr lang="en-GB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3523189" y="387263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</a:t>
            </a:r>
            <a:endParaRPr lang="en-GB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5340057" y="3075504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G</a:t>
            </a:r>
            <a:endParaRPr lang="en-GB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6873795" y="414424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H</a:t>
            </a:r>
            <a:endParaRPr lang="en-GB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8637825" y="2969256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</a:t>
            </a:r>
            <a:endParaRPr lang="en-GB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10684241" y="2038079"/>
            <a:ext cx="282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J</a:t>
            </a:r>
            <a:endParaRPr lang="en-GB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4432974" y="5362597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L</a:t>
            </a:r>
            <a:endParaRPr lang="en-GB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6145908" y="5708175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</a:t>
            </a:r>
            <a:endParaRPr lang="en-GB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8215326" y="5673053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N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154874" y="5508202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O</a:t>
            </a:r>
            <a:endParaRPr lang="en-GB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6074371" y="398213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4cm</a:t>
            </a:r>
            <a:endParaRPr lang="en-GB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6881450" y="394957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6289686" y="4406456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3192008" y="3425912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4cm</a:t>
            </a:r>
            <a:endParaRPr lang="en-GB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3661312" y="3743544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3667950" y="4355385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1694302" y="5875284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50ᵒ</a:t>
            </a:r>
            <a:endParaRPr lang="en-GB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8672890" y="250597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50ᵒ</a:t>
            </a:r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9185505" y="369514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50ᵒ</a:t>
            </a:r>
            <a:endParaRPr lang="en-GB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2315849" y="514623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50ᵒ</a:t>
            </a:r>
            <a:endParaRPr lang="en-GB" sz="1400" dirty="0"/>
          </a:p>
        </p:txBody>
      </p:sp>
      <p:sp>
        <p:nvSpPr>
          <p:cNvPr id="66" name="TextBox 65"/>
          <p:cNvSpPr txBox="1"/>
          <p:nvPr/>
        </p:nvSpPr>
        <p:spPr>
          <a:xfrm>
            <a:off x="8058159" y="343951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10489129" y="306241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30ᵒ</a:t>
            </a:r>
            <a:endParaRPr lang="en-GB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10991831" y="2845172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69" name="TextBox 68"/>
          <p:cNvSpPr txBox="1"/>
          <p:nvPr/>
        </p:nvSpPr>
        <p:spPr>
          <a:xfrm>
            <a:off x="10696279" y="1644447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3cm</a:t>
            </a:r>
            <a:endParaRPr lang="en-GB" sz="1400" dirty="0"/>
          </a:p>
        </p:txBody>
      </p:sp>
      <p:sp>
        <p:nvSpPr>
          <p:cNvPr id="70" name="TextBox 69"/>
          <p:cNvSpPr txBox="1"/>
          <p:nvPr/>
        </p:nvSpPr>
        <p:spPr>
          <a:xfrm>
            <a:off x="6080116" y="3200088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3cm</a:t>
            </a:r>
            <a:endParaRPr lang="en-GB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4858394" y="358965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8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4565984" y="313310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30ᵒ</a:t>
            </a:r>
            <a:endParaRPr lang="en-GB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4765904" y="793625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12cm</a:t>
            </a:r>
            <a:endParaRPr lang="en-GB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8153027" y="5027566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12cm</a:t>
            </a:r>
            <a:endParaRPr lang="en-GB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3295363" y="36126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7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76" name="TextBox 75"/>
          <p:cNvSpPr txBox="1"/>
          <p:nvPr/>
        </p:nvSpPr>
        <p:spPr>
          <a:xfrm>
            <a:off x="9013535" y="608823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7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8629372" y="55961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80ᵒ</a:t>
            </a:r>
            <a:endParaRPr lang="en-GB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4122605" y="51585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80ᵒ</a:t>
            </a:r>
            <a:endParaRPr lang="en-GB" sz="1400" dirty="0"/>
          </a:p>
        </p:txBody>
      </p:sp>
      <p:sp>
        <p:nvSpPr>
          <p:cNvPr id="79" name="TextBox 78"/>
          <p:cNvSpPr txBox="1"/>
          <p:nvPr/>
        </p:nvSpPr>
        <p:spPr>
          <a:xfrm>
            <a:off x="804368" y="4080656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7m</a:t>
            </a:r>
            <a:endParaRPr lang="en-GB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1093078" y="2930485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12m</a:t>
            </a:r>
            <a:endParaRPr lang="en-GB" sz="1400" dirty="0"/>
          </a:p>
        </p:txBody>
      </p:sp>
      <p:sp>
        <p:nvSpPr>
          <p:cNvPr id="81" name="TextBox 80"/>
          <p:cNvSpPr txBox="1"/>
          <p:nvPr/>
        </p:nvSpPr>
        <p:spPr>
          <a:xfrm>
            <a:off x="1033780" y="352408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80ᵒ</a:t>
            </a:r>
            <a:endParaRPr lang="en-GB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6668827" y="470773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10cm</a:t>
            </a:r>
            <a:endParaRPr lang="en-GB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7578054" y="188253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9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84" name="TextBox 83"/>
          <p:cNvSpPr txBox="1"/>
          <p:nvPr/>
        </p:nvSpPr>
        <p:spPr>
          <a:xfrm>
            <a:off x="6041810" y="1807297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12cm</a:t>
            </a:r>
            <a:endParaRPr lang="en-GB" sz="1400" dirty="0"/>
          </a:p>
        </p:txBody>
      </p:sp>
      <p:sp>
        <p:nvSpPr>
          <p:cNvPr id="85" name="TextBox 84"/>
          <p:cNvSpPr txBox="1"/>
          <p:nvPr/>
        </p:nvSpPr>
        <p:spPr>
          <a:xfrm>
            <a:off x="5653504" y="5462091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12cm</a:t>
            </a:r>
            <a:endParaRPr lang="en-GB" sz="1400" dirty="0"/>
          </a:p>
        </p:txBody>
      </p:sp>
      <p:sp>
        <p:nvSpPr>
          <p:cNvPr id="86" name="TextBox 85"/>
          <p:cNvSpPr txBox="1"/>
          <p:nvPr/>
        </p:nvSpPr>
        <p:spPr>
          <a:xfrm>
            <a:off x="6635482" y="5602491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9</a:t>
            </a:r>
            <a:r>
              <a:rPr lang="en-GB" sz="1400" dirty="0" smtClean="0"/>
              <a:t>cm</a:t>
            </a:r>
            <a:endParaRPr lang="en-GB" sz="1400" dirty="0"/>
          </a:p>
        </p:txBody>
      </p:sp>
      <p:sp>
        <p:nvSpPr>
          <p:cNvPr id="87" name="TextBox 86"/>
          <p:cNvSpPr txBox="1"/>
          <p:nvPr/>
        </p:nvSpPr>
        <p:spPr>
          <a:xfrm>
            <a:off x="5932365" y="6304661"/>
            <a:ext cx="585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10cm</a:t>
            </a:r>
            <a:endParaRPr lang="en-GB" sz="1400" dirty="0"/>
          </a:p>
        </p:txBody>
      </p:sp>
      <p:sp>
        <p:nvSpPr>
          <p:cNvPr id="88" name="TextBox 87"/>
          <p:cNvSpPr txBox="1"/>
          <p:nvPr/>
        </p:nvSpPr>
        <p:spPr>
          <a:xfrm>
            <a:off x="4880196" y="5508202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3cm</a:t>
            </a:r>
            <a:endParaRPr lang="en-GB" sz="1400" dirty="0"/>
          </a:p>
        </p:txBody>
      </p:sp>
      <p:sp>
        <p:nvSpPr>
          <p:cNvPr id="89" name="TextBox 88"/>
          <p:cNvSpPr txBox="1"/>
          <p:nvPr/>
        </p:nvSpPr>
        <p:spPr>
          <a:xfrm>
            <a:off x="9840819" y="6269892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3cm</a:t>
            </a:r>
            <a:endParaRPr lang="en-GB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8915866" y="793044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3cm</a:t>
            </a:r>
            <a:endParaRPr lang="en-GB" sz="1400" dirty="0"/>
          </a:p>
        </p:txBody>
      </p:sp>
      <p:sp>
        <p:nvSpPr>
          <p:cNvPr id="91" name="TextBox 90"/>
          <p:cNvSpPr txBox="1"/>
          <p:nvPr/>
        </p:nvSpPr>
        <p:spPr>
          <a:xfrm>
            <a:off x="4549338" y="600339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45ᵒ</a:t>
            </a:r>
            <a:endParaRPr lang="en-GB" sz="1400" dirty="0"/>
          </a:p>
        </p:txBody>
      </p:sp>
      <p:sp>
        <p:nvSpPr>
          <p:cNvPr id="92" name="TextBox 91"/>
          <p:cNvSpPr txBox="1"/>
          <p:nvPr/>
        </p:nvSpPr>
        <p:spPr>
          <a:xfrm>
            <a:off x="10291130" y="602102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45ᵒ</a:t>
            </a:r>
            <a:endParaRPr lang="en-GB" sz="1400" dirty="0"/>
          </a:p>
        </p:txBody>
      </p:sp>
      <p:sp>
        <p:nvSpPr>
          <p:cNvPr id="93" name="TextBox 92"/>
          <p:cNvSpPr txBox="1"/>
          <p:nvPr/>
        </p:nvSpPr>
        <p:spPr>
          <a:xfrm>
            <a:off x="4003073" y="5448602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7</a:t>
            </a:r>
            <a:r>
              <a:rPr lang="en-GB" sz="1400" dirty="0" smtClean="0"/>
              <a:t>5ᵒ</a:t>
            </a:r>
            <a:endParaRPr lang="en-GB" sz="1400" dirty="0"/>
          </a:p>
        </p:txBody>
      </p:sp>
      <p:sp>
        <p:nvSpPr>
          <p:cNvPr id="94" name="TextBox 93"/>
          <p:cNvSpPr txBox="1"/>
          <p:nvPr/>
        </p:nvSpPr>
        <p:spPr>
          <a:xfrm>
            <a:off x="10543122" y="487174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7</a:t>
            </a:r>
            <a:r>
              <a:rPr lang="en-GB" sz="1400" dirty="0" smtClean="0"/>
              <a:t>5ᵒ</a:t>
            </a:r>
            <a:endParaRPr lang="en-GB" sz="1400" dirty="0"/>
          </a:p>
        </p:txBody>
      </p:sp>
      <p:sp>
        <p:nvSpPr>
          <p:cNvPr id="95" name="TextBox 94"/>
          <p:cNvSpPr txBox="1"/>
          <p:nvPr/>
        </p:nvSpPr>
        <p:spPr>
          <a:xfrm>
            <a:off x="10775265" y="864141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7</a:t>
            </a:r>
            <a:r>
              <a:rPr lang="en-GB" sz="1400" dirty="0" smtClean="0"/>
              <a:t>5ᵒ</a:t>
            </a:r>
            <a:endParaRPr lang="en-GB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9521401" y="523454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</a:t>
            </a:r>
            <a:r>
              <a:rPr lang="en-GB" sz="1400" dirty="0" smtClean="0"/>
              <a:t>0ᵒ</a:t>
            </a:r>
            <a:endParaRPr lang="en-GB" sz="1400" dirty="0"/>
          </a:p>
        </p:txBody>
      </p:sp>
      <p:sp>
        <p:nvSpPr>
          <p:cNvPr id="3" name="Freeform 2"/>
          <p:cNvSpPr/>
          <p:nvPr/>
        </p:nvSpPr>
        <p:spPr>
          <a:xfrm>
            <a:off x="4221956" y="407194"/>
            <a:ext cx="283369" cy="124360"/>
          </a:xfrm>
          <a:custGeom>
            <a:avLst/>
            <a:gdLst>
              <a:gd name="connsiteX0" fmla="*/ 0 w 283369"/>
              <a:gd name="connsiteY0" fmla="*/ 0 h 124360"/>
              <a:gd name="connsiteX1" fmla="*/ 80963 w 283369"/>
              <a:gd name="connsiteY1" fmla="*/ 95250 h 124360"/>
              <a:gd name="connsiteX2" fmla="*/ 171450 w 283369"/>
              <a:gd name="connsiteY2" fmla="*/ 123825 h 124360"/>
              <a:gd name="connsiteX3" fmla="*/ 283369 w 283369"/>
              <a:gd name="connsiteY3" fmla="*/ 76200 h 12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369" h="124360">
                <a:moveTo>
                  <a:pt x="0" y="0"/>
                </a:moveTo>
                <a:cubicBezTo>
                  <a:pt x="26194" y="37306"/>
                  <a:pt x="52388" y="74613"/>
                  <a:pt x="80963" y="95250"/>
                </a:cubicBezTo>
                <a:cubicBezTo>
                  <a:pt x="109538" y="115887"/>
                  <a:pt x="137716" y="127000"/>
                  <a:pt x="171450" y="123825"/>
                </a:cubicBezTo>
                <a:cubicBezTo>
                  <a:pt x="205184" y="120650"/>
                  <a:pt x="244276" y="98425"/>
                  <a:pt x="283369" y="7620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9501188" y="423863"/>
            <a:ext cx="254793" cy="143471"/>
          </a:xfrm>
          <a:custGeom>
            <a:avLst/>
            <a:gdLst>
              <a:gd name="connsiteX0" fmla="*/ 0 w 254793"/>
              <a:gd name="connsiteY0" fmla="*/ 140493 h 143471"/>
              <a:gd name="connsiteX1" fmla="*/ 152400 w 254793"/>
              <a:gd name="connsiteY1" fmla="*/ 140493 h 143471"/>
              <a:gd name="connsiteX2" fmla="*/ 202406 w 254793"/>
              <a:gd name="connsiteY2" fmla="*/ 109537 h 143471"/>
              <a:gd name="connsiteX3" fmla="*/ 254793 w 254793"/>
              <a:gd name="connsiteY3" fmla="*/ 0 h 143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793" h="143471">
                <a:moveTo>
                  <a:pt x="0" y="140493"/>
                </a:moveTo>
                <a:cubicBezTo>
                  <a:pt x="59333" y="143072"/>
                  <a:pt x="118666" y="145652"/>
                  <a:pt x="152400" y="140493"/>
                </a:cubicBezTo>
                <a:cubicBezTo>
                  <a:pt x="186134" y="135334"/>
                  <a:pt x="185341" y="132952"/>
                  <a:pt x="202406" y="109537"/>
                </a:cubicBezTo>
                <a:cubicBezTo>
                  <a:pt x="219472" y="86121"/>
                  <a:pt x="237132" y="43060"/>
                  <a:pt x="254793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11130822" y="907256"/>
            <a:ext cx="53909" cy="250032"/>
          </a:xfrm>
          <a:custGeom>
            <a:avLst/>
            <a:gdLst>
              <a:gd name="connsiteX0" fmla="*/ 51528 w 53909"/>
              <a:gd name="connsiteY0" fmla="*/ 0 h 250032"/>
              <a:gd name="connsiteX1" fmla="*/ 8666 w 53909"/>
              <a:gd name="connsiteY1" fmla="*/ 76200 h 250032"/>
              <a:gd name="connsiteX2" fmla="*/ 3903 w 53909"/>
              <a:gd name="connsiteY2" fmla="*/ 171450 h 250032"/>
              <a:gd name="connsiteX3" fmla="*/ 53909 w 53909"/>
              <a:gd name="connsiteY3" fmla="*/ 250032 h 25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09" h="250032">
                <a:moveTo>
                  <a:pt x="51528" y="0"/>
                </a:moveTo>
                <a:cubicBezTo>
                  <a:pt x="34066" y="23812"/>
                  <a:pt x="16604" y="47625"/>
                  <a:pt x="8666" y="76200"/>
                </a:cubicBezTo>
                <a:cubicBezTo>
                  <a:pt x="728" y="104775"/>
                  <a:pt x="-3638" y="142478"/>
                  <a:pt x="3903" y="171450"/>
                </a:cubicBezTo>
                <a:cubicBezTo>
                  <a:pt x="11444" y="200422"/>
                  <a:pt x="32676" y="225227"/>
                  <a:pt x="53909" y="25003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10522744" y="3462683"/>
            <a:ext cx="221456" cy="73473"/>
          </a:xfrm>
          <a:custGeom>
            <a:avLst/>
            <a:gdLst>
              <a:gd name="connsiteX0" fmla="*/ 0 w 221456"/>
              <a:gd name="connsiteY0" fmla="*/ 47280 h 73473"/>
              <a:gd name="connsiteX1" fmla="*/ 71437 w 221456"/>
              <a:gd name="connsiteY1" fmla="*/ 4417 h 73473"/>
              <a:gd name="connsiteX2" fmla="*/ 145256 w 221456"/>
              <a:gd name="connsiteY2" fmla="*/ 9180 h 73473"/>
              <a:gd name="connsiteX3" fmla="*/ 221456 w 221456"/>
              <a:gd name="connsiteY3" fmla="*/ 73473 h 73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456" h="73473">
                <a:moveTo>
                  <a:pt x="0" y="47280"/>
                </a:moveTo>
                <a:cubicBezTo>
                  <a:pt x="23614" y="29023"/>
                  <a:pt x="47228" y="10767"/>
                  <a:pt x="71437" y="4417"/>
                </a:cubicBezTo>
                <a:cubicBezTo>
                  <a:pt x="95646" y="-1933"/>
                  <a:pt x="120253" y="-2329"/>
                  <a:pt x="145256" y="9180"/>
                </a:cubicBezTo>
                <a:cubicBezTo>
                  <a:pt x="170259" y="20689"/>
                  <a:pt x="195857" y="47081"/>
                  <a:pt x="221456" y="73473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9525000" y="3862388"/>
            <a:ext cx="214313" cy="221456"/>
          </a:xfrm>
          <a:custGeom>
            <a:avLst/>
            <a:gdLst>
              <a:gd name="connsiteX0" fmla="*/ 0 w 214313"/>
              <a:gd name="connsiteY0" fmla="*/ 221456 h 221456"/>
              <a:gd name="connsiteX1" fmla="*/ 11906 w 214313"/>
              <a:gd name="connsiteY1" fmla="*/ 109537 h 221456"/>
              <a:gd name="connsiteX2" fmla="*/ 66675 w 214313"/>
              <a:gd name="connsiteY2" fmla="*/ 35718 h 221456"/>
              <a:gd name="connsiteX3" fmla="*/ 214313 w 214313"/>
              <a:gd name="connsiteY3" fmla="*/ 0 h 221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313" h="221456">
                <a:moveTo>
                  <a:pt x="0" y="221456"/>
                </a:moveTo>
                <a:cubicBezTo>
                  <a:pt x="397" y="180974"/>
                  <a:pt x="794" y="140493"/>
                  <a:pt x="11906" y="109537"/>
                </a:cubicBezTo>
                <a:cubicBezTo>
                  <a:pt x="23018" y="78581"/>
                  <a:pt x="32941" y="53974"/>
                  <a:pt x="66675" y="35718"/>
                </a:cubicBezTo>
                <a:cubicBezTo>
                  <a:pt x="100409" y="17462"/>
                  <a:pt x="157361" y="8731"/>
                  <a:pt x="214313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8705850" y="2419350"/>
            <a:ext cx="321469" cy="90629"/>
          </a:xfrm>
          <a:custGeom>
            <a:avLst/>
            <a:gdLst>
              <a:gd name="connsiteX0" fmla="*/ 0 w 321469"/>
              <a:gd name="connsiteY0" fmla="*/ 0 h 90629"/>
              <a:gd name="connsiteX1" fmla="*/ 107156 w 321469"/>
              <a:gd name="connsiteY1" fmla="*/ 73819 h 90629"/>
              <a:gd name="connsiteX2" fmla="*/ 214313 w 321469"/>
              <a:gd name="connsiteY2" fmla="*/ 88106 h 90629"/>
              <a:gd name="connsiteX3" fmla="*/ 321469 w 321469"/>
              <a:gd name="connsiteY3" fmla="*/ 35719 h 9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469" h="90629">
                <a:moveTo>
                  <a:pt x="0" y="0"/>
                </a:moveTo>
                <a:cubicBezTo>
                  <a:pt x="35718" y="29567"/>
                  <a:pt x="71437" y="59135"/>
                  <a:pt x="107156" y="73819"/>
                </a:cubicBezTo>
                <a:cubicBezTo>
                  <a:pt x="142875" y="88503"/>
                  <a:pt x="178594" y="94456"/>
                  <a:pt x="214313" y="88106"/>
                </a:cubicBezTo>
                <a:cubicBezTo>
                  <a:pt x="250032" y="81756"/>
                  <a:pt x="285750" y="58737"/>
                  <a:pt x="321469" y="35719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7965281" y="3462338"/>
            <a:ext cx="143354" cy="285750"/>
          </a:xfrm>
          <a:custGeom>
            <a:avLst/>
            <a:gdLst>
              <a:gd name="connsiteX0" fmla="*/ 0 w 143354"/>
              <a:gd name="connsiteY0" fmla="*/ 0 h 285750"/>
              <a:gd name="connsiteX1" fmla="*/ 88107 w 143354"/>
              <a:gd name="connsiteY1" fmla="*/ 61912 h 285750"/>
              <a:gd name="connsiteX2" fmla="*/ 140494 w 143354"/>
              <a:gd name="connsiteY2" fmla="*/ 161925 h 285750"/>
              <a:gd name="connsiteX3" fmla="*/ 133350 w 143354"/>
              <a:gd name="connsiteY3" fmla="*/ 238125 h 285750"/>
              <a:gd name="connsiteX4" fmla="*/ 107157 w 143354"/>
              <a:gd name="connsiteY4" fmla="*/ 28575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354" h="285750">
                <a:moveTo>
                  <a:pt x="0" y="0"/>
                </a:moveTo>
                <a:cubicBezTo>
                  <a:pt x="32345" y="17462"/>
                  <a:pt x="64691" y="34925"/>
                  <a:pt x="88107" y="61912"/>
                </a:cubicBezTo>
                <a:cubicBezTo>
                  <a:pt x="111523" y="88900"/>
                  <a:pt x="132954" y="132556"/>
                  <a:pt x="140494" y="161925"/>
                </a:cubicBezTo>
                <a:cubicBezTo>
                  <a:pt x="148035" y="191294"/>
                  <a:pt x="138906" y="217488"/>
                  <a:pt x="133350" y="238125"/>
                </a:cubicBezTo>
                <a:cubicBezTo>
                  <a:pt x="127794" y="258762"/>
                  <a:pt x="117475" y="272256"/>
                  <a:pt x="107157" y="28575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6903244" y="3881438"/>
            <a:ext cx="340519" cy="86267"/>
          </a:xfrm>
          <a:custGeom>
            <a:avLst/>
            <a:gdLst>
              <a:gd name="connsiteX0" fmla="*/ 0 w 340519"/>
              <a:gd name="connsiteY0" fmla="*/ 0 h 86267"/>
              <a:gd name="connsiteX1" fmla="*/ 107156 w 340519"/>
              <a:gd name="connsiteY1" fmla="*/ 73818 h 86267"/>
              <a:gd name="connsiteX2" fmla="*/ 235744 w 340519"/>
              <a:gd name="connsiteY2" fmla="*/ 83343 h 86267"/>
              <a:gd name="connsiteX3" fmla="*/ 340519 w 340519"/>
              <a:gd name="connsiteY3" fmla="*/ 42862 h 8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519" h="86267">
                <a:moveTo>
                  <a:pt x="0" y="0"/>
                </a:moveTo>
                <a:cubicBezTo>
                  <a:pt x="33932" y="29964"/>
                  <a:pt x="67865" y="59928"/>
                  <a:pt x="107156" y="73818"/>
                </a:cubicBezTo>
                <a:cubicBezTo>
                  <a:pt x="146447" y="87708"/>
                  <a:pt x="196850" y="88502"/>
                  <a:pt x="235744" y="83343"/>
                </a:cubicBezTo>
                <a:cubicBezTo>
                  <a:pt x="274638" y="78184"/>
                  <a:pt x="307578" y="60523"/>
                  <a:pt x="340519" y="4286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6212681" y="4462463"/>
            <a:ext cx="134673" cy="247650"/>
          </a:xfrm>
          <a:custGeom>
            <a:avLst/>
            <a:gdLst>
              <a:gd name="connsiteX0" fmla="*/ 0 w 134673"/>
              <a:gd name="connsiteY0" fmla="*/ 0 h 247650"/>
              <a:gd name="connsiteX1" fmla="*/ 76200 w 134673"/>
              <a:gd name="connsiteY1" fmla="*/ 42862 h 247650"/>
              <a:gd name="connsiteX2" fmla="*/ 126207 w 134673"/>
              <a:gd name="connsiteY2" fmla="*/ 107156 h 247650"/>
              <a:gd name="connsiteX3" fmla="*/ 133350 w 134673"/>
              <a:gd name="connsiteY3" fmla="*/ 178593 h 247650"/>
              <a:gd name="connsiteX4" fmla="*/ 111919 w 134673"/>
              <a:gd name="connsiteY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673" h="247650">
                <a:moveTo>
                  <a:pt x="0" y="0"/>
                </a:moveTo>
                <a:cubicBezTo>
                  <a:pt x="27583" y="12501"/>
                  <a:pt x="55166" y="25003"/>
                  <a:pt x="76200" y="42862"/>
                </a:cubicBezTo>
                <a:cubicBezTo>
                  <a:pt x="97235" y="60721"/>
                  <a:pt x="116682" y="84534"/>
                  <a:pt x="126207" y="107156"/>
                </a:cubicBezTo>
                <a:cubicBezTo>
                  <a:pt x="135732" y="129778"/>
                  <a:pt x="135731" y="155177"/>
                  <a:pt x="133350" y="178593"/>
                </a:cubicBezTo>
                <a:cubicBezTo>
                  <a:pt x="130969" y="202009"/>
                  <a:pt x="121444" y="224829"/>
                  <a:pt x="111919" y="24765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4510088" y="3159919"/>
            <a:ext cx="70489" cy="249626"/>
          </a:xfrm>
          <a:custGeom>
            <a:avLst/>
            <a:gdLst>
              <a:gd name="connsiteX0" fmla="*/ 0 w 70489"/>
              <a:gd name="connsiteY0" fmla="*/ 0 h 235744"/>
              <a:gd name="connsiteX1" fmla="*/ 59531 w 70489"/>
              <a:gd name="connsiteY1" fmla="*/ 66675 h 235744"/>
              <a:gd name="connsiteX2" fmla="*/ 66675 w 70489"/>
              <a:gd name="connsiteY2" fmla="*/ 161925 h 235744"/>
              <a:gd name="connsiteX3" fmla="*/ 16668 w 70489"/>
              <a:gd name="connsiteY3" fmla="*/ 235744 h 235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9" h="235744">
                <a:moveTo>
                  <a:pt x="0" y="0"/>
                </a:moveTo>
                <a:cubicBezTo>
                  <a:pt x="24209" y="19844"/>
                  <a:pt x="48419" y="39688"/>
                  <a:pt x="59531" y="66675"/>
                </a:cubicBezTo>
                <a:cubicBezTo>
                  <a:pt x="70643" y="93662"/>
                  <a:pt x="73819" y="133747"/>
                  <a:pt x="66675" y="161925"/>
                </a:cubicBezTo>
                <a:cubicBezTo>
                  <a:pt x="59531" y="190103"/>
                  <a:pt x="38099" y="212923"/>
                  <a:pt x="16668" y="235744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3845719" y="3650456"/>
            <a:ext cx="226219" cy="165024"/>
          </a:xfrm>
          <a:custGeom>
            <a:avLst/>
            <a:gdLst>
              <a:gd name="connsiteX0" fmla="*/ 0 w 226219"/>
              <a:gd name="connsiteY0" fmla="*/ 0 h 165024"/>
              <a:gd name="connsiteX1" fmla="*/ 35719 w 226219"/>
              <a:gd name="connsiteY1" fmla="*/ 92869 h 165024"/>
              <a:gd name="connsiteX2" fmla="*/ 111919 w 226219"/>
              <a:gd name="connsiteY2" fmla="*/ 154782 h 165024"/>
              <a:gd name="connsiteX3" fmla="*/ 226219 w 226219"/>
              <a:gd name="connsiteY3" fmla="*/ 164307 h 16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219" h="165024">
                <a:moveTo>
                  <a:pt x="0" y="0"/>
                </a:moveTo>
                <a:cubicBezTo>
                  <a:pt x="8533" y="33536"/>
                  <a:pt x="17066" y="67072"/>
                  <a:pt x="35719" y="92869"/>
                </a:cubicBezTo>
                <a:cubicBezTo>
                  <a:pt x="54372" y="118666"/>
                  <a:pt x="80169" y="142876"/>
                  <a:pt x="111919" y="154782"/>
                </a:cubicBezTo>
                <a:cubicBezTo>
                  <a:pt x="143669" y="166688"/>
                  <a:pt x="184944" y="165497"/>
                  <a:pt x="226219" y="164307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871913" y="4588647"/>
            <a:ext cx="226218" cy="154803"/>
          </a:xfrm>
          <a:custGeom>
            <a:avLst/>
            <a:gdLst>
              <a:gd name="connsiteX0" fmla="*/ 0 w 226218"/>
              <a:gd name="connsiteY0" fmla="*/ 154803 h 154803"/>
              <a:gd name="connsiteX1" fmla="*/ 28575 w 226218"/>
              <a:gd name="connsiteY1" fmla="*/ 73841 h 154803"/>
              <a:gd name="connsiteX2" fmla="*/ 95250 w 226218"/>
              <a:gd name="connsiteY2" fmla="*/ 11928 h 154803"/>
              <a:gd name="connsiteX3" fmla="*/ 164306 w 226218"/>
              <a:gd name="connsiteY3" fmla="*/ 22 h 154803"/>
              <a:gd name="connsiteX4" fmla="*/ 226218 w 226218"/>
              <a:gd name="connsiteY4" fmla="*/ 9547 h 154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218" h="154803">
                <a:moveTo>
                  <a:pt x="0" y="154803"/>
                </a:moveTo>
                <a:cubicBezTo>
                  <a:pt x="6350" y="126228"/>
                  <a:pt x="12700" y="97653"/>
                  <a:pt x="28575" y="73841"/>
                </a:cubicBezTo>
                <a:cubicBezTo>
                  <a:pt x="44450" y="50028"/>
                  <a:pt x="72628" y="24231"/>
                  <a:pt x="95250" y="11928"/>
                </a:cubicBezTo>
                <a:cubicBezTo>
                  <a:pt x="117872" y="-375"/>
                  <a:pt x="142478" y="419"/>
                  <a:pt x="164306" y="22"/>
                </a:cubicBezTo>
                <a:cubicBezTo>
                  <a:pt x="186134" y="-375"/>
                  <a:pt x="206176" y="4586"/>
                  <a:pt x="226218" y="9547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>
            <a:off x="985838" y="3509963"/>
            <a:ext cx="105842" cy="300037"/>
          </a:xfrm>
          <a:custGeom>
            <a:avLst/>
            <a:gdLst>
              <a:gd name="connsiteX0" fmla="*/ 61912 w 105842"/>
              <a:gd name="connsiteY0" fmla="*/ 0 h 300037"/>
              <a:gd name="connsiteX1" fmla="*/ 95250 w 105842"/>
              <a:gd name="connsiteY1" fmla="*/ 69056 h 300037"/>
              <a:gd name="connsiteX2" fmla="*/ 104775 w 105842"/>
              <a:gd name="connsiteY2" fmla="*/ 171450 h 300037"/>
              <a:gd name="connsiteX3" fmla="*/ 73818 w 105842"/>
              <a:gd name="connsiteY3" fmla="*/ 257175 h 300037"/>
              <a:gd name="connsiteX4" fmla="*/ 0 w 105842"/>
              <a:gd name="connsiteY4" fmla="*/ 300037 h 30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842" h="300037">
                <a:moveTo>
                  <a:pt x="61912" y="0"/>
                </a:moveTo>
                <a:cubicBezTo>
                  <a:pt x="75009" y="20240"/>
                  <a:pt x="88106" y="40481"/>
                  <a:pt x="95250" y="69056"/>
                </a:cubicBezTo>
                <a:cubicBezTo>
                  <a:pt x="102394" y="97631"/>
                  <a:pt x="108347" y="140097"/>
                  <a:pt x="104775" y="171450"/>
                </a:cubicBezTo>
                <a:cubicBezTo>
                  <a:pt x="101203" y="202803"/>
                  <a:pt x="91281" y="235744"/>
                  <a:pt x="73818" y="257175"/>
                </a:cubicBezTo>
                <a:cubicBezTo>
                  <a:pt x="56355" y="278606"/>
                  <a:pt x="28177" y="289321"/>
                  <a:pt x="0" y="300037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>
            <a:off x="1726406" y="6161757"/>
            <a:ext cx="204788" cy="84262"/>
          </a:xfrm>
          <a:custGeom>
            <a:avLst/>
            <a:gdLst>
              <a:gd name="connsiteX0" fmla="*/ 0 w 216694"/>
              <a:gd name="connsiteY0" fmla="*/ 31874 h 84262"/>
              <a:gd name="connsiteX1" fmla="*/ 85725 w 216694"/>
              <a:gd name="connsiteY1" fmla="*/ 918 h 84262"/>
              <a:gd name="connsiteX2" fmla="*/ 169069 w 216694"/>
              <a:gd name="connsiteY2" fmla="*/ 15206 h 84262"/>
              <a:gd name="connsiteX3" fmla="*/ 216694 w 216694"/>
              <a:gd name="connsiteY3" fmla="*/ 84262 h 8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694" h="84262">
                <a:moveTo>
                  <a:pt x="0" y="31874"/>
                </a:moveTo>
                <a:cubicBezTo>
                  <a:pt x="28773" y="17785"/>
                  <a:pt x="57547" y="3696"/>
                  <a:pt x="85725" y="918"/>
                </a:cubicBezTo>
                <a:cubicBezTo>
                  <a:pt x="113903" y="-1860"/>
                  <a:pt x="147241" y="1315"/>
                  <a:pt x="169069" y="15206"/>
                </a:cubicBezTo>
                <a:cubicBezTo>
                  <a:pt x="190897" y="29097"/>
                  <a:pt x="203795" y="56679"/>
                  <a:pt x="216694" y="8426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Freeform 97"/>
          <p:cNvSpPr/>
          <p:nvPr/>
        </p:nvSpPr>
        <p:spPr>
          <a:xfrm>
            <a:off x="1607344" y="5260181"/>
            <a:ext cx="169606" cy="186187"/>
          </a:xfrm>
          <a:custGeom>
            <a:avLst/>
            <a:gdLst>
              <a:gd name="connsiteX0" fmla="*/ 159544 w 169606"/>
              <a:gd name="connsiteY0" fmla="*/ 0 h 186187"/>
              <a:gd name="connsiteX1" fmla="*/ 169069 w 169606"/>
              <a:gd name="connsiteY1" fmla="*/ 97632 h 186187"/>
              <a:gd name="connsiteX2" fmla="*/ 145256 w 169606"/>
              <a:gd name="connsiteY2" fmla="*/ 164307 h 186187"/>
              <a:gd name="connsiteX3" fmla="*/ 71437 w 169606"/>
              <a:gd name="connsiteY3" fmla="*/ 183357 h 186187"/>
              <a:gd name="connsiteX4" fmla="*/ 0 w 169606"/>
              <a:gd name="connsiteY4" fmla="*/ 185738 h 18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06" h="186187">
                <a:moveTo>
                  <a:pt x="159544" y="0"/>
                </a:moveTo>
                <a:cubicBezTo>
                  <a:pt x="165497" y="35124"/>
                  <a:pt x="171450" y="70248"/>
                  <a:pt x="169069" y="97632"/>
                </a:cubicBezTo>
                <a:cubicBezTo>
                  <a:pt x="166688" y="125016"/>
                  <a:pt x="161528" y="150020"/>
                  <a:pt x="145256" y="164307"/>
                </a:cubicBezTo>
                <a:cubicBezTo>
                  <a:pt x="128984" y="178594"/>
                  <a:pt x="95646" y="179785"/>
                  <a:pt x="71437" y="183357"/>
                </a:cubicBezTo>
                <a:cubicBezTo>
                  <a:pt x="47228" y="186929"/>
                  <a:pt x="23614" y="186333"/>
                  <a:pt x="0" y="185738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Freeform 98"/>
          <p:cNvSpPr/>
          <p:nvPr/>
        </p:nvSpPr>
        <p:spPr>
          <a:xfrm>
            <a:off x="2657338" y="5124450"/>
            <a:ext cx="109675" cy="161925"/>
          </a:xfrm>
          <a:custGeom>
            <a:avLst/>
            <a:gdLst>
              <a:gd name="connsiteX0" fmla="*/ 4900 w 109675"/>
              <a:gd name="connsiteY0" fmla="*/ 0 h 161925"/>
              <a:gd name="connsiteX1" fmla="*/ 2518 w 109675"/>
              <a:gd name="connsiteY1" fmla="*/ 92869 h 161925"/>
              <a:gd name="connsiteX2" fmla="*/ 35856 w 109675"/>
              <a:gd name="connsiteY2" fmla="*/ 138113 h 161925"/>
              <a:gd name="connsiteX3" fmla="*/ 109675 w 109675"/>
              <a:gd name="connsiteY3" fmla="*/ 161925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675" h="161925">
                <a:moveTo>
                  <a:pt x="4900" y="0"/>
                </a:moveTo>
                <a:cubicBezTo>
                  <a:pt x="1129" y="34925"/>
                  <a:pt x="-2641" y="69850"/>
                  <a:pt x="2518" y="92869"/>
                </a:cubicBezTo>
                <a:cubicBezTo>
                  <a:pt x="7677" y="115888"/>
                  <a:pt x="17997" y="126604"/>
                  <a:pt x="35856" y="138113"/>
                </a:cubicBezTo>
                <a:cubicBezTo>
                  <a:pt x="53715" y="149622"/>
                  <a:pt x="81695" y="155773"/>
                  <a:pt x="109675" y="161925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>
            <a:off x="3981450" y="5486400"/>
            <a:ext cx="60268" cy="257175"/>
          </a:xfrm>
          <a:custGeom>
            <a:avLst/>
            <a:gdLst>
              <a:gd name="connsiteX0" fmla="*/ 19050 w 60268"/>
              <a:gd name="connsiteY0" fmla="*/ 0 h 257175"/>
              <a:gd name="connsiteX1" fmla="*/ 57150 w 60268"/>
              <a:gd name="connsiteY1" fmla="*/ 59531 h 257175"/>
              <a:gd name="connsiteX2" fmla="*/ 54769 w 60268"/>
              <a:gd name="connsiteY2" fmla="*/ 164306 h 257175"/>
              <a:gd name="connsiteX3" fmla="*/ 28575 w 60268"/>
              <a:gd name="connsiteY3" fmla="*/ 233363 h 257175"/>
              <a:gd name="connsiteX4" fmla="*/ 0 w 60268"/>
              <a:gd name="connsiteY4" fmla="*/ 257175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268" h="257175">
                <a:moveTo>
                  <a:pt x="19050" y="0"/>
                </a:moveTo>
                <a:cubicBezTo>
                  <a:pt x="35123" y="16073"/>
                  <a:pt x="51197" y="32147"/>
                  <a:pt x="57150" y="59531"/>
                </a:cubicBezTo>
                <a:cubicBezTo>
                  <a:pt x="63103" y="86915"/>
                  <a:pt x="59531" y="135334"/>
                  <a:pt x="54769" y="164306"/>
                </a:cubicBezTo>
                <a:cubicBezTo>
                  <a:pt x="50007" y="193278"/>
                  <a:pt x="37703" y="217885"/>
                  <a:pt x="28575" y="233363"/>
                </a:cubicBezTo>
                <a:cubicBezTo>
                  <a:pt x="19447" y="248841"/>
                  <a:pt x="9723" y="253008"/>
                  <a:pt x="0" y="257175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Freeform 100"/>
          <p:cNvSpPr/>
          <p:nvPr/>
        </p:nvSpPr>
        <p:spPr>
          <a:xfrm>
            <a:off x="4707731" y="6225749"/>
            <a:ext cx="202407" cy="117901"/>
          </a:xfrm>
          <a:custGeom>
            <a:avLst/>
            <a:gdLst>
              <a:gd name="connsiteX0" fmla="*/ 0 w 202407"/>
              <a:gd name="connsiteY0" fmla="*/ 117901 h 117901"/>
              <a:gd name="connsiteX1" fmla="*/ 38100 w 202407"/>
              <a:gd name="connsiteY1" fmla="*/ 39320 h 117901"/>
              <a:gd name="connsiteX2" fmla="*/ 116682 w 202407"/>
              <a:gd name="connsiteY2" fmla="*/ 1220 h 117901"/>
              <a:gd name="connsiteX3" fmla="*/ 202407 w 202407"/>
              <a:gd name="connsiteY3" fmla="*/ 13126 h 117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407" h="117901">
                <a:moveTo>
                  <a:pt x="0" y="117901"/>
                </a:moveTo>
                <a:cubicBezTo>
                  <a:pt x="9326" y="88334"/>
                  <a:pt x="18653" y="58767"/>
                  <a:pt x="38100" y="39320"/>
                </a:cubicBezTo>
                <a:cubicBezTo>
                  <a:pt x="57547" y="19873"/>
                  <a:pt x="89298" y="5586"/>
                  <a:pt x="116682" y="1220"/>
                </a:cubicBezTo>
                <a:cubicBezTo>
                  <a:pt x="144066" y="-3146"/>
                  <a:pt x="173236" y="4990"/>
                  <a:pt x="202407" y="13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Freeform 101"/>
          <p:cNvSpPr/>
          <p:nvPr/>
        </p:nvSpPr>
        <p:spPr>
          <a:xfrm>
            <a:off x="8958103" y="5524500"/>
            <a:ext cx="183516" cy="278606"/>
          </a:xfrm>
          <a:custGeom>
            <a:avLst/>
            <a:gdLst>
              <a:gd name="connsiteX0" fmla="*/ 9685 w 183516"/>
              <a:gd name="connsiteY0" fmla="*/ 0 h 278606"/>
              <a:gd name="connsiteX1" fmla="*/ 2541 w 183516"/>
              <a:gd name="connsiteY1" fmla="*/ 116681 h 278606"/>
              <a:gd name="connsiteX2" fmla="*/ 47785 w 183516"/>
              <a:gd name="connsiteY2" fmla="*/ 223838 h 278606"/>
              <a:gd name="connsiteX3" fmla="*/ 119222 w 183516"/>
              <a:gd name="connsiteY3" fmla="*/ 261938 h 278606"/>
              <a:gd name="connsiteX4" fmla="*/ 183516 w 183516"/>
              <a:gd name="connsiteY4" fmla="*/ 278606 h 27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516" h="278606">
                <a:moveTo>
                  <a:pt x="9685" y="0"/>
                </a:moveTo>
                <a:cubicBezTo>
                  <a:pt x="2938" y="39687"/>
                  <a:pt x="-3809" y="79375"/>
                  <a:pt x="2541" y="116681"/>
                </a:cubicBezTo>
                <a:cubicBezTo>
                  <a:pt x="8891" y="153987"/>
                  <a:pt x="28338" y="199629"/>
                  <a:pt x="47785" y="223838"/>
                </a:cubicBezTo>
                <a:cubicBezTo>
                  <a:pt x="67232" y="248047"/>
                  <a:pt x="96600" y="252810"/>
                  <a:pt x="119222" y="261938"/>
                </a:cubicBezTo>
                <a:cubicBezTo>
                  <a:pt x="141844" y="271066"/>
                  <a:pt x="162680" y="274836"/>
                  <a:pt x="183516" y="27860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Freeform 102"/>
          <p:cNvSpPr/>
          <p:nvPr/>
        </p:nvSpPr>
        <p:spPr>
          <a:xfrm>
            <a:off x="10748963" y="4710113"/>
            <a:ext cx="228600" cy="121811"/>
          </a:xfrm>
          <a:custGeom>
            <a:avLst/>
            <a:gdLst>
              <a:gd name="connsiteX0" fmla="*/ 0 w 228600"/>
              <a:gd name="connsiteY0" fmla="*/ 0 h 121811"/>
              <a:gd name="connsiteX1" fmla="*/ 54768 w 228600"/>
              <a:gd name="connsiteY1" fmla="*/ 90487 h 121811"/>
              <a:gd name="connsiteX2" fmla="*/ 140493 w 228600"/>
              <a:gd name="connsiteY2" fmla="*/ 119062 h 121811"/>
              <a:gd name="connsiteX3" fmla="*/ 228600 w 228600"/>
              <a:gd name="connsiteY3" fmla="*/ 119062 h 121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" h="121811">
                <a:moveTo>
                  <a:pt x="0" y="0"/>
                </a:moveTo>
                <a:cubicBezTo>
                  <a:pt x="15676" y="35321"/>
                  <a:pt x="31353" y="70643"/>
                  <a:pt x="54768" y="90487"/>
                </a:cubicBezTo>
                <a:cubicBezTo>
                  <a:pt x="78183" y="110331"/>
                  <a:pt x="111521" y="114300"/>
                  <a:pt x="140493" y="119062"/>
                </a:cubicBezTo>
                <a:cubicBezTo>
                  <a:pt x="169465" y="123824"/>
                  <a:pt x="199032" y="121443"/>
                  <a:pt x="228600" y="11906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Freeform 103"/>
          <p:cNvSpPr/>
          <p:nvPr/>
        </p:nvSpPr>
        <p:spPr>
          <a:xfrm>
            <a:off x="10389394" y="6283761"/>
            <a:ext cx="276225" cy="150377"/>
          </a:xfrm>
          <a:custGeom>
            <a:avLst/>
            <a:gdLst>
              <a:gd name="connsiteX0" fmla="*/ 0 w 276225"/>
              <a:gd name="connsiteY0" fmla="*/ 150377 h 150377"/>
              <a:gd name="connsiteX1" fmla="*/ 47625 w 276225"/>
              <a:gd name="connsiteY1" fmla="*/ 55127 h 150377"/>
              <a:gd name="connsiteX2" fmla="*/ 104775 w 276225"/>
              <a:gd name="connsiteY2" fmla="*/ 17027 h 150377"/>
              <a:gd name="connsiteX3" fmla="*/ 207169 w 276225"/>
              <a:gd name="connsiteY3" fmla="*/ 358 h 150377"/>
              <a:gd name="connsiteX4" fmla="*/ 276225 w 276225"/>
              <a:gd name="connsiteY4" fmla="*/ 31314 h 150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225" h="150377">
                <a:moveTo>
                  <a:pt x="0" y="150377"/>
                </a:moveTo>
                <a:cubicBezTo>
                  <a:pt x="15081" y="113864"/>
                  <a:pt x="30163" y="77352"/>
                  <a:pt x="47625" y="55127"/>
                </a:cubicBezTo>
                <a:cubicBezTo>
                  <a:pt x="65087" y="32902"/>
                  <a:pt x="78184" y="26155"/>
                  <a:pt x="104775" y="17027"/>
                </a:cubicBezTo>
                <a:cubicBezTo>
                  <a:pt x="131366" y="7899"/>
                  <a:pt x="178594" y="-2023"/>
                  <a:pt x="207169" y="358"/>
                </a:cubicBezTo>
                <a:cubicBezTo>
                  <a:pt x="235744" y="2739"/>
                  <a:pt x="255984" y="17026"/>
                  <a:pt x="276225" y="31314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20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FD97C90B-5388-429B-90AA-6AD1E186CF9B}" vid="{2E0E6154-3796-4A07-B8B9-F1683CB36F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0</TotalTime>
  <Words>139</Words>
  <Application>Microsoft Office PowerPoint</Application>
  <PresentationFormat>Widescreen</PresentationFormat>
  <Paragraphs>139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Theme2</vt:lpstr>
      <vt:lpstr>PowerPoint Presentation</vt:lpstr>
      <vt:lpstr>PowerPoint Presentation</vt:lpstr>
    </vt:vector>
  </TitlesOfParts>
  <Company>RW Allen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GS Westwater</dc:creator>
  <cp:lastModifiedBy>GS Westwater</cp:lastModifiedBy>
  <cp:revision>19</cp:revision>
  <dcterms:created xsi:type="dcterms:W3CDTF">2014-01-23T09:21:24Z</dcterms:created>
  <dcterms:modified xsi:type="dcterms:W3CDTF">2018-01-18T13:35:21Z</dcterms:modified>
</cp:coreProperties>
</file>