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8509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990" y="-102"/>
      </p:cViewPr>
      <p:guideLst>
        <p:guide orient="horz" pos="268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43307"/>
            <a:ext cx="8636000" cy="18239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21767"/>
            <a:ext cx="7112000" cy="21745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1AF-6586-42C7-AAF0-6DC5086118C4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4814-72E2-4E27-B92B-4E1056593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4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1AF-6586-42C7-AAF0-6DC5086118C4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4814-72E2-4E27-B92B-4E1056593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09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40757"/>
            <a:ext cx="2286000" cy="726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40757"/>
            <a:ext cx="6688667" cy="726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1AF-6586-42C7-AAF0-6DC5086118C4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4814-72E2-4E27-B92B-4E1056593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3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1AF-6586-42C7-AAF0-6DC5086118C4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4814-72E2-4E27-B92B-4E1056593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3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467822"/>
            <a:ext cx="8636000" cy="16899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606478"/>
            <a:ext cx="8636000" cy="18613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1AF-6586-42C7-AAF0-6DC5086118C4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4814-72E2-4E27-B92B-4E1056593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35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85435"/>
            <a:ext cx="4487333" cy="56155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85435"/>
            <a:ext cx="4487333" cy="56155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1AF-6586-42C7-AAF0-6DC5086118C4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4814-72E2-4E27-B92B-4E1056593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2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04677"/>
            <a:ext cx="4489098" cy="7937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98456"/>
            <a:ext cx="4489098" cy="49025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04677"/>
            <a:ext cx="4490861" cy="7937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98456"/>
            <a:ext cx="4490861" cy="49025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1AF-6586-42C7-AAF0-6DC5086118C4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4814-72E2-4E27-B92B-4E1056593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6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1AF-6586-42C7-AAF0-6DC5086118C4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4814-72E2-4E27-B92B-4E1056593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1AF-6586-42C7-AAF0-6DC5086118C4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4814-72E2-4E27-B92B-4E1056593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1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8784"/>
            <a:ext cx="3342570" cy="14418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8786"/>
            <a:ext cx="5679722" cy="72621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80589"/>
            <a:ext cx="3342570" cy="58203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1AF-6586-42C7-AAF0-6DC5086118C4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4814-72E2-4E27-B92B-4E1056593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6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956300"/>
            <a:ext cx="6096000" cy="703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60295"/>
            <a:ext cx="6096000" cy="5105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659475"/>
            <a:ext cx="6096000" cy="998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1AF-6586-42C7-AAF0-6DC5086118C4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4814-72E2-4E27-B92B-4E1056593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46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40754"/>
            <a:ext cx="9144000" cy="1418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85435"/>
            <a:ext cx="9144000" cy="561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886585"/>
            <a:ext cx="2370667" cy="45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731AF-6586-42C7-AAF0-6DC5086118C4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886585"/>
            <a:ext cx="3217333" cy="45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886585"/>
            <a:ext cx="2370667" cy="45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44814-72E2-4E27-B92B-4E1056593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60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283429" y="178562"/>
            <a:ext cx="7225830" cy="6890507"/>
            <a:chOff x="1283429" y="178562"/>
            <a:chExt cx="7225830" cy="6890507"/>
          </a:xfrm>
        </p:grpSpPr>
        <p:sp>
          <p:nvSpPr>
            <p:cNvPr id="2" name="Freeform 1"/>
            <p:cNvSpPr/>
            <p:nvPr/>
          </p:nvSpPr>
          <p:spPr>
            <a:xfrm>
              <a:off x="2235581" y="1753489"/>
              <a:ext cx="4949445" cy="4359022"/>
            </a:xfrm>
            <a:custGeom>
              <a:avLst/>
              <a:gdLst/>
              <a:ahLst/>
              <a:cxnLst/>
              <a:rect l="0" t="0" r="0" b="0"/>
              <a:pathLst>
                <a:path w="4949445" h="4359022">
                  <a:moveTo>
                    <a:pt x="3025902" y="1719834"/>
                  </a:moveTo>
                  <a:lnTo>
                    <a:pt x="4949444" y="1695577"/>
                  </a:lnTo>
                  <a:lnTo>
                    <a:pt x="3250184" y="2495169"/>
                  </a:lnTo>
                  <a:lnTo>
                    <a:pt x="4318000" y="3878580"/>
                  </a:lnTo>
                  <a:lnTo>
                    <a:pt x="2748280" y="2924429"/>
                  </a:lnTo>
                  <a:lnTo>
                    <a:pt x="2430272" y="4359021"/>
                  </a:lnTo>
                  <a:lnTo>
                    <a:pt x="1828673" y="2986151"/>
                  </a:lnTo>
                  <a:lnTo>
                    <a:pt x="322580" y="3796284"/>
                  </a:lnTo>
                  <a:lnTo>
                    <a:pt x="1437767" y="2409190"/>
                  </a:lnTo>
                  <a:lnTo>
                    <a:pt x="0" y="1777873"/>
                  </a:lnTo>
                  <a:lnTo>
                    <a:pt x="1479423" y="1769999"/>
                  </a:lnTo>
                  <a:lnTo>
                    <a:pt x="982980" y="1270"/>
                  </a:lnTo>
                  <a:lnTo>
                    <a:pt x="2288032" y="1400810"/>
                  </a:lnTo>
                  <a:lnTo>
                    <a:pt x="3290951" y="0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>
              <a:off x="2235244" y="1753828"/>
              <a:ext cx="4948818" cy="4360277"/>
            </a:xfrm>
            <a:custGeom>
              <a:avLst/>
              <a:gdLst/>
              <a:ahLst/>
              <a:cxnLst/>
              <a:rect l="0" t="0" r="0" b="0"/>
              <a:pathLst>
                <a:path w="4948818" h="4360277">
                  <a:moveTo>
                    <a:pt x="3290030" y="0"/>
                  </a:moveTo>
                  <a:lnTo>
                    <a:pt x="2289249" y="1400202"/>
                  </a:lnTo>
                  <a:lnTo>
                    <a:pt x="982418" y="0"/>
                  </a:lnTo>
                  <a:lnTo>
                    <a:pt x="1481278" y="1768676"/>
                  </a:lnTo>
                  <a:lnTo>
                    <a:pt x="0" y="1777887"/>
                  </a:lnTo>
                  <a:lnTo>
                    <a:pt x="1438431" y="2410434"/>
                  </a:lnTo>
                  <a:lnTo>
                    <a:pt x="324412" y="3795282"/>
                  </a:lnTo>
                  <a:lnTo>
                    <a:pt x="1830175" y="2984640"/>
                  </a:lnTo>
                  <a:lnTo>
                    <a:pt x="2430031" y="4360276"/>
                  </a:lnTo>
                  <a:lnTo>
                    <a:pt x="2748322" y="2923228"/>
                  </a:lnTo>
                  <a:lnTo>
                    <a:pt x="4318354" y="3878189"/>
                  </a:lnTo>
                  <a:lnTo>
                    <a:pt x="3250244" y="2493341"/>
                  </a:lnTo>
                  <a:lnTo>
                    <a:pt x="4948817" y="1694981"/>
                  </a:lnTo>
                  <a:lnTo>
                    <a:pt x="3026827" y="171954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2641346" y="1559814"/>
              <a:ext cx="4772915" cy="4407536"/>
            </a:xfrm>
            <a:custGeom>
              <a:avLst/>
              <a:gdLst/>
              <a:ahLst/>
              <a:cxnLst/>
              <a:rect l="0" t="0" r="0" b="0"/>
              <a:pathLst>
                <a:path w="4772915" h="4407536">
                  <a:moveTo>
                    <a:pt x="2925572" y="1979930"/>
                  </a:moveTo>
                  <a:lnTo>
                    <a:pt x="4772914" y="2271014"/>
                  </a:lnTo>
                  <a:lnTo>
                    <a:pt x="3014599" y="2757424"/>
                  </a:lnTo>
                  <a:lnTo>
                    <a:pt x="3810381" y="4257929"/>
                  </a:lnTo>
                  <a:lnTo>
                    <a:pt x="2465197" y="3086862"/>
                  </a:lnTo>
                  <a:lnTo>
                    <a:pt x="1927225" y="4407535"/>
                  </a:lnTo>
                  <a:lnTo>
                    <a:pt x="1574292" y="2994152"/>
                  </a:lnTo>
                  <a:lnTo>
                    <a:pt x="0" y="3523234"/>
                  </a:lnTo>
                  <a:lnTo>
                    <a:pt x="1293368" y="2377821"/>
                  </a:lnTo>
                  <a:lnTo>
                    <a:pt x="19939" y="1538605"/>
                  </a:lnTo>
                  <a:lnTo>
                    <a:pt x="1439037" y="1773174"/>
                  </a:lnTo>
                  <a:lnTo>
                    <a:pt x="1251712" y="0"/>
                  </a:lnTo>
                  <a:lnTo>
                    <a:pt x="2271776" y="1552702"/>
                  </a:lnTo>
                  <a:lnTo>
                    <a:pt x="3458718" y="375793"/>
                  </a:lnTo>
                  <a:close/>
                </a:path>
              </a:pathLst>
            </a:custGeom>
            <a:solidFill>
              <a:srgbClr val="00BAFF"/>
            </a:solidFill>
            <a:ln w="0" cap="flat" cmpd="sng" algn="ctr">
              <a:solidFill>
                <a:srgbClr val="00BA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2642286" y="1560382"/>
              <a:ext cx="4771314" cy="4406332"/>
            </a:xfrm>
            <a:custGeom>
              <a:avLst/>
              <a:gdLst/>
              <a:ahLst/>
              <a:cxnLst/>
              <a:rect l="0" t="0" r="0" b="0"/>
              <a:pathLst>
                <a:path w="4771314" h="4406332">
                  <a:moveTo>
                    <a:pt x="3458361" y="374614"/>
                  </a:moveTo>
                  <a:lnTo>
                    <a:pt x="2270888" y="1553730"/>
                  </a:lnTo>
                  <a:lnTo>
                    <a:pt x="1251743" y="0"/>
                  </a:lnTo>
                  <a:lnTo>
                    <a:pt x="1438433" y="1771744"/>
                  </a:lnTo>
                  <a:lnTo>
                    <a:pt x="18363" y="1538377"/>
                  </a:lnTo>
                  <a:lnTo>
                    <a:pt x="1291529" y="2376655"/>
                  </a:lnTo>
                  <a:lnTo>
                    <a:pt x="0" y="3521994"/>
                  </a:lnTo>
                  <a:lnTo>
                    <a:pt x="1573095" y="2993849"/>
                  </a:lnTo>
                  <a:lnTo>
                    <a:pt x="1925052" y="4406331"/>
                  </a:lnTo>
                  <a:lnTo>
                    <a:pt x="2463699" y="3085967"/>
                  </a:lnTo>
                  <a:lnTo>
                    <a:pt x="3810317" y="4258942"/>
                  </a:lnTo>
                  <a:lnTo>
                    <a:pt x="3014588" y="2757411"/>
                  </a:lnTo>
                  <a:lnTo>
                    <a:pt x="4771313" y="2269183"/>
                  </a:lnTo>
                  <a:lnTo>
                    <a:pt x="2925835" y="198054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2725801" y="1363599"/>
              <a:ext cx="4914012" cy="4637533"/>
            </a:xfrm>
            <a:custGeom>
              <a:avLst/>
              <a:gdLst/>
              <a:ahLst/>
              <a:cxnLst/>
              <a:rect l="0" t="0" r="0" b="0"/>
              <a:pathLst>
                <a:path w="4914012" h="4637533">
                  <a:moveTo>
                    <a:pt x="3147441" y="2240915"/>
                  </a:moveTo>
                  <a:lnTo>
                    <a:pt x="4914011" y="2849245"/>
                  </a:lnTo>
                  <a:lnTo>
                    <a:pt x="3100324" y="3022092"/>
                  </a:lnTo>
                  <a:lnTo>
                    <a:pt x="3624326" y="4637532"/>
                  </a:lnTo>
                  <a:lnTo>
                    <a:pt x="2502281" y="3251708"/>
                  </a:lnTo>
                  <a:lnTo>
                    <a:pt x="1744472" y="4457573"/>
                  </a:lnTo>
                  <a:lnTo>
                    <a:pt x="1640459" y="3005836"/>
                  </a:lnTo>
                  <a:lnTo>
                    <a:pt x="0" y="3252978"/>
                  </a:lnTo>
                  <a:lnTo>
                    <a:pt x="1470279" y="2349881"/>
                  </a:lnTo>
                  <a:lnTo>
                    <a:pt x="361188" y="1300988"/>
                  </a:lnTo>
                  <a:lnTo>
                    <a:pt x="1717929" y="1779016"/>
                  </a:lnTo>
                  <a:lnTo>
                    <a:pt x="1839341" y="0"/>
                  </a:lnTo>
                  <a:lnTo>
                    <a:pt x="2576068" y="1707261"/>
                  </a:lnTo>
                  <a:lnTo>
                    <a:pt x="3949319" y="754380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724921" y="1363863"/>
              <a:ext cx="4915159" cy="4636632"/>
            </a:xfrm>
            <a:custGeom>
              <a:avLst/>
              <a:gdLst/>
              <a:ahLst/>
              <a:cxnLst/>
              <a:rect l="0" t="0" r="0" b="0"/>
              <a:pathLst>
                <a:path w="4915159" h="4636632">
                  <a:moveTo>
                    <a:pt x="3951102" y="755372"/>
                  </a:moveTo>
                  <a:lnTo>
                    <a:pt x="2576938" y="1707263"/>
                  </a:lnTo>
                  <a:lnTo>
                    <a:pt x="1839359" y="0"/>
                  </a:lnTo>
                  <a:lnTo>
                    <a:pt x="1719999" y="1777887"/>
                  </a:lnTo>
                  <a:lnTo>
                    <a:pt x="361139" y="1301941"/>
                  </a:lnTo>
                  <a:lnTo>
                    <a:pt x="1472099" y="2349022"/>
                  </a:lnTo>
                  <a:lnTo>
                    <a:pt x="0" y="3251783"/>
                  </a:lnTo>
                  <a:lnTo>
                    <a:pt x="1640426" y="3006134"/>
                  </a:lnTo>
                  <a:lnTo>
                    <a:pt x="1744483" y="4458536"/>
                  </a:lnTo>
                  <a:lnTo>
                    <a:pt x="2503486" y="3251783"/>
                  </a:lnTo>
                  <a:lnTo>
                    <a:pt x="3626689" y="4636631"/>
                  </a:lnTo>
                  <a:lnTo>
                    <a:pt x="3100283" y="3021487"/>
                  </a:lnTo>
                  <a:lnTo>
                    <a:pt x="4915158" y="2849532"/>
                  </a:lnTo>
                  <a:lnTo>
                    <a:pt x="3149251" y="22415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09367" y="1168527"/>
              <a:ext cx="5059300" cy="5019295"/>
            </a:xfrm>
            <a:custGeom>
              <a:avLst/>
              <a:gdLst/>
              <a:ahLst/>
              <a:cxnLst/>
              <a:rect l="0" t="0" r="0" b="0"/>
              <a:pathLst>
                <a:path w="5059300" h="5019295">
                  <a:moveTo>
                    <a:pt x="3369310" y="2502281"/>
                  </a:moveTo>
                  <a:lnTo>
                    <a:pt x="5059299" y="3428365"/>
                  </a:lnTo>
                  <a:lnTo>
                    <a:pt x="3186557" y="3287776"/>
                  </a:lnTo>
                  <a:lnTo>
                    <a:pt x="3440049" y="5019294"/>
                  </a:lnTo>
                  <a:lnTo>
                    <a:pt x="2539873" y="3415538"/>
                  </a:lnTo>
                  <a:lnTo>
                    <a:pt x="1561465" y="4509897"/>
                  </a:lnTo>
                  <a:lnTo>
                    <a:pt x="1707134" y="3016250"/>
                  </a:lnTo>
                  <a:lnTo>
                    <a:pt x="0" y="2982595"/>
                  </a:lnTo>
                  <a:lnTo>
                    <a:pt x="1648079" y="2322322"/>
                  </a:lnTo>
                  <a:lnTo>
                    <a:pt x="703072" y="1064260"/>
                  </a:lnTo>
                  <a:lnTo>
                    <a:pt x="1997583" y="1786255"/>
                  </a:lnTo>
                  <a:lnTo>
                    <a:pt x="2429129" y="0"/>
                  </a:lnTo>
                  <a:lnTo>
                    <a:pt x="2881122" y="1862709"/>
                  </a:lnTo>
                  <a:lnTo>
                    <a:pt x="4439285" y="1132840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2810615" y="1167343"/>
              <a:ext cx="5058997" cy="5020466"/>
            </a:xfrm>
            <a:custGeom>
              <a:avLst/>
              <a:gdLst/>
              <a:ahLst/>
              <a:cxnLst/>
              <a:rect l="0" t="0" r="0" b="0"/>
              <a:pathLst>
                <a:path w="5058997" h="5020466">
                  <a:moveTo>
                    <a:pt x="4437716" y="1133059"/>
                  </a:moveTo>
                  <a:lnTo>
                    <a:pt x="2879924" y="1863867"/>
                  </a:lnTo>
                  <a:lnTo>
                    <a:pt x="2426972" y="0"/>
                  </a:lnTo>
                  <a:lnTo>
                    <a:pt x="1995442" y="1787101"/>
                  </a:lnTo>
                  <a:lnTo>
                    <a:pt x="700853" y="1065506"/>
                  </a:lnTo>
                  <a:lnTo>
                    <a:pt x="1646545" y="2324460"/>
                  </a:lnTo>
                  <a:lnTo>
                    <a:pt x="0" y="2984643"/>
                  </a:lnTo>
                  <a:lnTo>
                    <a:pt x="1704695" y="3018420"/>
                  </a:lnTo>
                  <a:lnTo>
                    <a:pt x="1560852" y="4510741"/>
                  </a:lnTo>
                  <a:lnTo>
                    <a:pt x="2540210" y="3417600"/>
                  </a:lnTo>
                  <a:lnTo>
                    <a:pt x="3439995" y="5020465"/>
                  </a:lnTo>
                  <a:lnTo>
                    <a:pt x="3185974" y="3288635"/>
                  </a:lnTo>
                  <a:lnTo>
                    <a:pt x="5058996" y="3429883"/>
                  </a:lnTo>
                  <a:lnTo>
                    <a:pt x="3366543" y="250255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83462" y="3119374"/>
              <a:ext cx="853822" cy="882143"/>
            </a:xfrm>
            <a:custGeom>
              <a:avLst/>
              <a:gdLst/>
              <a:ahLst/>
              <a:cxnLst/>
              <a:rect l="0" t="0" r="0" b="0"/>
              <a:pathLst>
                <a:path w="853822" h="882143">
                  <a:moveTo>
                    <a:pt x="458089" y="0"/>
                  </a:moveTo>
                  <a:lnTo>
                    <a:pt x="621284" y="882142"/>
                  </a:lnTo>
                  <a:lnTo>
                    <a:pt x="0" y="244983"/>
                  </a:lnTo>
                  <a:lnTo>
                    <a:pt x="853821" y="383159"/>
                  </a:lnTo>
                  <a:lnTo>
                    <a:pt x="111125" y="833374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83429" y="3120254"/>
              <a:ext cx="853880" cy="881266"/>
            </a:xfrm>
            <a:custGeom>
              <a:avLst/>
              <a:gdLst/>
              <a:ahLst/>
              <a:cxnLst/>
              <a:rect l="0" t="0" r="0" b="0"/>
              <a:pathLst>
                <a:path w="853880" h="881266">
                  <a:moveTo>
                    <a:pt x="459075" y="0"/>
                  </a:moveTo>
                  <a:lnTo>
                    <a:pt x="621281" y="881265"/>
                  </a:lnTo>
                  <a:lnTo>
                    <a:pt x="0" y="245649"/>
                  </a:lnTo>
                  <a:lnTo>
                    <a:pt x="853879" y="383826"/>
                  </a:lnTo>
                  <a:lnTo>
                    <a:pt x="110178" y="83213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334377" y="1508506"/>
              <a:ext cx="915925" cy="871729"/>
            </a:xfrm>
            <a:custGeom>
              <a:avLst/>
              <a:gdLst/>
              <a:ahLst/>
              <a:cxnLst/>
              <a:rect l="0" t="0" r="0" b="0"/>
              <a:pathLst>
                <a:path w="915925" h="871729">
                  <a:moveTo>
                    <a:pt x="492633" y="0"/>
                  </a:moveTo>
                  <a:lnTo>
                    <a:pt x="668655" y="871728"/>
                  </a:lnTo>
                  <a:lnTo>
                    <a:pt x="0" y="240411"/>
                  </a:lnTo>
                  <a:lnTo>
                    <a:pt x="915924" y="378333"/>
                  </a:lnTo>
                  <a:lnTo>
                    <a:pt x="118999" y="822960"/>
                  </a:lnTo>
                  <a:close/>
                </a:path>
              </a:pathLst>
            </a:custGeom>
            <a:solidFill>
              <a:srgbClr val="EDEDBA"/>
            </a:solidFill>
            <a:ln w="0" cap="flat" cmpd="sng" algn="ctr">
              <a:solidFill>
                <a:srgbClr val="EDED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34027" y="1508182"/>
              <a:ext cx="915089" cy="872058"/>
            </a:xfrm>
            <a:custGeom>
              <a:avLst/>
              <a:gdLst/>
              <a:ahLst/>
              <a:cxnLst/>
              <a:rect l="0" t="0" r="0" b="0"/>
              <a:pathLst>
                <a:path w="915089" h="872058">
                  <a:moveTo>
                    <a:pt x="492739" y="0"/>
                  </a:moveTo>
                  <a:lnTo>
                    <a:pt x="670249" y="872057"/>
                  </a:lnTo>
                  <a:lnTo>
                    <a:pt x="0" y="239509"/>
                  </a:lnTo>
                  <a:lnTo>
                    <a:pt x="915088" y="377687"/>
                  </a:lnTo>
                  <a:lnTo>
                    <a:pt x="119359" y="82292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32449" y="6406134"/>
              <a:ext cx="705740" cy="654686"/>
            </a:xfrm>
            <a:custGeom>
              <a:avLst/>
              <a:gdLst/>
              <a:ahLst/>
              <a:cxnLst/>
              <a:rect l="0" t="0" r="0" b="0"/>
              <a:pathLst>
                <a:path w="705740" h="654686">
                  <a:moveTo>
                    <a:pt x="470789" y="0"/>
                  </a:moveTo>
                  <a:lnTo>
                    <a:pt x="404876" y="654685"/>
                  </a:lnTo>
                  <a:lnTo>
                    <a:pt x="41656" y="62611"/>
                  </a:lnTo>
                  <a:lnTo>
                    <a:pt x="705739" y="358648"/>
                  </a:lnTo>
                  <a:lnTo>
                    <a:pt x="0" y="501396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31253" y="6405816"/>
              <a:ext cx="706976" cy="654041"/>
            </a:xfrm>
            <a:custGeom>
              <a:avLst/>
              <a:gdLst/>
              <a:ahLst/>
              <a:cxnLst/>
              <a:rect l="0" t="0" r="0" b="0"/>
              <a:pathLst>
                <a:path w="706976" h="654041">
                  <a:moveTo>
                    <a:pt x="471317" y="0"/>
                  </a:moveTo>
                  <a:lnTo>
                    <a:pt x="407046" y="654040"/>
                  </a:lnTo>
                  <a:lnTo>
                    <a:pt x="42847" y="64482"/>
                  </a:lnTo>
                  <a:lnTo>
                    <a:pt x="706975" y="359261"/>
                  </a:lnTo>
                  <a:lnTo>
                    <a:pt x="0" y="5005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744980" y="5505577"/>
              <a:ext cx="924180" cy="928498"/>
            </a:xfrm>
            <a:custGeom>
              <a:avLst/>
              <a:gdLst/>
              <a:ahLst/>
              <a:cxnLst/>
              <a:rect l="0" t="0" r="0" b="0"/>
              <a:pathLst>
                <a:path w="924180" h="928498">
                  <a:moveTo>
                    <a:pt x="812165" y="112649"/>
                  </a:moveTo>
                  <a:lnTo>
                    <a:pt x="417703" y="928497"/>
                  </a:lnTo>
                  <a:lnTo>
                    <a:pt x="261620" y="0"/>
                  </a:lnTo>
                  <a:lnTo>
                    <a:pt x="924179" y="683514"/>
                  </a:lnTo>
                  <a:lnTo>
                    <a:pt x="0" y="545338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45565" y="5506125"/>
              <a:ext cx="924271" cy="927329"/>
            </a:xfrm>
            <a:custGeom>
              <a:avLst/>
              <a:gdLst/>
              <a:ahLst/>
              <a:cxnLst/>
              <a:rect l="0" t="0" r="0" b="0"/>
              <a:pathLst>
                <a:path w="924271" h="927329">
                  <a:moveTo>
                    <a:pt x="811032" y="113613"/>
                  </a:moveTo>
                  <a:lnTo>
                    <a:pt x="416228" y="927328"/>
                  </a:lnTo>
                  <a:lnTo>
                    <a:pt x="260142" y="0"/>
                  </a:lnTo>
                  <a:lnTo>
                    <a:pt x="924270" y="681678"/>
                  </a:lnTo>
                  <a:lnTo>
                    <a:pt x="0" y="5435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89349" y="6303010"/>
              <a:ext cx="721742" cy="765811"/>
            </a:xfrm>
            <a:custGeom>
              <a:avLst/>
              <a:gdLst/>
              <a:ahLst/>
              <a:cxnLst/>
              <a:rect l="0" t="0" r="0" b="0"/>
              <a:pathLst>
                <a:path w="721742" h="765811">
                  <a:moveTo>
                    <a:pt x="713359" y="169164"/>
                  </a:moveTo>
                  <a:lnTo>
                    <a:pt x="279781" y="765810"/>
                  </a:lnTo>
                  <a:lnTo>
                    <a:pt x="288036" y="0"/>
                  </a:lnTo>
                  <a:lnTo>
                    <a:pt x="721741" y="643890"/>
                  </a:lnTo>
                  <a:lnTo>
                    <a:pt x="0" y="399161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190899" y="6301414"/>
              <a:ext cx="719215" cy="767655"/>
            </a:xfrm>
            <a:custGeom>
              <a:avLst/>
              <a:gdLst/>
              <a:ahLst/>
              <a:cxnLst/>
              <a:rect l="0" t="0" r="0" b="0"/>
              <a:pathLst>
                <a:path w="719215" h="767655">
                  <a:moveTo>
                    <a:pt x="713093" y="171954"/>
                  </a:moveTo>
                  <a:lnTo>
                    <a:pt x="278504" y="767654"/>
                  </a:lnTo>
                  <a:lnTo>
                    <a:pt x="287686" y="0"/>
                  </a:lnTo>
                  <a:lnTo>
                    <a:pt x="719214" y="644829"/>
                  </a:lnTo>
                  <a:lnTo>
                    <a:pt x="0" y="3991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84120" y="668401"/>
              <a:ext cx="624587" cy="569850"/>
            </a:xfrm>
            <a:custGeom>
              <a:avLst/>
              <a:gdLst/>
              <a:ahLst/>
              <a:cxnLst/>
              <a:rect l="0" t="0" r="0" b="0"/>
              <a:pathLst>
                <a:path w="624587" h="569850">
                  <a:moveTo>
                    <a:pt x="624586" y="219202"/>
                  </a:moveTo>
                  <a:lnTo>
                    <a:pt x="134239" y="560324"/>
                  </a:lnTo>
                  <a:lnTo>
                    <a:pt x="326136" y="0"/>
                  </a:lnTo>
                  <a:lnTo>
                    <a:pt x="517144" y="569849"/>
                  </a:lnTo>
                  <a:lnTo>
                    <a:pt x="0" y="229616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83145" y="669905"/>
              <a:ext cx="624342" cy="568066"/>
            </a:xfrm>
            <a:custGeom>
              <a:avLst/>
              <a:gdLst/>
              <a:ahLst/>
              <a:cxnLst/>
              <a:rect l="0" t="0" r="0" b="0"/>
              <a:pathLst>
                <a:path w="624342" h="568066">
                  <a:moveTo>
                    <a:pt x="624341" y="218014"/>
                  </a:moveTo>
                  <a:lnTo>
                    <a:pt x="134662" y="558853"/>
                  </a:lnTo>
                  <a:lnTo>
                    <a:pt x="327473" y="0"/>
                  </a:lnTo>
                  <a:lnTo>
                    <a:pt x="517224" y="568065"/>
                  </a:lnTo>
                  <a:lnTo>
                    <a:pt x="0" y="2272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856607" y="178562"/>
              <a:ext cx="475489" cy="653416"/>
            </a:xfrm>
            <a:custGeom>
              <a:avLst/>
              <a:gdLst/>
              <a:ahLst/>
              <a:cxnLst/>
              <a:rect l="0" t="0" r="0" b="0"/>
              <a:pathLst>
                <a:path w="475489" h="653416">
                  <a:moveTo>
                    <a:pt x="475488" y="311150"/>
                  </a:moveTo>
                  <a:lnTo>
                    <a:pt x="30226" y="545338"/>
                  </a:lnTo>
                  <a:lnTo>
                    <a:pt x="297434" y="0"/>
                  </a:lnTo>
                  <a:lnTo>
                    <a:pt x="316992" y="653415"/>
                  </a:lnTo>
                  <a:lnTo>
                    <a:pt x="0" y="159131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858085" y="178605"/>
              <a:ext cx="474379" cy="654044"/>
            </a:xfrm>
            <a:custGeom>
              <a:avLst/>
              <a:gdLst/>
              <a:ahLst/>
              <a:cxnLst/>
              <a:rect l="0" t="0" r="0" b="0"/>
              <a:pathLst>
                <a:path w="474379" h="654044">
                  <a:moveTo>
                    <a:pt x="474378" y="310133"/>
                  </a:moveTo>
                  <a:lnTo>
                    <a:pt x="27545" y="546571"/>
                  </a:lnTo>
                  <a:lnTo>
                    <a:pt x="296869" y="0"/>
                  </a:lnTo>
                  <a:lnTo>
                    <a:pt x="315232" y="654043"/>
                  </a:lnTo>
                  <a:lnTo>
                    <a:pt x="0" y="15967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013446" y="4374007"/>
              <a:ext cx="494920" cy="549911"/>
            </a:xfrm>
            <a:custGeom>
              <a:avLst/>
              <a:gdLst/>
              <a:ahLst/>
              <a:cxnLst/>
              <a:rect l="0" t="0" r="0" b="0"/>
              <a:pathLst>
                <a:path w="494920" h="549911">
                  <a:moveTo>
                    <a:pt x="494919" y="291338"/>
                  </a:moveTo>
                  <a:lnTo>
                    <a:pt x="0" y="407416"/>
                  </a:lnTo>
                  <a:lnTo>
                    <a:pt x="351663" y="0"/>
                  </a:lnTo>
                  <a:lnTo>
                    <a:pt x="284353" y="549910"/>
                  </a:lnTo>
                  <a:lnTo>
                    <a:pt x="21717" y="77724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13455" y="4373071"/>
              <a:ext cx="495804" cy="549643"/>
            </a:xfrm>
            <a:custGeom>
              <a:avLst/>
              <a:gdLst/>
              <a:ahLst/>
              <a:cxnLst/>
              <a:rect l="0" t="0" r="0" b="0"/>
              <a:pathLst>
                <a:path w="495804" h="549643">
                  <a:moveTo>
                    <a:pt x="495803" y="291709"/>
                  </a:moveTo>
                  <a:lnTo>
                    <a:pt x="0" y="408393"/>
                  </a:lnTo>
                  <a:lnTo>
                    <a:pt x="351958" y="0"/>
                  </a:lnTo>
                  <a:lnTo>
                    <a:pt x="284628" y="549642"/>
                  </a:lnTo>
                  <a:lnTo>
                    <a:pt x="21424" y="7983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663436" y="4750181"/>
              <a:ext cx="265939" cy="283084"/>
            </a:xfrm>
            <a:custGeom>
              <a:avLst/>
              <a:gdLst/>
              <a:ahLst/>
              <a:cxnLst/>
              <a:rect l="0" t="0" r="0" b="0"/>
              <a:pathLst>
                <a:path w="265939" h="283084">
                  <a:moveTo>
                    <a:pt x="265938" y="149479"/>
                  </a:moveTo>
                  <a:lnTo>
                    <a:pt x="0" y="209931"/>
                  </a:lnTo>
                  <a:lnTo>
                    <a:pt x="188595" y="0"/>
                  </a:lnTo>
                  <a:lnTo>
                    <a:pt x="153924" y="283083"/>
                  </a:lnTo>
                  <a:lnTo>
                    <a:pt x="11684" y="40513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663778" y="4750750"/>
              <a:ext cx="266265" cy="282501"/>
            </a:xfrm>
            <a:custGeom>
              <a:avLst/>
              <a:gdLst/>
              <a:ahLst/>
              <a:cxnLst/>
              <a:rect l="0" t="0" r="0" b="0"/>
              <a:pathLst>
                <a:path w="266265" h="282501">
                  <a:moveTo>
                    <a:pt x="266264" y="150462"/>
                  </a:moveTo>
                  <a:lnTo>
                    <a:pt x="0" y="208804"/>
                  </a:lnTo>
                  <a:lnTo>
                    <a:pt x="186691" y="0"/>
                  </a:lnTo>
                  <a:lnTo>
                    <a:pt x="153025" y="282500"/>
                  </a:lnTo>
                  <a:lnTo>
                    <a:pt x="12242" y="399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770376" y="5275834"/>
              <a:ext cx="266320" cy="281941"/>
            </a:xfrm>
            <a:custGeom>
              <a:avLst/>
              <a:gdLst/>
              <a:ahLst/>
              <a:cxnLst/>
              <a:rect l="0" t="0" r="0" b="0"/>
              <a:pathLst>
                <a:path w="266320" h="281941">
                  <a:moveTo>
                    <a:pt x="266319" y="149479"/>
                  </a:moveTo>
                  <a:lnTo>
                    <a:pt x="0" y="208788"/>
                  </a:lnTo>
                  <a:lnTo>
                    <a:pt x="188595" y="0"/>
                  </a:lnTo>
                  <a:lnTo>
                    <a:pt x="153924" y="281940"/>
                  </a:lnTo>
                  <a:lnTo>
                    <a:pt x="11684" y="40513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771610" y="5275829"/>
              <a:ext cx="266265" cy="282499"/>
            </a:xfrm>
            <a:custGeom>
              <a:avLst/>
              <a:gdLst/>
              <a:ahLst/>
              <a:cxnLst/>
              <a:rect l="0" t="0" r="0" b="0"/>
              <a:pathLst>
                <a:path w="266265" h="282499">
                  <a:moveTo>
                    <a:pt x="266264" y="150461"/>
                  </a:moveTo>
                  <a:lnTo>
                    <a:pt x="0" y="208803"/>
                  </a:lnTo>
                  <a:lnTo>
                    <a:pt x="186691" y="0"/>
                  </a:lnTo>
                  <a:lnTo>
                    <a:pt x="153025" y="282498"/>
                  </a:lnTo>
                  <a:lnTo>
                    <a:pt x="9182" y="399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715387" y="2373122"/>
              <a:ext cx="265050" cy="282195"/>
            </a:xfrm>
            <a:custGeom>
              <a:avLst/>
              <a:gdLst/>
              <a:ahLst/>
              <a:cxnLst/>
              <a:rect l="0" t="0" r="0" b="0"/>
              <a:pathLst>
                <a:path w="265050" h="282195">
                  <a:moveTo>
                    <a:pt x="265049" y="149860"/>
                  </a:moveTo>
                  <a:lnTo>
                    <a:pt x="0" y="208915"/>
                  </a:lnTo>
                  <a:lnTo>
                    <a:pt x="188595" y="0"/>
                  </a:lnTo>
                  <a:lnTo>
                    <a:pt x="152781" y="282194"/>
                  </a:lnTo>
                  <a:lnTo>
                    <a:pt x="10414" y="40640"/>
                  </a:lnTo>
                  <a:close/>
                </a:path>
              </a:pathLst>
            </a:custGeom>
            <a:solidFill>
              <a:srgbClr val="EDEDBA"/>
            </a:solidFill>
            <a:ln w="0" cap="flat" cmpd="sng" algn="ctr">
              <a:solidFill>
                <a:srgbClr val="EDED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715741" y="2374098"/>
              <a:ext cx="266264" cy="282501"/>
            </a:xfrm>
            <a:custGeom>
              <a:avLst/>
              <a:gdLst/>
              <a:ahLst/>
              <a:cxnLst/>
              <a:rect l="0" t="0" r="0" b="0"/>
              <a:pathLst>
                <a:path w="266264" h="282501">
                  <a:moveTo>
                    <a:pt x="266263" y="150462"/>
                  </a:moveTo>
                  <a:lnTo>
                    <a:pt x="0" y="208804"/>
                  </a:lnTo>
                  <a:lnTo>
                    <a:pt x="189751" y="0"/>
                  </a:lnTo>
                  <a:lnTo>
                    <a:pt x="153025" y="282500"/>
                  </a:lnTo>
                  <a:lnTo>
                    <a:pt x="9181" y="399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083808" y="1608328"/>
              <a:ext cx="266320" cy="283338"/>
            </a:xfrm>
            <a:custGeom>
              <a:avLst/>
              <a:gdLst/>
              <a:ahLst/>
              <a:cxnLst/>
              <a:rect l="0" t="0" r="0" b="0"/>
              <a:pathLst>
                <a:path w="266320" h="283338">
                  <a:moveTo>
                    <a:pt x="266319" y="149860"/>
                  </a:moveTo>
                  <a:lnTo>
                    <a:pt x="0" y="209931"/>
                  </a:lnTo>
                  <a:lnTo>
                    <a:pt x="188595" y="0"/>
                  </a:lnTo>
                  <a:lnTo>
                    <a:pt x="153924" y="283337"/>
                  </a:lnTo>
                  <a:lnTo>
                    <a:pt x="11684" y="40767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085343" y="1609510"/>
              <a:ext cx="266263" cy="282498"/>
            </a:xfrm>
            <a:custGeom>
              <a:avLst/>
              <a:gdLst/>
              <a:ahLst/>
              <a:cxnLst/>
              <a:rect l="0" t="0" r="0" b="0"/>
              <a:pathLst>
                <a:path w="266263" h="282498">
                  <a:moveTo>
                    <a:pt x="266262" y="147390"/>
                  </a:moveTo>
                  <a:lnTo>
                    <a:pt x="0" y="208803"/>
                  </a:lnTo>
                  <a:lnTo>
                    <a:pt x="186690" y="0"/>
                  </a:lnTo>
                  <a:lnTo>
                    <a:pt x="153024" y="282497"/>
                  </a:lnTo>
                  <a:lnTo>
                    <a:pt x="9182" y="399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688334" y="1175639"/>
              <a:ext cx="265939" cy="283084"/>
            </a:xfrm>
            <a:custGeom>
              <a:avLst/>
              <a:gdLst/>
              <a:ahLst/>
              <a:cxnLst/>
              <a:rect l="0" t="0" r="0" b="0"/>
              <a:pathLst>
                <a:path w="265939" h="283084">
                  <a:moveTo>
                    <a:pt x="265938" y="149479"/>
                  </a:moveTo>
                  <a:lnTo>
                    <a:pt x="0" y="210058"/>
                  </a:lnTo>
                  <a:lnTo>
                    <a:pt x="188595" y="0"/>
                  </a:lnTo>
                  <a:lnTo>
                    <a:pt x="153924" y="283083"/>
                  </a:lnTo>
                  <a:lnTo>
                    <a:pt x="11684" y="40513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688979" y="1176556"/>
              <a:ext cx="266264" cy="282497"/>
            </a:xfrm>
            <a:custGeom>
              <a:avLst/>
              <a:gdLst/>
              <a:ahLst/>
              <a:cxnLst/>
              <a:rect l="0" t="0" r="0" b="0"/>
              <a:pathLst>
                <a:path w="266264" h="282497">
                  <a:moveTo>
                    <a:pt x="266263" y="147389"/>
                  </a:moveTo>
                  <a:lnTo>
                    <a:pt x="0" y="208801"/>
                  </a:lnTo>
                  <a:lnTo>
                    <a:pt x="186690" y="0"/>
                  </a:lnTo>
                  <a:lnTo>
                    <a:pt x="153024" y="282496"/>
                  </a:lnTo>
                  <a:lnTo>
                    <a:pt x="12242" y="399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353046" y="3212338"/>
              <a:ext cx="264669" cy="281941"/>
            </a:xfrm>
            <a:custGeom>
              <a:avLst/>
              <a:gdLst/>
              <a:ahLst/>
              <a:cxnLst/>
              <a:rect l="0" t="0" r="0" b="0"/>
              <a:pathLst>
                <a:path w="264669" h="281941">
                  <a:moveTo>
                    <a:pt x="264668" y="149606"/>
                  </a:moveTo>
                  <a:lnTo>
                    <a:pt x="0" y="208788"/>
                  </a:lnTo>
                  <a:lnTo>
                    <a:pt x="188468" y="0"/>
                  </a:lnTo>
                  <a:lnTo>
                    <a:pt x="152400" y="281940"/>
                  </a:lnTo>
                  <a:lnTo>
                    <a:pt x="10414" y="40513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352383" y="3212376"/>
              <a:ext cx="266265" cy="282500"/>
            </a:xfrm>
            <a:custGeom>
              <a:avLst/>
              <a:gdLst/>
              <a:ahLst/>
              <a:cxnLst/>
              <a:rect l="0" t="0" r="0" b="0"/>
              <a:pathLst>
                <a:path w="266265" h="282500">
                  <a:moveTo>
                    <a:pt x="266264" y="150461"/>
                  </a:moveTo>
                  <a:lnTo>
                    <a:pt x="0" y="208804"/>
                  </a:lnTo>
                  <a:lnTo>
                    <a:pt x="189752" y="0"/>
                  </a:lnTo>
                  <a:lnTo>
                    <a:pt x="153026" y="282499"/>
                  </a:lnTo>
                  <a:lnTo>
                    <a:pt x="12242" y="399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305548" y="4990211"/>
              <a:ext cx="265939" cy="283211"/>
            </a:xfrm>
            <a:custGeom>
              <a:avLst/>
              <a:gdLst/>
              <a:ahLst/>
              <a:cxnLst/>
              <a:rect l="0" t="0" r="0" b="0"/>
              <a:pathLst>
                <a:path w="265939" h="283211">
                  <a:moveTo>
                    <a:pt x="265938" y="149606"/>
                  </a:moveTo>
                  <a:lnTo>
                    <a:pt x="0" y="210058"/>
                  </a:lnTo>
                  <a:lnTo>
                    <a:pt x="188595" y="0"/>
                  </a:lnTo>
                  <a:lnTo>
                    <a:pt x="152400" y="283210"/>
                  </a:lnTo>
                  <a:lnTo>
                    <a:pt x="11303" y="40640"/>
                  </a:lnTo>
                  <a:close/>
                </a:path>
              </a:pathLst>
            </a:custGeom>
            <a:solidFill>
              <a:srgbClr val="EDEDBA"/>
            </a:solidFill>
            <a:ln w="0" cap="flat" cmpd="sng" algn="ctr">
              <a:solidFill>
                <a:srgbClr val="EDED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306484" y="4990262"/>
              <a:ext cx="266266" cy="282500"/>
            </a:xfrm>
            <a:custGeom>
              <a:avLst/>
              <a:gdLst/>
              <a:ahLst/>
              <a:cxnLst/>
              <a:rect l="0" t="0" r="0" b="0"/>
              <a:pathLst>
                <a:path w="266266" h="282500">
                  <a:moveTo>
                    <a:pt x="266265" y="150462"/>
                  </a:moveTo>
                  <a:lnTo>
                    <a:pt x="0" y="208804"/>
                  </a:lnTo>
                  <a:lnTo>
                    <a:pt x="186691" y="0"/>
                  </a:lnTo>
                  <a:lnTo>
                    <a:pt x="153026" y="282499"/>
                  </a:lnTo>
                  <a:lnTo>
                    <a:pt x="9182" y="399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96408" y="5478780"/>
              <a:ext cx="265939" cy="283084"/>
            </a:xfrm>
            <a:custGeom>
              <a:avLst/>
              <a:gdLst/>
              <a:ahLst/>
              <a:cxnLst/>
              <a:rect l="0" t="0" r="0" b="0"/>
              <a:pathLst>
                <a:path w="265939" h="283084">
                  <a:moveTo>
                    <a:pt x="265938" y="149860"/>
                  </a:moveTo>
                  <a:lnTo>
                    <a:pt x="0" y="210058"/>
                  </a:lnTo>
                  <a:lnTo>
                    <a:pt x="188468" y="0"/>
                  </a:lnTo>
                  <a:lnTo>
                    <a:pt x="152400" y="283083"/>
                  </a:lnTo>
                  <a:lnTo>
                    <a:pt x="11303" y="40513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295737" y="5478492"/>
              <a:ext cx="266263" cy="282499"/>
            </a:xfrm>
            <a:custGeom>
              <a:avLst/>
              <a:gdLst/>
              <a:ahLst/>
              <a:cxnLst/>
              <a:rect l="0" t="0" r="0" b="0"/>
              <a:pathLst>
                <a:path w="266263" h="282499">
                  <a:moveTo>
                    <a:pt x="266262" y="150461"/>
                  </a:moveTo>
                  <a:lnTo>
                    <a:pt x="0" y="208803"/>
                  </a:lnTo>
                  <a:lnTo>
                    <a:pt x="189750" y="0"/>
                  </a:lnTo>
                  <a:lnTo>
                    <a:pt x="153025" y="282498"/>
                  </a:lnTo>
                  <a:lnTo>
                    <a:pt x="12242" y="399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137789" y="5598287"/>
              <a:ext cx="264669" cy="282195"/>
            </a:xfrm>
            <a:custGeom>
              <a:avLst/>
              <a:gdLst/>
              <a:ahLst/>
              <a:cxnLst/>
              <a:rect l="0" t="0" r="0" b="0"/>
              <a:pathLst>
                <a:path w="264669" h="282195">
                  <a:moveTo>
                    <a:pt x="264668" y="148590"/>
                  </a:moveTo>
                  <a:lnTo>
                    <a:pt x="0" y="209042"/>
                  </a:lnTo>
                  <a:lnTo>
                    <a:pt x="188468" y="0"/>
                  </a:lnTo>
                  <a:lnTo>
                    <a:pt x="152654" y="282194"/>
                  </a:lnTo>
                  <a:lnTo>
                    <a:pt x="10414" y="40767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138087" y="5598244"/>
              <a:ext cx="263203" cy="282500"/>
            </a:xfrm>
            <a:custGeom>
              <a:avLst/>
              <a:gdLst/>
              <a:ahLst/>
              <a:cxnLst/>
              <a:rect l="0" t="0" r="0" b="0"/>
              <a:pathLst>
                <a:path w="263203" h="282500">
                  <a:moveTo>
                    <a:pt x="263202" y="147391"/>
                  </a:moveTo>
                  <a:lnTo>
                    <a:pt x="0" y="208804"/>
                  </a:lnTo>
                  <a:lnTo>
                    <a:pt x="189750" y="0"/>
                  </a:lnTo>
                  <a:lnTo>
                    <a:pt x="153024" y="282499"/>
                  </a:lnTo>
                  <a:lnTo>
                    <a:pt x="9181" y="399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448306" y="4391533"/>
              <a:ext cx="266193" cy="283084"/>
            </a:xfrm>
            <a:custGeom>
              <a:avLst/>
              <a:gdLst/>
              <a:ahLst/>
              <a:cxnLst/>
              <a:rect l="0" t="0" r="0" b="0"/>
              <a:pathLst>
                <a:path w="266193" h="283084">
                  <a:moveTo>
                    <a:pt x="266192" y="149479"/>
                  </a:moveTo>
                  <a:lnTo>
                    <a:pt x="0" y="209931"/>
                  </a:lnTo>
                  <a:lnTo>
                    <a:pt x="188468" y="0"/>
                  </a:lnTo>
                  <a:lnTo>
                    <a:pt x="153924" y="283083"/>
                  </a:lnTo>
                  <a:lnTo>
                    <a:pt x="11557" y="40513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449475" y="4391490"/>
              <a:ext cx="266264" cy="282499"/>
            </a:xfrm>
            <a:custGeom>
              <a:avLst/>
              <a:gdLst/>
              <a:ahLst/>
              <a:cxnLst/>
              <a:rect l="0" t="0" r="0" b="0"/>
              <a:pathLst>
                <a:path w="266264" h="282499">
                  <a:moveTo>
                    <a:pt x="266263" y="150461"/>
                  </a:moveTo>
                  <a:lnTo>
                    <a:pt x="0" y="208803"/>
                  </a:lnTo>
                  <a:lnTo>
                    <a:pt x="186691" y="0"/>
                  </a:lnTo>
                  <a:lnTo>
                    <a:pt x="153025" y="282498"/>
                  </a:lnTo>
                  <a:lnTo>
                    <a:pt x="9182" y="399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635117" y="1710563"/>
              <a:ext cx="265939" cy="281814"/>
            </a:xfrm>
            <a:custGeom>
              <a:avLst/>
              <a:gdLst/>
              <a:ahLst/>
              <a:cxnLst/>
              <a:rect l="0" t="0" r="0" b="0"/>
              <a:pathLst>
                <a:path w="265939" h="281814">
                  <a:moveTo>
                    <a:pt x="265938" y="149860"/>
                  </a:moveTo>
                  <a:lnTo>
                    <a:pt x="0" y="208788"/>
                  </a:lnTo>
                  <a:lnTo>
                    <a:pt x="188595" y="0"/>
                  </a:lnTo>
                  <a:lnTo>
                    <a:pt x="152781" y="281813"/>
                  </a:lnTo>
                  <a:lnTo>
                    <a:pt x="11684" y="40513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635455" y="1710843"/>
              <a:ext cx="266265" cy="282498"/>
            </a:xfrm>
            <a:custGeom>
              <a:avLst/>
              <a:gdLst/>
              <a:ahLst/>
              <a:cxnLst/>
              <a:rect l="0" t="0" r="0" b="0"/>
              <a:pathLst>
                <a:path w="266265" h="282498">
                  <a:moveTo>
                    <a:pt x="266264" y="150460"/>
                  </a:moveTo>
                  <a:lnTo>
                    <a:pt x="0" y="208802"/>
                  </a:lnTo>
                  <a:lnTo>
                    <a:pt x="189751" y="0"/>
                  </a:lnTo>
                  <a:lnTo>
                    <a:pt x="153025" y="282497"/>
                  </a:lnTo>
                  <a:lnTo>
                    <a:pt x="12243" y="399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193921" y="1608328"/>
              <a:ext cx="264796" cy="283338"/>
            </a:xfrm>
            <a:custGeom>
              <a:avLst/>
              <a:gdLst/>
              <a:ahLst/>
              <a:cxnLst/>
              <a:rect l="0" t="0" r="0" b="0"/>
              <a:pathLst>
                <a:path w="264796" h="283338">
                  <a:moveTo>
                    <a:pt x="264795" y="149860"/>
                  </a:moveTo>
                  <a:lnTo>
                    <a:pt x="0" y="209931"/>
                  </a:lnTo>
                  <a:lnTo>
                    <a:pt x="188595" y="0"/>
                  </a:lnTo>
                  <a:lnTo>
                    <a:pt x="152781" y="283337"/>
                  </a:lnTo>
                  <a:lnTo>
                    <a:pt x="10414" y="40767"/>
                  </a:lnTo>
                  <a:close/>
                </a:path>
              </a:pathLst>
            </a:custGeom>
            <a:solidFill>
              <a:srgbClr val="EDEDBA"/>
            </a:solidFill>
            <a:ln w="0" cap="flat" cmpd="sng" algn="ctr">
              <a:solidFill>
                <a:srgbClr val="EDED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193961" y="1609510"/>
              <a:ext cx="266263" cy="282498"/>
            </a:xfrm>
            <a:custGeom>
              <a:avLst/>
              <a:gdLst/>
              <a:ahLst/>
              <a:cxnLst/>
              <a:rect l="0" t="0" r="0" b="0"/>
              <a:pathLst>
                <a:path w="266263" h="282498">
                  <a:moveTo>
                    <a:pt x="266262" y="147390"/>
                  </a:moveTo>
                  <a:lnTo>
                    <a:pt x="0" y="208803"/>
                  </a:lnTo>
                  <a:lnTo>
                    <a:pt x="189750" y="0"/>
                  </a:lnTo>
                  <a:lnTo>
                    <a:pt x="153024" y="282497"/>
                  </a:lnTo>
                  <a:lnTo>
                    <a:pt x="9181" y="399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847459" y="2133981"/>
              <a:ext cx="264669" cy="282195"/>
            </a:xfrm>
            <a:custGeom>
              <a:avLst/>
              <a:gdLst/>
              <a:ahLst/>
              <a:cxnLst/>
              <a:rect l="0" t="0" r="0" b="0"/>
              <a:pathLst>
                <a:path w="264669" h="282195">
                  <a:moveTo>
                    <a:pt x="264668" y="149860"/>
                  </a:moveTo>
                  <a:lnTo>
                    <a:pt x="0" y="209042"/>
                  </a:lnTo>
                  <a:lnTo>
                    <a:pt x="188468" y="0"/>
                  </a:lnTo>
                  <a:lnTo>
                    <a:pt x="152654" y="282194"/>
                  </a:lnTo>
                  <a:lnTo>
                    <a:pt x="10414" y="40894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847406" y="2134590"/>
              <a:ext cx="263206" cy="282500"/>
            </a:xfrm>
            <a:custGeom>
              <a:avLst/>
              <a:gdLst/>
              <a:ahLst/>
              <a:cxnLst/>
              <a:rect l="0" t="0" r="0" b="0"/>
              <a:pathLst>
                <a:path w="263206" h="282500">
                  <a:moveTo>
                    <a:pt x="263205" y="150461"/>
                  </a:moveTo>
                  <a:lnTo>
                    <a:pt x="0" y="208803"/>
                  </a:lnTo>
                  <a:lnTo>
                    <a:pt x="189753" y="0"/>
                  </a:lnTo>
                  <a:lnTo>
                    <a:pt x="153026" y="282499"/>
                  </a:lnTo>
                  <a:lnTo>
                    <a:pt x="9182" y="399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1821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TextBox 52"/>
          <p:cNvSpPr txBox="1"/>
          <p:nvPr/>
        </p:nvSpPr>
        <p:spPr>
          <a:xfrm rot="20520000">
            <a:off x="546100" y="2514600"/>
            <a:ext cx="93726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5400" b="1" smtClean="0">
                <a:solidFill>
                  <a:srgbClr val="000000"/>
                </a:solidFill>
                <a:latin typeface="Trebuchet MS - 72"/>
              </a:rPr>
              <a:t>Super Hero Stores - MIDSEASON SALE!</a:t>
            </a:r>
            <a:endParaRPr lang="en-GB" sz="5400" b="1">
              <a:solidFill>
                <a:srgbClr val="000000"/>
              </a:solidFill>
              <a:latin typeface="Trebuchet MS - 72"/>
            </a:endParaRPr>
          </a:p>
        </p:txBody>
      </p:sp>
    </p:spTree>
    <p:extLst>
      <p:ext uri="{BB962C8B-B14F-4D97-AF65-F5344CB8AC3E}">
        <p14:creationId xmlns:p14="http://schemas.microsoft.com/office/powerpoint/2010/main" val="30037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241300"/>
            <a:ext cx="9235441" cy="7637399"/>
            <a:chOff x="0" y="241300"/>
            <a:chExt cx="9235441" cy="7637399"/>
          </a:xfrm>
        </p:grpSpPr>
        <p:grpSp>
          <p:nvGrpSpPr>
            <p:cNvPr id="27" name="Group 26"/>
            <p:cNvGrpSpPr/>
            <p:nvPr/>
          </p:nvGrpSpPr>
          <p:grpSpPr>
            <a:xfrm>
              <a:off x="0" y="829183"/>
              <a:ext cx="6883400" cy="4818715"/>
              <a:chOff x="0" y="829183"/>
              <a:chExt cx="6883400" cy="481871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0" y="4089400"/>
                <a:ext cx="68834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Bow:     of the original!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714500" y="3911600"/>
                <a:ext cx="863600" cy="7386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5</a:t>
                </a:r>
              </a:p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6</a:t>
                </a:r>
                <a:endParaRPr lang="en-GB" sz="2100" u="sng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27100" y="5232400"/>
                <a:ext cx="44196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Original cost: $90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1705483" y="829183"/>
                <a:ext cx="2865629" cy="2844801"/>
                <a:chOff x="1705483" y="829183"/>
                <a:chExt cx="2865629" cy="2844801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1705483" y="1362329"/>
                  <a:ext cx="1938656" cy="22665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38656" h="2266570">
                      <a:moveTo>
                        <a:pt x="1932178" y="1672336"/>
                      </a:moveTo>
                      <a:lnTo>
                        <a:pt x="1928241" y="1695069"/>
                      </a:lnTo>
                      <a:lnTo>
                        <a:pt x="1931670" y="1774190"/>
                      </a:lnTo>
                      <a:lnTo>
                        <a:pt x="1938655" y="1858899"/>
                      </a:lnTo>
                      <a:lnTo>
                        <a:pt x="1936877" y="1877314"/>
                      </a:lnTo>
                      <a:lnTo>
                        <a:pt x="1935353" y="1881759"/>
                      </a:lnTo>
                      <a:lnTo>
                        <a:pt x="1933575" y="1885188"/>
                      </a:lnTo>
                      <a:lnTo>
                        <a:pt x="1931289" y="1887601"/>
                      </a:lnTo>
                      <a:lnTo>
                        <a:pt x="1928368" y="1888871"/>
                      </a:lnTo>
                      <a:lnTo>
                        <a:pt x="1925066" y="1889125"/>
                      </a:lnTo>
                      <a:lnTo>
                        <a:pt x="1920875" y="1887855"/>
                      </a:lnTo>
                      <a:lnTo>
                        <a:pt x="1910715" y="1881378"/>
                      </a:lnTo>
                      <a:lnTo>
                        <a:pt x="1843151" y="1810131"/>
                      </a:lnTo>
                      <a:lnTo>
                        <a:pt x="1623314" y="1552829"/>
                      </a:lnTo>
                      <a:lnTo>
                        <a:pt x="1279017" y="1143762"/>
                      </a:lnTo>
                      <a:lnTo>
                        <a:pt x="1272032" y="1136396"/>
                      </a:lnTo>
                      <a:lnTo>
                        <a:pt x="1194689" y="1217041"/>
                      </a:lnTo>
                      <a:lnTo>
                        <a:pt x="1113917" y="1294003"/>
                      </a:lnTo>
                      <a:lnTo>
                        <a:pt x="1014095" y="1383538"/>
                      </a:lnTo>
                      <a:lnTo>
                        <a:pt x="935609" y="1454023"/>
                      </a:lnTo>
                      <a:lnTo>
                        <a:pt x="833882" y="1546987"/>
                      </a:lnTo>
                      <a:lnTo>
                        <a:pt x="751840" y="1618234"/>
                      </a:lnTo>
                      <a:lnTo>
                        <a:pt x="752602" y="1689989"/>
                      </a:lnTo>
                      <a:lnTo>
                        <a:pt x="749173" y="1766824"/>
                      </a:lnTo>
                      <a:lnTo>
                        <a:pt x="745617" y="1844929"/>
                      </a:lnTo>
                      <a:lnTo>
                        <a:pt x="744982" y="1895221"/>
                      </a:lnTo>
                      <a:lnTo>
                        <a:pt x="667639" y="1983105"/>
                      </a:lnTo>
                      <a:lnTo>
                        <a:pt x="582168" y="2071878"/>
                      </a:lnTo>
                      <a:lnTo>
                        <a:pt x="506095" y="2141601"/>
                      </a:lnTo>
                      <a:lnTo>
                        <a:pt x="429895" y="2204720"/>
                      </a:lnTo>
                      <a:lnTo>
                        <a:pt x="349504" y="2265807"/>
                      </a:lnTo>
                      <a:lnTo>
                        <a:pt x="348234" y="2266569"/>
                      </a:lnTo>
                      <a:lnTo>
                        <a:pt x="347853" y="2266569"/>
                      </a:lnTo>
                      <a:lnTo>
                        <a:pt x="346583" y="2219960"/>
                      </a:lnTo>
                      <a:lnTo>
                        <a:pt x="331089" y="2138553"/>
                      </a:lnTo>
                      <a:lnTo>
                        <a:pt x="314706" y="2052574"/>
                      </a:lnTo>
                      <a:lnTo>
                        <a:pt x="308991" y="1969643"/>
                      </a:lnTo>
                      <a:lnTo>
                        <a:pt x="303784" y="1957451"/>
                      </a:lnTo>
                      <a:lnTo>
                        <a:pt x="273177" y="1906143"/>
                      </a:lnTo>
                      <a:lnTo>
                        <a:pt x="272415" y="1901952"/>
                      </a:lnTo>
                      <a:lnTo>
                        <a:pt x="270510" y="1898015"/>
                      </a:lnTo>
                      <a:lnTo>
                        <a:pt x="267081" y="1894459"/>
                      </a:lnTo>
                      <a:lnTo>
                        <a:pt x="256921" y="1888236"/>
                      </a:lnTo>
                      <a:lnTo>
                        <a:pt x="233934" y="1880489"/>
                      </a:lnTo>
                      <a:lnTo>
                        <a:pt x="169799" y="1870837"/>
                      </a:lnTo>
                      <a:lnTo>
                        <a:pt x="85217" y="1867408"/>
                      </a:lnTo>
                      <a:lnTo>
                        <a:pt x="6985" y="1870837"/>
                      </a:lnTo>
                      <a:lnTo>
                        <a:pt x="0" y="1872234"/>
                      </a:lnTo>
                      <a:lnTo>
                        <a:pt x="508" y="1842389"/>
                      </a:lnTo>
                      <a:lnTo>
                        <a:pt x="6985" y="1813687"/>
                      </a:lnTo>
                      <a:lnTo>
                        <a:pt x="18669" y="1786382"/>
                      </a:lnTo>
                      <a:lnTo>
                        <a:pt x="40259" y="1751965"/>
                      </a:lnTo>
                      <a:lnTo>
                        <a:pt x="82423" y="1704467"/>
                      </a:lnTo>
                      <a:lnTo>
                        <a:pt x="168148" y="1630934"/>
                      </a:lnTo>
                      <a:lnTo>
                        <a:pt x="253238" y="1557274"/>
                      </a:lnTo>
                      <a:lnTo>
                        <a:pt x="296672" y="1524381"/>
                      </a:lnTo>
                      <a:lnTo>
                        <a:pt x="333502" y="1504315"/>
                      </a:lnTo>
                      <a:lnTo>
                        <a:pt x="380111" y="1485138"/>
                      </a:lnTo>
                      <a:lnTo>
                        <a:pt x="407035" y="1481074"/>
                      </a:lnTo>
                      <a:lnTo>
                        <a:pt x="490982" y="1481455"/>
                      </a:lnTo>
                      <a:lnTo>
                        <a:pt x="571754" y="1483741"/>
                      </a:lnTo>
                      <a:lnTo>
                        <a:pt x="622300" y="1480185"/>
                      </a:lnTo>
                      <a:lnTo>
                        <a:pt x="640969" y="1475105"/>
                      </a:lnTo>
                      <a:lnTo>
                        <a:pt x="662813" y="1462405"/>
                      </a:lnTo>
                      <a:lnTo>
                        <a:pt x="693801" y="1437259"/>
                      </a:lnTo>
                      <a:lnTo>
                        <a:pt x="777621" y="1353566"/>
                      </a:lnTo>
                      <a:lnTo>
                        <a:pt x="960755" y="1183005"/>
                      </a:lnTo>
                      <a:lnTo>
                        <a:pt x="1083056" y="1065530"/>
                      </a:lnTo>
                      <a:lnTo>
                        <a:pt x="1168654" y="977265"/>
                      </a:lnTo>
                      <a:lnTo>
                        <a:pt x="1101852" y="892683"/>
                      </a:lnTo>
                      <a:lnTo>
                        <a:pt x="611378" y="269367"/>
                      </a:lnTo>
                      <a:lnTo>
                        <a:pt x="501523" y="134112"/>
                      </a:lnTo>
                      <a:lnTo>
                        <a:pt x="427736" y="48006"/>
                      </a:lnTo>
                      <a:lnTo>
                        <a:pt x="409321" y="29972"/>
                      </a:lnTo>
                      <a:lnTo>
                        <a:pt x="369951" y="0"/>
                      </a:lnTo>
                      <a:lnTo>
                        <a:pt x="452120" y="5207"/>
                      </a:lnTo>
                      <a:lnTo>
                        <a:pt x="536194" y="8636"/>
                      </a:lnTo>
                      <a:lnTo>
                        <a:pt x="592582" y="10287"/>
                      </a:lnTo>
                      <a:lnTo>
                        <a:pt x="651764" y="95250"/>
                      </a:lnTo>
                      <a:lnTo>
                        <a:pt x="702945" y="166116"/>
                      </a:lnTo>
                      <a:lnTo>
                        <a:pt x="840867" y="350266"/>
                      </a:lnTo>
                      <a:lnTo>
                        <a:pt x="1021842" y="582803"/>
                      </a:lnTo>
                      <a:lnTo>
                        <a:pt x="1264158" y="885444"/>
                      </a:lnTo>
                      <a:lnTo>
                        <a:pt x="1265809" y="885571"/>
                      </a:lnTo>
                      <a:lnTo>
                        <a:pt x="1268984" y="883920"/>
                      </a:lnTo>
                      <a:lnTo>
                        <a:pt x="1313561" y="843661"/>
                      </a:lnTo>
                      <a:lnTo>
                        <a:pt x="1514221" y="638810"/>
                      </a:lnTo>
                      <a:lnTo>
                        <a:pt x="1554226" y="601726"/>
                      </a:lnTo>
                      <a:lnTo>
                        <a:pt x="1561846" y="596900"/>
                      </a:lnTo>
                      <a:lnTo>
                        <a:pt x="1563624" y="597154"/>
                      </a:lnTo>
                      <a:lnTo>
                        <a:pt x="1582166" y="615061"/>
                      </a:lnTo>
                      <a:lnTo>
                        <a:pt x="1680972" y="693039"/>
                      </a:lnTo>
                      <a:lnTo>
                        <a:pt x="1699514" y="710692"/>
                      </a:lnTo>
                      <a:lnTo>
                        <a:pt x="1700149" y="713486"/>
                      </a:lnTo>
                      <a:lnTo>
                        <a:pt x="1698879" y="718058"/>
                      </a:lnTo>
                      <a:lnTo>
                        <a:pt x="1691386" y="730504"/>
                      </a:lnTo>
                      <a:lnTo>
                        <a:pt x="1622933" y="806577"/>
                      </a:lnTo>
                      <a:lnTo>
                        <a:pt x="1468755" y="961136"/>
                      </a:lnTo>
                      <a:lnTo>
                        <a:pt x="1413002" y="1024001"/>
                      </a:lnTo>
                      <a:lnTo>
                        <a:pt x="1405382" y="1036447"/>
                      </a:lnTo>
                      <a:lnTo>
                        <a:pt x="1404112" y="1040765"/>
                      </a:lnTo>
                      <a:lnTo>
                        <a:pt x="1404747" y="1043686"/>
                      </a:lnTo>
                      <a:lnTo>
                        <a:pt x="1806194" y="1529588"/>
                      </a:lnTo>
                      <a:lnTo>
                        <a:pt x="1883791" y="1620393"/>
                      </a:lnTo>
                      <a:close/>
                    </a:path>
                  </a:pathLst>
                </a:custGeom>
                <a:solidFill>
                  <a:srgbClr val="171717"/>
                </a:solidFill>
                <a:ln w="0" cap="flat" cmpd="sng" algn="ctr">
                  <a:solidFill>
                    <a:srgbClr val="17171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1860550" y="829183"/>
                  <a:ext cx="2710562" cy="28448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10562" h="2844801">
                      <a:moveTo>
                        <a:pt x="2245487" y="249555"/>
                      </a:moveTo>
                      <a:lnTo>
                        <a:pt x="2418080" y="179070"/>
                      </a:lnTo>
                      <a:lnTo>
                        <a:pt x="2710561" y="64135"/>
                      </a:lnTo>
                      <a:lnTo>
                        <a:pt x="2687447" y="132461"/>
                      </a:lnTo>
                      <a:lnTo>
                        <a:pt x="2661666" y="199644"/>
                      </a:lnTo>
                      <a:lnTo>
                        <a:pt x="2623947" y="286766"/>
                      </a:lnTo>
                      <a:lnTo>
                        <a:pt x="2583180" y="369824"/>
                      </a:lnTo>
                      <a:lnTo>
                        <a:pt x="2540762" y="447929"/>
                      </a:lnTo>
                      <a:lnTo>
                        <a:pt x="2487041" y="536194"/>
                      </a:lnTo>
                      <a:lnTo>
                        <a:pt x="2435098" y="612140"/>
                      </a:lnTo>
                      <a:lnTo>
                        <a:pt x="2395982" y="662432"/>
                      </a:lnTo>
                      <a:lnTo>
                        <a:pt x="2395347" y="662432"/>
                      </a:lnTo>
                      <a:lnTo>
                        <a:pt x="2392680" y="660781"/>
                      </a:lnTo>
                      <a:lnTo>
                        <a:pt x="2372360" y="642747"/>
                      </a:lnTo>
                      <a:lnTo>
                        <a:pt x="2302383" y="573659"/>
                      </a:lnTo>
                      <a:lnTo>
                        <a:pt x="2301748" y="573532"/>
                      </a:lnTo>
                      <a:lnTo>
                        <a:pt x="2225167" y="642239"/>
                      </a:lnTo>
                      <a:lnTo>
                        <a:pt x="1922907" y="921385"/>
                      </a:lnTo>
                      <a:lnTo>
                        <a:pt x="1840230" y="992251"/>
                      </a:lnTo>
                      <a:lnTo>
                        <a:pt x="1824228" y="1003681"/>
                      </a:lnTo>
                      <a:lnTo>
                        <a:pt x="1824101" y="1006348"/>
                      </a:lnTo>
                      <a:lnTo>
                        <a:pt x="1824990" y="1009269"/>
                      </a:lnTo>
                      <a:lnTo>
                        <a:pt x="1826895" y="1012317"/>
                      </a:lnTo>
                      <a:lnTo>
                        <a:pt x="1833372" y="1018921"/>
                      </a:lnTo>
                      <a:lnTo>
                        <a:pt x="1855089" y="1033272"/>
                      </a:lnTo>
                      <a:lnTo>
                        <a:pt x="1928114" y="1067308"/>
                      </a:lnTo>
                      <a:lnTo>
                        <a:pt x="2014982" y="1103757"/>
                      </a:lnTo>
                      <a:lnTo>
                        <a:pt x="2058035" y="1136904"/>
                      </a:lnTo>
                      <a:lnTo>
                        <a:pt x="2119122" y="1209548"/>
                      </a:lnTo>
                      <a:lnTo>
                        <a:pt x="2156460" y="1292860"/>
                      </a:lnTo>
                      <a:lnTo>
                        <a:pt x="2167509" y="1337818"/>
                      </a:lnTo>
                      <a:lnTo>
                        <a:pt x="2173732" y="1384935"/>
                      </a:lnTo>
                      <a:lnTo>
                        <a:pt x="2176018" y="1433576"/>
                      </a:lnTo>
                      <a:lnTo>
                        <a:pt x="2174748" y="1483868"/>
                      </a:lnTo>
                      <a:lnTo>
                        <a:pt x="2170176" y="1535430"/>
                      </a:lnTo>
                      <a:lnTo>
                        <a:pt x="2162937" y="1588135"/>
                      </a:lnTo>
                      <a:lnTo>
                        <a:pt x="2153539" y="1641475"/>
                      </a:lnTo>
                      <a:lnTo>
                        <a:pt x="2141982" y="1695577"/>
                      </a:lnTo>
                      <a:lnTo>
                        <a:pt x="2129536" y="1749933"/>
                      </a:lnTo>
                      <a:lnTo>
                        <a:pt x="2074672" y="1966468"/>
                      </a:lnTo>
                      <a:lnTo>
                        <a:pt x="2062353" y="2019173"/>
                      </a:lnTo>
                      <a:lnTo>
                        <a:pt x="2051177" y="2070989"/>
                      </a:lnTo>
                      <a:lnTo>
                        <a:pt x="2042033" y="2121408"/>
                      </a:lnTo>
                      <a:lnTo>
                        <a:pt x="2035429" y="2170303"/>
                      </a:lnTo>
                      <a:lnTo>
                        <a:pt x="2031492" y="2217547"/>
                      </a:lnTo>
                      <a:lnTo>
                        <a:pt x="2033778" y="2306193"/>
                      </a:lnTo>
                      <a:lnTo>
                        <a:pt x="2052828" y="2384933"/>
                      </a:lnTo>
                      <a:lnTo>
                        <a:pt x="2069846" y="2420493"/>
                      </a:lnTo>
                      <a:lnTo>
                        <a:pt x="2092325" y="2452497"/>
                      </a:lnTo>
                      <a:lnTo>
                        <a:pt x="2121027" y="2481453"/>
                      </a:lnTo>
                      <a:lnTo>
                        <a:pt x="2156206" y="2506726"/>
                      </a:lnTo>
                      <a:lnTo>
                        <a:pt x="2233422" y="2546477"/>
                      </a:lnTo>
                      <a:lnTo>
                        <a:pt x="2261489" y="2567432"/>
                      </a:lnTo>
                      <a:lnTo>
                        <a:pt x="2282952" y="2590419"/>
                      </a:lnTo>
                      <a:lnTo>
                        <a:pt x="2298065" y="2615057"/>
                      </a:lnTo>
                      <a:lnTo>
                        <a:pt x="2306955" y="2640838"/>
                      </a:lnTo>
                      <a:lnTo>
                        <a:pt x="2310257" y="2667127"/>
                      </a:lnTo>
                      <a:lnTo>
                        <a:pt x="2308098" y="2693543"/>
                      </a:lnTo>
                      <a:lnTo>
                        <a:pt x="2300859" y="2719324"/>
                      </a:lnTo>
                      <a:lnTo>
                        <a:pt x="2288921" y="2744216"/>
                      </a:lnTo>
                      <a:lnTo>
                        <a:pt x="2272411" y="2767584"/>
                      </a:lnTo>
                      <a:lnTo>
                        <a:pt x="2240407" y="2798572"/>
                      </a:lnTo>
                      <a:lnTo>
                        <a:pt x="2214626" y="2815717"/>
                      </a:lnTo>
                      <a:lnTo>
                        <a:pt x="2169795" y="2834894"/>
                      </a:lnTo>
                      <a:lnTo>
                        <a:pt x="2118741" y="2844800"/>
                      </a:lnTo>
                      <a:lnTo>
                        <a:pt x="2033397" y="2842641"/>
                      </a:lnTo>
                      <a:lnTo>
                        <a:pt x="1974469" y="2831719"/>
                      </a:lnTo>
                      <a:lnTo>
                        <a:pt x="1923161" y="2813304"/>
                      </a:lnTo>
                      <a:lnTo>
                        <a:pt x="1878838" y="2787650"/>
                      </a:lnTo>
                      <a:lnTo>
                        <a:pt x="1841119" y="2754884"/>
                      </a:lnTo>
                      <a:lnTo>
                        <a:pt x="1808988" y="2715387"/>
                      </a:lnTo>
                      <a:lnTo>
                        <a:pt x="1776222" y="2656840"/>
                      </a:lnTo>
                      <a:lnTo>
                        <a:pt x="1740789" y="2568702"/>
                      </a:lnTo>
                      <a:lnTo>
                        <a:pt x="1731772" y="2534031"/>
                      </a:lnTo>
                      <a:lnTo>
                        <a:pt x="1728724" y="2487295"/>
                      </a:lnTo>
                      <a:lnTo>
                        <a:pt x="1736598" y="2404872"/>
                      </a:lnTo>
                      <a:lnTo>
                        <a:pt x="1751330" y="2328291"/>
                      </a:lnTo>
                      <a:lnTo>
                        <a:pt x="1768094" y="2256663"/>
                      </a:lnTo>
                      <a:lnTo>
                        <a:pt x="1790954" y="2172716"/>
                      </a:lnTo>
                      <a:lnTo>
                        <a:pt x="1836420" y="2016125"/>
                      </a:lnTo>
                      <a:lnTo>
                        <a:pt x="1853438" y="1949958"/>
                      </a:lnTo>
                      <a:lnTo>
                        <a:pt x="1867916" y="1883029"/>
                      </a:lnTo>
                      <a:lnTo>
                        <a:pt x="1878711" y="1815846"/>
                      </a:lnTo>
                      <a:lnTo>
                        <a:pt x="1884045" y="1749425"/>
                      </a:lnTo>
                      <a:lnTo>
                        <a:pt x="1883156" y="1684274"/>
                      </a:lnTo>
                      <a:lnTo>
                        <a:pt x="1874266" y="1621028"/>
                      </a:lnTo>
                      <a:lnTo>
                        <a:pt x="1856359" y="1560703"/>
                      </a:lnTo>
                      <a:lnTo>
                        <a:pt x="1828038" y="1503934"/>
                      </a:lnTo>
                      <a:lnTo>
                        <a:pt x="1787906" y="1451483"/>
                      </a:lnTo>
                      <a:lnTo>
                        <a:pt x="1734693" y="1403985"/>
                      </a:lnTo>
                      <a:lnTo>
                        <a:pt x="1667129" y="1362329"/>
                      </a:lnTo>
                      <a:lnTo>
                        <a:pt x="1583944" y="1327023"/>
                      </a:lnTo>
                      <a:lnTo>
                        <a:pt x="1536192" y="1312164"/>
                      </a:lnTo>
                      <a:lnTo>
                        <a:pt x="1461262" y="1248283"/>
                      </a:lnTo>
                      <a:lnTo>
                        <a:pt x="1390650" y="1164336"/>
                      </a:lnTo>
                      <a:lnTo>
                        <a:pt x="1345184" y="1081786"/>
                      </a:lnTo>
                      <a:lnTo>
                        <a:pt x="1315847" y="1000506"/>
                      </a:lnTo>
                      <a:lnTo>
                        <a:pt x="1282192" y="880872"/>
                      </a:lnTo>
                      <a:lnTo>
                        <a:pt x="1253490" y="802513"/>
                      </a:lnTo>
                      <a:lnTo>
                        <a:pt x="1222121" y="744220"/>
                      </a:lnTo>
                      <a:lnTo>
                        <a:pt x="1178052" y="686816"/>
                      </a:lnTo>
                      <a:lnTo>
                        <a:pt x="1142492" y="651510"/>
                      </a:lnTo>
                      <a:lnTo>
                        <a:pt x="1104646" y="625602"/>
                      </a:lnTo>
                      <a:lnTo>
                        <a:pt x="1063371" y="606806"/>
                      </a:lnTo>
                      <a:lnTo>
                        <a:pt x="995553" y="589915"/>
                      </a:lnTo>
                      <a:lnTo>
                        <a:pt x="920496" y="583692"/>
                      </a:lnTo>
                      <a:lnTo>
                        <a:pt x="838454" y="584200"/>
                      </a:lnTo>
                      <a:lnTo>
                        <a:pt x="654431" y="591693"/>
                      </a:lnTo>
                      <a:lnTo>
                        <a:pt x="587629" y="592328"/>
                      </a:lnTo>
                      <a:lnTo>
                        <a:pt x="518160" y="590169"/>
                      </a:lnTo>
                      <a:lnTo>
                        <a:pt x="445897" y="584200"/>
                      </a:lnTo>
                      <a:lnTo>
                        <a:pt x="371221" y="573532"/>
                      </a:lnTo>
                      <a:lnTo>
                        <a:pt x="294259" y="556768"/>
                      </a:lnTo>
                      <a:lnTo>
                        <a:pt x="214884" y="533146"/>
                      </a:lnTo>
                      <a:lnTo>
                        <a:pt x="133731" y="462153"/>
                      </a:lnTo>
                      <a:lnTo>
                        <a:pt x="74930" y="395351"/>
                      </a:lnTo>
                      <a:lnTo>
                        <a:pt x="34290" y="331724"/>
                      </a:lnTo>
                      <a:lnTo>
                        <a:pt x="10795" y="275590"/>
                      </a:lnTo>
                      <a:lnTo>
                        <a:pt x="889" y="229235"/>
                      </a:lnTo>
                      <a:lnTo>
                        <a:pt x="0" y="186055"/>
                      </a:lnTo>
                      <a:lnTo>
                        <a:pt x="6350" y="146431"/>
                      </a:lnTo>
                      <a:lnTo>
                        <a:pt x="19177" y="109982"/>
                      </a:lnTo>
                      <a:lnTo>
                        <a:pt x="38608" y="77470"/>
                      </a:lnTo>
                      <a:lnTo>
                        <a:pt x="56896" y="56261"/>
                      </a:lnTo>
                      <a:lnTo>
                        <a:pt x="78105" y="37719"/>
                      </a:lnTo>
                      <a:lnTo>
                        <a:pt x="111252" y="18288"/>
                      </a:lnTo>
                      <a:lnTo>
                        <a:pt x="149225" y="5334"/>
                      </a:lnTo>
                      <a:lnTo>
                        <a:pt x="180594" y="381"/>
                      </a:lnTo>
                      <a:lnTo>
                        <a:pt x="216662" y="0"/>
                      </a:lnTo>
                      <a:lnTo>
                        <a:pt x="246380" y="5334"/>
                      </a:lnTo>
                      <a:lnTo>
                        <a:pt x="265176" y="13081"/>
                      </a:lnTo>
                      <a:lnTo>
                        <a:pt x="281305" y="23241"/>
                      </a:lnTo>
                      <a:lnTo>
                        <a:pt x="295402" y="35941"/>
                      </a:lnTo>
                      <a:lnTo>
                        <a:pt x="311785" y="56515"/>
                      </a:lnTo>
                      <a:lnTo>
                        <a:pt x="342265" y="114935"/>
                      </a:lnTo>
                      <a:lnTo>
                        <a:pt x="367538" y="167767"/>
                      </a:lnTo>
                      <a:lnTo>
                        <a:pt x="412115" y="230378"/>
                      </a:lnTo>
                      <a:lnTo>
                        <a:pt x="465328" y="277114"/>
                      </a:lnTo>
                      <a:lnTo>
                        <a:pt x="526034" y="310134"/>
                      </a:lnTo>
                      <a:lnTo>
                        <a:pt x="593217" y="331216"/>
                      </a:lnTo>
                      <a:lnTo>
                        <a:pt x="665607" y="342900"/>
                      </a:lnTo>
                      <a:lnTo>
                        <a:pt x="742061" y="347091"/>
                      </a:lnTo>
                      <a:lnTo>
                        <a:pt x="821817" y="346075"/>
                      </a:lnTo>
                      <a:lnTo>
                        <a:pt x="1068578" y="331978"/>
                      </a:lnTo>
                      <a:lnTo>
                        <a:pt x="1149985" y="330708"/>
                      </a:lnTo>
                      <a:lnTo>
                        <a:pt x="1228725" y="334772"/>
                      </a:lnTo>
                      <a:lnTo>
                        <a:pt x="1304163" y="346202"/>
                      </a:lnTo>
                      <a:lnTo>
                        <a:pt x="1374902" y="367157"/>
                      </a:lnTo>
                      <a:lnTo>
                        <a:pt x="1440180" y="399796"/>
                      </a:lnTo>
                      <a:lnTo>
                        <a:pt x="1480312" y="429387"/>
                      </a:lnTo>
                      <a:lnTo>
                        <a:pt x="1506093" y="457835"/>
                      </a:lnTo>
                      <a:lnTo>
                        <a:pt x="1533525" y="502158"/>
                      </a:lnTo>
                      <a:lnTo>
                        <a:pt x="1562862" y="579247"/>
                      </a:lnTo>
                      <a:lnTo>
                        <a:pt x="1584706" y="661924"/>
                      </a:lnTo>
                      <a:lnTo>
                        <a:pt x="1605534" y="743585"/>
                      </a:lnTo>
                      <a:lnTo>
                        <a:pt x="1632204" y="816991"/>
                      </a:lnTo>
                      <a:lnTo>
                        <a:pt x="1642364" y="834644"/>
                      </a:lnTo>
                      <a:lnTo>
                        <a:pt x="1658112" y="854075"/>
                      </a:lnTo>
                      <a:lnTo>
                        <a:pt x="1698117" y="893953"/>
                      </a:lnTo>
                      <a:lnTo>
                        <a:pt x="1776984" y="827024"/>
                      </a:lnTo>
                      <a:lnTo>
                        <a:pt x="2039747" y="596519"/>
                      </a:lnTo>
                      <a:lnTo>
                        <a:pt x="2151126" y="496824"/>
                      </a:lnTo>
                      <a:lnTo>
                        <a:pt x="2195576" y="455168"/>
                      </a:lnTo>
                      <a:lnTo>
                        <a:pt x="2196973" y="453136"/>
                      </a:lnTo>
                      <a:lnTo>
                        <a:pt x="2142490" y="368427"/>
                      </a:lnTo>
                      <a:lnTo>
                        <a:pt x="2121789" y="334137"/>
                      </a:lnTo>
                      <a:lnTo>
                        <a:pt x="2119757" y="326517"/>
                      </a:lnTo>
                      <a:lnTo>
                        <a:pt x="2119630" y="322961"/>
                      </a:lnTo>
                      <a:lnTo>
                        <a:pt x="2121027" y="315976"/>
                      </a:lnTo>
                      <a:lnTo>
                        <a:pt x="2124583" y="309753"/>
                      </a:lnTo>
                      <a:lnTo>
                        <a:pt x="2129790" y="303657"/>
                      </a:lnTo>
                      <a:lnTo>
                        <a:pt x="2145030" y="292354"/>
                      </a:lnTo>
                      <a:lnTo>
                        <a:pt x="2234692" y="254381"/>
                      </a:lnTo>
                      <a:close/>
                    </a:path>
                  </a:pathLst>
                </a:custGeom>
                <a:solidFill>
                  <a:srgbClr val="171717"/>
                </a:solidFill>
                <a:ln w="0" cap="flat" cmpd="sng" algn="ctr">
                  <a:solidFill>
                    <a:srgbClr val="17171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1945386" y="893318"/>
                  <a:ext cx="2139062" cy="27179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39062" h="2717928">
                      <a:moveTo>
                        <a:pt x="135001" y="0"/>
                      </a:moveTo>
                      <a:lnTo>
                        <a:pt x="134620" y="508"/>
                      </a:lnTo>
                      <a:lnTo>
                        <a:pt x="134874" y="1778"/>
                      </a:lnTo>
                      <a:lnTo>
                        <a:pt x="169799" y="80518"/>
                      </a:lnTo>
                      <a:lnTo>
                        <a:pt x="213995" y="167386"/>
                      </a:lnTo>
                      <a:lnTo>
                        <a:pt x="232156" y="190246"/>
                      </a:lnTo>
                      <a:lnTo>
                        <a:pt x="284099" y="240284"/>
                      </a:lnTo>
                      <a:lnTo>
                        <a:pt x="333121" y="274955"/>
                      </a:lnTo>
                      <a:lnTo>
                        <a:pt x="413258" y="314579"/>
                      </a:lnTo>
                      <a:lnTo>
                        <a:pt x="498348" y="341376"/>
                      </a:lnTo>
                      <a:lnTo>
                        <a:pt x="586867" y="357378"/>
                      </a:lnTo>
                      <a:lnTo>
                        <a:pt x="659130" y="363474"/>
                      </a:lnTo>
                      <a:lnTo>
                        <a:pt x="732028" y="364617"/>
                      </a:lnTo>
                      <a:lnTo>
                        <a:pt x="804418" y="361950"/>
                      </a:lnTo>
                      <a:lnTo>
                        <a:pt x="893318" y="354457"/>
                      </a:lnTo>
                      <a:lnTo>
                        <a:pt x="981583" y="345567"/>
                      </a:lnTo>
                      <a:lnTo>
                        <a:pt x="1066927" y="343535"/>
                      </a:lnTo>
                      <a:lnTo>
                        <a:pt x="1153922" y="350520"/>
                      </a:lnTo>
                      <a:lnTo>
                        <a:pt x="1238377" y="368808"/>
                      </a:lnTo>
                      <a:lnTo>
                        <a:pt x="1303528" y="394589"/>
                      </a:lnTo>
                      <a:lnTo>
                        <a:pt x="1350645" y="422910"/>
                      </a:lnTo>
                      <a:lnTo>
                        <a:pt x="1379982" y="447421"/>
                      </a:lnTo>
                      <a:lnTo>
                        <a:pt x="1403477" y="476377"/>
                      </a:lnTo>
                      <a:lnTo>
                        <a:pt x="1417447" y="500888"/>
                      </a:lnTo>
                      <a:lnTo>
                        <a:pt x="1433957" y="546989"/>
                      </a:lnTo>
                      <a:lnTo>
                        <a:pt x="1451737" y="626618"/>
                      </a:lnTo>
                      <a:lnTo>
                        <a:pt x="1470914" y="704469"/>
                      </a:lnTo>
                      <a:lnTo>
                        <a:pt x="1497965" y="788797"/>
                      </a:lnTo>
                      <a:lnTo>
                        <a:pt x="1526794" y="850392"/>
                      </a:lnTo>
                      <a:lnTo>
                        <a:pt x="1556004" y="894461"/>
                      </a:lnTo>
                      <a:lnTo>
                        <a:pt x="1592453" y="933704"/>
                      </a:lnTo>
                      <a:lnTo>
                        <a:pt x="1637665" y="968375"/>
                      </a:lnTo>
                      <a:lnTo>
                        <a:pt x="1721993" y="1011301"/>
                      </a:lnTo>
                      <a:lnTo>
                        <a:pt x="1802130" y="1050163"/>
                      </a:lnTo>
                      <a:lnTo>
                        <a:pt x="1875917" y="1096899"/>
                      </a:lnTo>
                      <a:lnTo>
                        <a:pt x="1929257" y="1143508"/>
                      </a:lnTo>
                      <a:lnTo>
                        <a:pt x="1965071" y="1186815"/>
                      </a:lnTo>
                      <a:lnTo>
                        <a:pt x="1993265" y="1236472"/>
                      </a:lnTo>
                      <a:lnTo>
                        <a:pt x="2012442" y="1292606"/>
                      </a:lnTo>
                      <a:lnTo>
                        <a:pt x="2023364" y="1368171"/>
                      </a:lnTo>
                      <a:lnTo>
                        <a:pt x="2023364" y="1454150"/>
                      </a:lnTo>
                      <a:lnTo>
                        <a:pt x="2013839" y="1532890"/>
                      </a:lnTo>
                      <a:lnTo>
                        <a:pt x="2002536" y="1595755"/>
                      </a:lnTo>
                      <a:lnTo>
                        <a:pt x="1984629" y="1682242"/>
                      </a:lnTo>
                      <a:lnTo>
                        <a:pt x="1957451" y="1805559"/>
                      </a:lnTo>
                      <a:lnTo>
                        <a:pt x="1936623" y="1896364"/>
                      </a:lnTo>
                      <a:lnTo>
                        <a:pt x="1922272" y="1964817"/>
                      </a:lnTo>
                      <a:lnTo>
                        <a:pt x="1909699" y="2033524"/>
                      </a:lnTo>
                      <a:lnTo>
                        <a:pt x="1896491" y="2122551"/>
                      </a:lnTo>
                      <a:lnTo>
                        <a:pt x="1886966" y="2200783"/>
                      </a:lnTo>
                      <a:lnTo>
                        <a:pt x="1883918" y="2285111"/>
                      </a:lnTo>
                      <a:lnTo>
                        <a:pt x="1889379" y="2339086"/>
                      </a:lnTo>
                      <a:lnTo>
                        <a:pt x="1899158" y="2376170"/>
                      </a:lnTo>
                      <a:lnTo>
                        <a:pt x="1908810" y="2398395"/>
                      </a:lnTo>
                      <a:lnTo>
                        <a:pt x="1921383" y="2418080"/>
                      </a:lnTo>
                      <a:lnTo>
                        <a:pt x="1937131" y="2434971"/>
                      </a:lnTo>
                      <a:lnTo>
                        <a:pt x="1956435" y="2448560"/>
                      </a:lnTo>
                      <a:lnTo>
                        <a:pt x="2040382" y="2488819"/>
                      </a:lnTo>
                      <a:lnTo>
                        <a:pt x="2093341" y="2522982"/>
                      </a:lnTo>
                      <a:lnTo>
                        <a:pt x="2119884" y="2548255"/>
                      </a:lnTo>
                      <a:lnTo>
                        <a:pt x="2131314" y="2564892"/>
                      </a:lnTo>
                      <a:lnTo>
                        <a:pt x="2137664" y="2581529"/>
                      </a:lnTo>
                      <a:lnTo>
                        <a:pt x="2139061" y="2589784"/>
                      </a:lnTo>
                      <a:lnTo>
                        <a:pt x="2137918" y="2606040"/>
                      </a:lnTo>
                      <a:lnTo>
                        <a:pt x="2131822" y="2622423"/>
                      </a:lnTo>
                      <a:lnTo>
                        <a:pt x="2120773" y="2638552"/>
                      </a:lnTo>
                      <a:lnTo>
                        <a:pt x="2094865" y="2662682"/>
                      </a:lnTo>
                      <a:lnTo>
                        <a:pt x="2042668" y="2694305"/>
                      </a:lnTo>
                      <a:lnTo>
                        <a:pt x="1990344" y="2717927"/>
                      </a:lnTo>
                      <a:lnTo>
                        <a:pt x="1912239" y="2680970"/>
                      </a:lnTo>
                      <a:lnTo>
                        <a:pt x="1863471" y="2645791"/>
                      </a:lnTo>
                      <a:lnTo>
                        <a:pt x="1823466" y="2604516"/>
                      </a:lnTo>
                      <a:lnTo>
                        <a:pt x="1791843" y="2556891"/>
                      </a:lnTo>
                      <a:lnTo>
                        <a:pt x="1768983" y="2502789"/>
                      </a:lnTo>
                      <a:lnTo>
                        <a:pt x="1751330" y="2421001"/>
                      </a:lnTo>
                      <a:lnTo>
                        <a:pt x="1748282" y="2352167"/>
                      </a:lnTo>
                      <a:lnTo>
                        <a:pt x="1753489" y="2277364"/>
                      </a:lnTo>
                      <a:lnTo>
                        <a:pt x="1767332" y="2196084"/>
                      </a:lnTo>
                      <a:lnTo>
                        <a:pt x="1789557" y="2108327"/>
                      </a:lnTo>
                      <a:lnTo>
                        <a:pt x="1812417" y="2025650"/>
                      </a:lnTo>
                      <a:lnTo>
                        <a:pt x="1830578" y="1941449"/>
                      </a:lnTo>
                      <a:lnTo>
                        <a:pt x="1843659" y="1856613"/>
                      </a:lnTo>
                      <a:lnTo>
                        <a:pt x="1851152" y="1771015"/>
                      </a:lnTo>
                      <a:lnTo>
                        <a:pt x="1852930" y="1685290"/>
                      </a:lnTo>
                      <a:lnTo>
                        <a:pt x="1848485" y="1599311"/>
                      </a:lnTo>
                      <a:lnTo>
                        <a:pt x="1838960" y="1511300"/>
                      </a:lnTo>
                      <a:lnTo>
                        <a:pt x="1826260" y="1444879"/>
                      </a:lnTo>
                      <a:lnTo>
                        <a:pt x="1815211" y="1413510"/>
                      </a:lnTo>
                      <a:lnTo>
                        <a:pt x="1799082" y="1384681"/>
                      </a:lnTo>
                      <a:lnTo>
                        <a:pt x="1781810" y="1363853"/>
                      </a:lnTo>
                      <a:lnTo>
                        <a:pt x="1754759" y="1339850"/>
                      </a:lnTo>
                      <a:lnTo>
                        <a:pt x="1673225" y="1287780"/>
                      </a:lnTo>
                      <a:lnTo>
                        <a:pt x="1590294" y="1235202"/>
                      </a:lnTo>
                      <a:lnTo>
                        <a:pt x="1484249" y="1162685"/>
                      </a:lnTo>
                      <a:lnTo>
                        <a:pt x="1432560" y="1116457"/>
                      </a:lnTo>
                      <a:lnTo>
                        <a:pt x="1383919" y="1052703"/>
                      </a:lnTo>
                      <a:lnTo>
                        <a:pt x="1339850" y="970026"/>
                      </a:lnTo>
                      <a:lnTo>
                        <a:pt x="1302512" y="881761"/>
                      </a:lnTo>
                      <a:lnTo>
                        <a:pt x="1269746" y="804545"/>
                      </a:lnTo>
                      <a:lnTo>
                        <a:pt x="1231138" y="720471"/>
                      </a:lnTo>
                      <a:lnTo>
                        <a:pt x="1189736" y="636143"/>
                      </a:lnTo>
                      <a:lnTo>
                        <a:pt x="1153541" y="571500"/>
                      </a:lnTo>
                      <a:lnTo>
                        <a:pt x="1136904" y="551053"/>
                      </a:lnTo>
                      <a:lnTo>
                        <a:pt x="1106297" y="525399"/>
                      </a:lnTo>
                      <a:lnTo>
                        <a:pt x="1056640" y="499618"/>
                      </a:lnTo>
                      <a:lnTo>
                        <a:pt x="985266" y="478409"/>
                      </a:lnTo>
                      <a:lnTo>
                        <a:pt x="908558" y="466344"/>
                      </a:lnTo>
                      <a:lnTo>
                        <a:pt x="832612" y="460756"/>
                      </a:lnTo>
                      <a:lnTo>
                        <a:pt x="693039" y="456184"/>
                      </a:lnTo>
                      <a:lnTo>
                        <a:pt x="602107" y="450596"/>
                      </a:lnTo>
                      <a:lnTo>
                        <a:pt x="443357" y="438785"/>
                      </a:lnTo>
                      <a:lnTo>
                        <a:pt x="347980" y="433197"/>
                      </a:lnTo>
                      <a:lnTo>
                        <a:pt x="261366" y="421259"/>
                      </a:lnTo>
                      <a:lnTo>
                        <a:pt x="203581" y="403733"/>
                      </a:lnTo>
                      <a:lnTo>
                        <a:pt x="152019" y="377190"/>
                      </a:lnTo>
                      <a:lnTo>
                        <a:pt x="119634" y="353060"/>
                      </a:lnTo>
                      <a:lnTo>
                        <a:pt x="87503" y="320421"/>
                      </a:lnTo>
                      <a:lnTo>
                        <a:pt x="58039" y="278003"/>
                      </a:lnTo>
                      <a:lnTo>
                        <a:pt x="29210" y="211201"/>
                      </a:lnTo>
                      <a:lnTo>
                        <a:pt x="5334" y="126746"/>
                      </a:lnTo>
                      <a:lnTo>
                        <a:pt x="0" y="83693"/>
                      </a:lnTo>
                      <a:lnTo>
                        <a:pt x="1143" y="66548"/>
                      </a:lnTo>
                      <a:lnTo>
                        <a:pt x="3683" y="57658"/>
                      </a:lnTo>
                      <a:lnTo>
                        <a:pt x="5461" y="53848"/>
                      </a:lnTo>
                      <a:lnTo>
                        <a:pt x="12700" y="45847"/>
                      </a:lnTo>
                      <a:lnTo>
                        <a:pt x="34036" y="28194"/>
                      </a:lnTo>
                      <a:lnTo>
                        <a:pt x="58547" y="14859"/>
                      </a:lnTo>
                      <a:lnTo>
                        <a:pt x="93853" y="3175"/>
                      </a:lnTo>
                      <a:lnTo>
                        <a:pt x="109601" y="0"/>
                      </a:lnTo>
                      <a:close/>
                    </a:path>
                  </a:pathLst>
                </a:custGeom>
                <a:solidFill>
                  <a:srgbClr val="EFB270"/>
                </a:solidFill>
                <a:ln w="0" cap="flat" cmpd="sng" algn="ctr">
                  <a:solidFill>
                    <a:srgbClr val="EFB27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022348" y="893318"/>
                  <a:ext cx="332868" cy="3129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2868" h="312929">
                      <a:moveTo>
                        <a:pt x="332867" y="312928"/>
                      </a:moveTo>
                      <a:lnTo>
                        <a:pt x="255143" y="299466"/>
                      </a:lnTo>
                      <a:lnTo>
                        <a:pt x="184658" y="276352"/>
                      </a:lnTo>
                      <a:lnTo>
                        <a:pt x="134620" y="249555"/>
                      </a:lnTo>
                      <a:lnTo>
                        <a:pt x="101219" y="223901"/>
                      </a:lnTo>
                      <a:lnTo>
                        <a:pt x="71628" y="193167"/>
                      </a:lnTo>
                      <a:lnTo>
                        <a:pt x="39116" y="143002"/>
                      </a:lnTo>
                      <a:lnTo>
                        <a:pt x="14859" y="81534"/>
                      </a:lnTo>
                      <a:lnTo>
                        <a:pt x="0" y="8001"/>
                      </a:lnTo>
                      <a:lnTo>
                        <a:pt x="32639" y="0"/>
                      </a:lnTo>
                      <a:lnTo>
                        <a:pt x="58039" y="0"/>
                      </a:lnTo>
                      <a:lnTo>
                        <a:pt x="57658" y="508"/>
                      </a:lnTo>
                      <a:lnTo>
                        <a:pt x="57912" y="1778"/>
                      </a:lnTo>
                      <a:lnTo>
                        <a:pt x="92837" y="80518"/>
                      </a:lnTo>
                      <a:lnTo>
                        <a:pt x="137033" y="167386"/>
                      </a:lnTo>
                      <a:lnTo>
                        <a:pt x="155194" y="190246"/>
                      </a:lnTo>
                      <a:lnTo>
                        <a:pt x="207137" y="240284"/>
                      </a:lnTo>
                      <a:lnTo>
                        <a:pt x="256159" y="274955"/>
                      </a:lnTo>
                      <a:close/>
                    </a:path>
                  </a:pathLst>
                </a:custGeom>
                <a:solidFill>
                  <a:srgbClr val="F6D29F"/>
                </a:solidFill>
                <a:ln w="0" cap="flat" cmpd="sng" algn="ctr">
                  <a:solidFill>
                    <a:srgbClr val="F6D29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2092071" y="1266952"/>
                  <a:ext cx="1697483" cy="11840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97483" h="1184022">
                      <a:moveTo>
                        <a:pt x="1347978" y="693166"/>
                      </a:moveTo>
                      <a:lnTo>
                        <a:pt x="1434846" y="739648"/>
                      </a:lnTo>
                      <a:lnTo>
                        <a:pt x="1505712" y="781558"/>
                      </a:lnTo>
                      <a:lnTo>
                        <a:pt x="1592707" y="844931"/>
                      </a:lnTo>
                      <a:lnTo>
                        <a:pt x="1629029" y="881888"/>
                      </a:lnTo>
                      <a:lnTo>
                        <a:pt x="1655572" y="920242"/>
                      </a:lnTo>
                      <a:lnTo>
                        <a:pt x="1673860" y="961136"/>
                      </a:lnTo>
                      <a:lnTo>
                        <a:pt x="1688211" y="1022604"/>
                      </a:lnTo>
                      <a:lnTo>
                        <a:pt x="1694815" y="1095756"/>
                      </a:lnTo>
                      <a:lnTo>
                        <a:pt x="1697482" y="1184021"/>
                      </a:lnTo>
                      <a:lnTo>
                        <a:pt x="1686179" y="1099439"/>
                      </a:lnTo>
                      <a:lnTo>
                        <a:pt x="1674749" y="1055751"/>
                      </a:lnTo>
                      <a:lnTo>
                        <a:pt x="1661795" y="1026541"/>
                      </a:lnTo>
                      <a:lnTo>
                        <a:pt x="1643888" y="999871"/>
                      </a:lnTo>
                      <a:lnTo>
                        <a:pt x="1617472" y="973836"/>
                      </a:lnTo>
                      <a:lnTo>
                        <a:pt x="1547622" y="926338"/>
                      </a:lnTo>
                      <a:lnTo>
                        <a:pt x="1462532" y="874268"/>
                      </a:lnTo>
                      <a:lnTo>
                        <a:pt x="1382522" y="823722"/>
                      </a:lnTo>
                      <a:lnTo>
                        <a:pt x="1303274" y="772541"/>
                      </a:lnTo>
                      <a:lnTo>
                        <a:pt x="1256284" y="737235"/>
                      </a:lnTo>
                      <a:lnTo>
                        <a:pt x="1235710" y="713613"/>
                      </a:lnTo>
                      <a:lnTo>
                        <a:pt x="1216533" y="680720"/>
                      </a:lnTo>
                      <a:lnTo>
                        <a:pt x="1188085" y="602488"/>
                      </a:lnTo>
                      <a:lnTo>
                        <a:pt x="1158113" y="516001"/>
                      </a:lnTo>
                      <a:lnTo>
                        <a:pt x="1123188" y="431165"/>
                      </a:lnTo>
                      <a:lnTo>
                        <a:pt x="1077849" y="332613"/>
                      </a:lnTo>
                      <a:lnTo>
                        <a:pt x="1035939" y="248793"/>
                      </a:lnTo>
                      <a:lnTo>
                        <a:pt x="1006856" y="197866"/>
                      </a:lnTo>
                      <a:lnTo>
                        <a:pt x="990219" y="177419"/>
                      </a:lnTo>
                      <a:lnTo>
                        <a:pt x="959612" y="151765"/>
                      </a:lnTo>
                      <a:lnTo>
                        <a:pt x="909955" y="125984"/>
                      </a:lnTo>
                      <a:lnTo>
                        <a:pt x="838581" y="104775"/>
                      </a:lnTo>
                      <a:lnTo>
                        <a:pt x="761873" y="92710"/>
                      </a:lnTo>
                      <a:lnTo>
                        <a:pt x="685927" y="87122"/>
                      </a:lnTo>
                      <a:lnTo>
                        <a:pt x="546354" y="82550"/>
                      </a:lnTo>
                      <a:lnTo>
                        <a:pt x="455422" y="76962"/>
                      </a:lnTo>
                      <a:lnTo>
                        <a:pt x="296672" y="65151"/>
                      </a:lnTo>
                      <a:lnTo>
                        <a:pt x="201295" y="59563"/>
                      </a:lnTo>
                      <a:lnTo>
                        <a:pt x="114681" y="47625"/>
                      </a:lnTo>
                      <a:lnTo>
                        <a:pt x="56896" y="30099"/>
                      </a:lnTo>
                      <a:lnTo>
                        <a:pt x="14986" y="9652"/>
                      </a:lnTo>
                      <a:lnTo>
                        <a:pt x="0" y="0"/>
                      </a:lnTo>
                      <a:lnTo>
                        <a:pt x="66421" y="28067"/>
                      </a:lnTo>
                      <a:lnTo>
                        <a:pt x="138811" y="46228"/>
                      </a:lnTo>
                      <a:lnTo>
                        <a:pt x="215900" y="55880"/>
                      </a:lnTo>
                      <a:lnTo>
                        <a:pt x="296291" y="58928"/>
                      </a:lnTo>
                      <a:lnTo>
                        <a:pt x="378841" y="56515"/>
                      </a:lnTo>
                      <a:lnTo>
                        <a:pt x="462534" y="50419"/>
                      </a:lnTo>
                      <a:lnTo>
                        <a:pt x="518033" y="45339"/>
                      </a:lnTo>
                      <a:lnTo>
                        <a:pt x="705739" y="26162"/>
                      </a:lnTo>
                      <a:lnTo>
                        <a:pt x="780288" y="21336"/>
                      </a:lnTo>
                      <a:lnTo>
                        <a:pt x="827024" y="20193"/>
                      </a:lnTo>
                      <a:lnTo>
                        <a:pt x="902081" y="34925"/>
                      </a:lnTo>
                      <a:lnTo>
                        <a:pt x="966216" y="59436"/>
                      </a:lnTo>
                      <a:lnTo>
                        <a:pt x="1020318" y="92329"/>
                      </a:lnTo>
                      <a:lnTo>
                        <a:pt x="1065657" y="132461"/>
                      </a:lnTo>
                      <a:lnTo>
                        <a:pt x="1120013" y="203073"/>
                      </a:lnTo>
                      <a:lnTo>
                        <a:pt x="1161034" y="282194"/>
                      </a:lnTo>
                      <a:lnTo>
                        <a:pt x="1192657" y="365760"/>
                      </a:lnTo>
                      <a:lnTo>
                        <a:pt x="1219073" y="449072"/>
                      </a:lnTo>
                      <a:lnTo>
                        <a:pt x="1243711" y="527812"/>
                      </a:lnTo>
                      <a:lnTo>
                        <a:pt x="1271016" y="597789"/>
                      </a:lnTo>
                      <a:lnTo>
                        <a:pt x="1292225" y="637159"/>
                      </a:lnTo>
                      <a:lnTo>
                        <a:pt x="1317498" y="669544"/>
                      </a:lnTo>
                      <a:close/>
                    </a:path>
                  </a:pathLst>
                </a:custGeom>
                <a:solidFill>
                  <a:srgbClr val="CD8137"/>
                </a:solidFill>
                <a:ln w="0" cap="flat" cmpd="sng" algn="ctr">
                  <a:solidFill>
                    <a:srgbClr val="CD813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3693668" y="2904871"/>
                  <a:ext cx="318390" cy="706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8390" h="706375">
                      <a:moveTo>
                        <a:pt x="102362" y="503174"/>
                      </a:moveTo>
                      <a:lnTo>
                        <a:pt x="116205" y="542290"/>
                      </a:lnTo>
                      <a:lnTo>
                        <a:pt x="134620" y="575310"/>
                      </a:lnTo>
                      <a:lnTo>
                        <a:pt x="157099" y="602996"/>
                      </a:lnTo>
                      <a:lnTo>
                        <a:pt x="176530" y="620268"/>
                      </a:lnTo>
                      <a:lnTo>
                        <a:pt x="205486" y="638937"/>
                      </a:lnTo>
                      <a:lnTo>
                        <a:pt x="245872" y="655955"/>
                      </a:lnTo>
                      <a:lnTo>
                        <a:pt x="290068" y="666115"/>
                      </a:lnTo>
                      <a:lnTo>
                        <a:pt x="318389" y="669417"/>
                      </a:lnTo>
                      <a:lnTo>
                        <a:pt x="242062" y="706374"/>
                      </a:lnTo>
                      <a:lnTo>
                        <a:pt x="163957" y="669417"/>
                      </a:lnTo>
                      <a:lnTo>
                        <a:pt x="115189" y="634238"/>
                      </a:lnTo>
                      <a:lnTo>
                        <a:pt x="75184" y="592963"/>
                      </a:lnTo>
                      <a:lnTo>
                        <a:pt x="43561" y="545338"/>
                      </a:lnTo>
                      <a:lnTo>
                        <a:pt x="20701" y="491236"/>
                      </a:lnTo>
                      <a:lnTo>
                        <a:pt x="3048" y="409448"/>
                      </a:lnTo>
                      <a:lnTo>
                        <a:pt x="0" y="340614"/>
                      </a:lnTo>
                      <a:lnTo>
                        <a:pt x="5207" y="265811"/>
                      </a:lnTo>
                      <a:lnTo>
                        <a:pt x="19050" y="184531"/>
                      </a:lnTo>
                      <a:lnTo>
                        <a:pt x="41275" y="96774"/>
                      </a:lnTo>
                      <a:lnTo>
                        <a:pt x="64135" y="12065"/>
                      </a:lnTo>
                      <a:lnTo>
                        <a:pt x="67183" y="0"/>
                      </a:lnTo>
                      <a:lnTo>
                        <a:pt x="62230" y="79121"/>
                      </a:lnTo>
                      <a:lnTo>
                        <a:pt x="59563" y="158242"/>
                      </a:lnTo>
                      <a:lnTo>
                        <a:pt x="60579" y="237363"/>
                      </a:lnTo>
                      <a:lnTo>
                        <a:pt x="65786" y="316357"/>
                      </a:lnTo>
                      <a:lnTo>
                        <a:pt x="76581" y="394716"/>
                      </a:lnTo>
                      <a:lnTo>
                        <a:pt x="93599" y="472440"/>
                      </a:lnTo>
                      <a:close/>
                    </a:path>
                  </a:pathLst>
                </a:custGeom>
                <a:solidFill>
                  <a:srgbClr val="CD8137"/>
                </a:solidFill>
                <a:ln w="0" cap="flat" cmpd="sng" algn="ctr">
                  <a:solidFill>
                    <a:srgbClr val="CD813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3143123" y="1251712"/>
                  <a:ext cx="329693" cy="4931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9693" h="493142">
                      <a:moveTo>
                        <a:pt x="163830" y="72644"/>
                      </a:moveTo>
                      <a:lnTo>
                        <a:pt x="187706" y="94742"/>
                      </a:lnTo>
                      <a:lnTo>
                        <a:pt x="209677" y="123952"/>
                      </a:lnTo>
                      <a:lnTo>
                        <a:pt x="225298" y="155194"/>
                      </a:lnTo>
                      <a:lnTo>
                        <a:pt x="241427" y="209423"/>
                      </a:lnTo>
                      <a:lnTo>
                        <a:pt x="257302" y="283464"/>
                      </a:lnTo>
                      <a:lnTo>
                        <a:pt x="280162" y="370586"/>
                      </a:lnTo>
                      <a:lnTo>
                        <a:pt x="312547" y="459232"/>
                      </a:lnTo>
                      <a:lnTo>
                        <a:pt x="329692" y="493141"/>
                      </a:lnTo>
                      <a:lnTo>
                        <a:pt x="287147" y="455295"/>
                      </a:lnTo>
                      <a:lnTo>
                        <a:pt x="241046" y="395732"/>
                      </a:lnTo>
                      <a:lnTo>
                        <a:pt x="195072" y="311404"/>
                      </a:lnTo>
                      <a:lnTo>
                        <a:pt x="131572" y="170307"/>
                      </a:lnTo>
                      <a:lnTo>
                        <a:pt x="86487" y="89027"/>
                      </a:lnTo>
                      <a:lnTo>
                        <a:pt x="53721" y="46609"/>
                      </a:lnTo>
                      <a:lnTo>
                        <a:pt x="14605" y="10414"/>
                      </a:lnTo>
                      <a:lnTo>
                        <a:pt x="0" y="0"/>
                      </a:lnTo>
                      <a:lnTo>
                        <a:pt x="76835" y="23241"/>
                      </a:lnTo>
                      <a:lnTo>
                        <a:pt x="132207" y="50546"/>
                      </a:lnTo>
                      <a:close/>
                    </a:path>
                  </a:pathLst>
                </a:custGeom>
                <a:solidFill>
                  <a:srgbClr val="F6D29F"/>
                </a:solidFill>
                <a:ln w="0" cap="flat" cmpd="sng" algn="ctr">
                  <a:solidFill>
                    <a:srgbClr val="F6D29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4062984" y="999617"/>
                  <a:ext cx="403226" cy="3978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3226" h="397892">
                      <a:moveTo>
                        <a:pt x="0" y="173101"/>
                      </a:moveTo>
                      <a:lnTo>
                        <a:pt x="191770" y="82677"/>
                      </a:lnTo>
                      <a:lnTo>
                        <a:pt x="270129" y="48133"/>
                      </a:lnTo>
                      <a:lnTo>
                        <a:pt x="352552" y="15875"/>
                      </a:lnTo>
                      <a:lnTo>
                        <a:pt x="403225" y="0"/>
                      </a:lnTo>
                      <a:lnTo>
                        <a:pt x="357632" y="92710"/>
                      </a:lnTo>
                      <a:lnTo>
                        <a:pt x="322707" y="162687"/>
                      </a:lnTo>
                      <a:lnTo>
                        <a:pt x="274574" y="255270"/>
                      </a:lnTo>
                      <a:lnTo>
                        <a:pt x="229235" y="336804"/>
                      </a:lnTo>
                      <a:lnTo>
                        <a:pt x="195072" y="388747"/>
                      </a:lnTo>
                      <a:lnTo>
                        <a:pt x="190246" y="393954"/>
                      </a:lnTo>
                      <a:lnTo>
                        <a:pt x="186309" y="397002"/>
                      </a:lnTo>
                      <a:lnTo>
                        <a:pt x="183261" y="397891"/>
                      </a:lnTo>
                      <a:lnTo>
                        <a:pt x="171069" y="372745"/>
                      </a:lnTo>
                      <a:lnTo>
                        <a:pt x="145034" y="336296"/>
                      </a:lnTo>
                      <a:lnTo>
                        <a:pt x="60071" y="249047"/>
                      </a:lnTo>
                      <a:lnTo>
                        <a:pt x="4953" y="193548"/>
                      </a:lnTo>
                      <a:lnTo>
                        <a:pt x="3048" y="189230"/>
                      </a:lnTo>
                      <a:lnTo>
                        <a:pt x="254" y="178816"/>
                      </a:lnTo>
                      <a:close/>
                    </a:path>
                  </a:pathLst>
                </a:custGeom>
                <a:solidFill>
                  <a:srgbClr val="A8A8A8"/>
                </a:solidFill>
                <a:ln w="0" cap="flat" cmpd="sng" algn="ctr">
                  <a:solidFill>
                    <a:srgbClr val="A8A8A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4203954" y="999617"/>
                  <a:ext cx="262256" cy="3978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2256" h="397892">
                      <a:moveTo>
                        <a:pt x="42291" y="397891"/>
                      </a:moveTo>
                      <a:lnTo>
                        <a:pt x="29845" y="372618"/>
                      </a:lnTo>
                      <a:lnTo>
                        <a:pt x="6731" y="339852"/>
                      </a:lnTo>
                      <a:lnTo>
                        <a:pt x="0" y="331724"/>
                      </a:lnTo>
                      <a:lnTo>
                        <a:pt x="139319" y="148844"/>
                      </a:lnTo>
                      <a:lnTo>
                        <a:pt x="247523" y="4445"/>
                      </a:lnTo>
                      <a:lnTo>
                        <a:pt x="262255" y="0"/>
                      </a:lnTo>
                      <a:lnTo>
                        <a:pt x="216662" y="92710"/>
                      </a:lnTo>
                      <a:lnTo>
                        <a:pt x="181737" y="162687"/>
                      </a:lnTo>
                      <a:lnTo>
                        <a:pt x="133604" y="255270"/>
                      </a:lnTo>
                      <a:lnTo>
                        <a:pt x="88265" y="336804"/>
                      </a:lnTo>
                      <a:lnTo>
                        <a:pt x="54102" y="388747"/>
                      </a:lnTo>
                      <a:lnTo>
                        <a:pt x="49276" y="393954"/>
                      </a:lnTo>
                      <a:lnTo>
                        <a:pt x="45339" y="397002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4062984" y="1003427"/>
                  <a:ext cx="389637" cy="220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637" h="220600">
                      <a:moveTo>
                        <a:pt x="389636" y="0"/>
                      </a:moveTo>
                      <a:lnTo>
                        <a:pt x="381889" y="8509"/>
                      </a:lnTo>
                      <a:lnTo>
                        <a:pt x="365252" y="21463"/>
                      </a:lnTo>
                      <a:lnTo>
                        <a:pt x="285877" y="69469"/>
                      </a:lnTo>
                      <a:lnTo>
                        <a:pt x="275082" y="80391"/>
                      </a:lnTo>
                      <a:lnTo>
                        <a:pt x="196977" y="122047"/>
                      </a:lnTo>
                      <a:lnTo>
                        <a:pt x="99187" y="185293"/>
                      </a:lnTo>
                      <a:lnTo>
                        <a:pt x="35052" y="220599"/>
                      </a:lnTo>
                      <a:lnTo>
                        <a:pt x="4953" y="189738"/>
                      </a:lnTo>
                      <a:lnTo>
                        <a:pt x="3048" y="185420"/>
                      </a:lnTo>
                      <a:lnTo>
                        <a:pt x="254" y="175006"/>
                      </a:lnTo>
                      <a:lnTo>
                        <a:pt x="0" y="169291"/>
                      </a:lnTo>
                      <a:lnTo>
                        <a:pt x="183388" y="82804"/>
                      </a:lnTo>
                      <a:lnTo>
                        <a:pt x="258826" y="49149"/>
                      </a:lnTo>
                      <a:lnTo>
                        <a:pt x="339217" y="16764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0" cap="flat" cmpd="sng" algn="ctr">
                  <a:solidFill>
                    <a:srgbClr val="E2E2E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1826260" y="2925572"/>
                  <a:ext cx="430277" cy="2297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0277" h="229744">
                      <a:moveTo>
                        <a:pt x="430276" y="0"/>
                      </a:moveTo>
                      <a:lnTo>
                        <a:pt x="428625" y="381"/>
                      </a:lnTo>
                      <a:lnTo>
                        <a:pt x="424688" y="2159"/>
                      </a:lnTo>
                      <a:lnTo>
                        <a:pt x="414147" y="9779"/>
                      </a:lnTo>
                      <a:lnTo>
                        <a:pt x="332486" y="90043"/>
                      </a:lnTo>
                      <a:lnTo>
                        <a:pt x="244475" y="163703"/>
                      </a:lnTo>
                      <a:lnTo>
                        <a:pt x="217297" y="190500"/>
                      </a:lnTo>
                      <a:lnTo>
                        <a:pt x="187325" y="226822"/>
                      </a:lnTo>
                      <a:lnTo>
                        <a:pt x="186055" y="227584"/>
                      </a:lnTo>
                      <a:lnTo>
                        <a:pt x="181102" y="228981"/>
                      </a:lnTo>
                      <a:lnTo>
                        <a:pt x="175641" y="229743"/>
                      </a:lnTo>
                      <a:lnTo>
                        <a:pt x="161036" y="228854"/>
                      </a:lnTo>
                      <a:lnTo>
                        <a:pt x="86487" y="207899"/>
                      </a:lnTo>
                      <a:lnTo>
                        <a:pt x="63500" y="207899"/>
                      </a:lnTo>
                      <a:lnTo>
                        <a:pt x="0" y="215900"/>
                      </a:lnTo>
                      <a:lnTo>
                        <a:pt x="0" y="203200"/>
                      </a:lnTo>
                      <a:lnTo>
                        <a:pt x="65151" y="133350"/>
                      </a:lnTo>
                      <a:lnTo>
                        <a:pt x="139319" y="74676"/>
                      </a:lnTo>
                      <a:lnTo>
                        <a:pt x="226949" y="14732"/>
                      </a:lnTo>
                      <a:lnTo>
                        <a:pt x="240665" y="7874"/>
                      </a:lnTo>
                      <a:lnTo>
                        <a:pt x="255524" y="3048"/>
                      </a:lnTo>
                      <a:lnTo>
                        <a:pt x="271399" y="889"/>
                      </a:lnTo>
                      <a:lnTo>
                        <a:pt x="287147" y="1778"/>
                      </a:lnTo>
                      <a:lnTo>
                        <a:pt x="330835" y="8382"/>
                      </a:lnTo>
                      <a:lnTo>
                        <a:pt x="418465" y="1016"/>
                      </a:lnTo>
                      <a:close/>
                    </a:path>
                  </a:pathLst>
                </a:custGeom>
                <a:solidFill>
                  <a:srgbClr val="B16636"/>
                </a:solidFill>
                <a:ln w="0" cap="flat" cmpd="sng" algn="ctr">
                  <a:solidFill>
                    <a:srgbClr val="B1663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2197989" y="1389380"/>
                  <a:ext cx="1395604" cy="17332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5604" h="1733297">
                      <a:moveTo>
                        <a:pt x="1376045" y="1724914"/>
                      </a:moveTo>
                      <a:lnTo>
                        <a:pt x="1313434" y="1649222"/>
                      </a:lnTo>
                      <a:lnTo>
                        <a:pt x="21590" y="33274"/>
                      </a:lnTo>
                      <a:lnTo>
                        <a:pt x="508" y="8128"/>
                      </a:lnTo>
                      <a:lnTo>
                        <a:pt x="127" y="7874"/>
                      </a:lnTo>
                      <a:lnTo>
                        <a:pt x="0" y="7747"/>
                      </a:lnTo>
                      <a:lnTo>
                        <a:pt x="127" y="7493"/>
                      </a:lnTo>
                      <a:lnTo>
                        <a:pt x="1524" y="6985"/>
                      </a:lnTo>
                      <a:lnTo>
                        <a:pt x="27559" y="4191"/>
                      </a:lnTo>
                      <a:lnTo>
                        <a:pt x="29845" y="3429"/>
                      </a:lnTo>
                      <a:lnTo>
                        <a:pt x="31623" y="2540"/>
                      </a:lnTo>
                      <a:lnTo>
                        <a:pt x="32385" y="2032"/>
                      </a:lnTo>
                      <a:lnTo>
                        <a:pt x="33274" y="762"/>
                      </a:lnTo>
                      <a:lnTo>
                        <a:pt x="33274" y="0"/>
                      </a:lnTo>
                      <a:lnTo>
                        <a:pt x="98806" y="81153"/>
                      </a:lnTo>
                      <a:lnTo>
                        <a:pt x="1383792" y="1708658"/>
                      </a:lnTo>
                      <a:lnTo>
                        <a:pt x="1393571" y="1724406"/>
                      </a:lnTo>
                      <a:lnTo>
                        <a:pt x="1395476" y="1729232"/>
                      </a:lnTo>
                      <a:lnTo>
                        <a:pt x="1395603" y="1730248"/>
                      </a:lnTo>
                      <a:lnTo>
                        <a:pt x="1395603" y="1731010"/>
                      </a:lnTo>
                      <a:lnTo>
                        <a:pt x="1395222" y="1732280"/>
                      </a:lnTo>
                      <a:lnTo>
                        <a:pt x="1394333" y="1732915"/>
                      </a:lnTo>
                      <a:lnTo>
                        <a:pt x="1393063" y="1733296"/>
                      </a:lnTo>
                      <a:lnTo>
                        <a:pt x="1392428" y="1733296"/>
                      </a:lnTo>
                      <a:lnTo>
                        <a:pt x="1391285" y="1733169"/>
                      </a:lnTo>
                      <a:lnTo>
                        <a:pt x="1383411" y="1729613"/>
                      </a:lnTo>
                      <a:close/>
                    </a:path>
                  </a:pathLst>
                </a:custGeom>
                <a:solidFill>
                  <a:srgbClr val="A8A8A8"/>
                </a:solidFill>
                <a:ln w="0" cap="flat" cmpd="sng" algn="ctr">
                  <a:solidFill>
                    <a:srgbClr val="A8A8A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2029587" y="2404745"/>
                  <a:ext cx="896875" cy="8554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6875" h="855473">
                      <a:moveTo>
                        <a:pt x="859790" y="0"/>
                      </a:moveTo>
                      <a:lnTo>
                        <a:pt x="859663" y="508"/>
                      </a:lnTo>
                      <a:lnTo>
                        <a:pt x="859663" y="1016"/>
                      </a:lnTo>
                      <a:lnTo>
                        <a:pt x="860298" y="2667"/>
                      </a:lnTo>
                      <a:lnTo>
                        <a:pt x="893318" y="35941"/>
                      </a:lnTo>
                      <a:lnTo>
                        <a:pt x="895985" y="40513"/>
                      </a:lnTo>
                      <a:lnTo>
                        <a:pt x="896493" y="41656"/>
                      </a:lnTo>
                      <a:lnTo>
                        <a:pt x="896874" y="44069"/>
                      </a:lnTo>
                      <a:lnTo>
                        <a:pt x="895096" y="48387"/>
                      </a:lnTo>
                      <a:lnTo>
                        <a:pt x="881888" y="66802"/>
                      </a:lnTo>
                      <a:lnTo>
                        <a:pt x="798703" y="146812"/>
                      </a:lnTo>
                      <a:lnTo>
                        <a:pt x="715899" y="232156"/>
                      </a:lnTo>
                      <a:lnTo>
                        <a:pt x="639826" y="308356"/>
                      </a:lnTo>
                      <a:lnTo>
                        <a:pt x="560832" y="381762"/>
                      </a:lnTo>
                      <a:lnTo>
                        <a:pt x="479552" y="452374"/>
                      </a:lnTo>
                      <a:lnTo>
                        <a:pt x="399923" y="522097"/>
                      </a:lnTo>
                      <a:lnTo>
                        <a:pt x="321310" y="595630"/>
                      </a:lnTo>
                      <a:lnTo>
                        <a:pt x="88138" y="819150"/>
                      </a:lnTo>
                      <a:lnTo>
                        <a:pt x="57658" y="845820"/>
                      </a:lnTo>
                      <a:lnTo>
                        <a:pt x="45593" y="852805"/>
                      </a:lnTo>
                      <a:lnTo>
                        <a:pt x="38608" y="854964"/>
                      </a:lnTo>
                      <a:lnTo>
                        <a:pt x="35433" y="855472"/>
                      </a:lnTo>
                      <a:lnTo>
                        <a:pt x="29718" y="855218"/>
                      </a:lnTo>
                      <a:lnTo>
                        <a:pt x="24892" y="853694"/>
                      </a:lnTo>
                      <a:lnTo>
                        <a:pt x="20320" y="850773"/>
                      </a:lnTo>
                      <a:lnTo>
                        <a:pt x="16637" y="846836"/>
                      </a:lnTo>
                      <a:lnTo>
                        <a:pt x="10541" y="836295"/>
                      </a:lnTo>
                      <a:lnTo>
                        <a:pt x="3175" y="813435"/>
                      </a:lnTo>
                      <a:lnTo>
                        <a:pt x="0" y="800100"/>
                      </a:lnTo>
                      <a:lnTo>
                        <a:pt x="83058" y="737616"/>
                      </a:lnTo>
                      <a:lnTo>
                        <a:pt x="159766" y="670560"/>
                      </a:lnTo>
                      <a:lnTo>
                        <a:pt x="231902" y="596773"/>
                      </a:lnTo>
                      <a:lnTo>
                        <a:pt x="320040" y="508254"/>
                      </a:lnTo>
                      <a:lnTo>
                        <a:pt x="401447" y="441198"/>
                      </a:lnTo>
                      <a:lnTo>
                        <a:pt x="474472" y="382397"/>
                      </a:lnTo>
                      <a:lnTo>
                        <a:pt x="545465" y="319278"/>
                      </a:lnTo>
                      <a:lnTo>
                        <a:pt x="618998" y="245872"/>
                      </a:lnTo>
                      <a:lnTo>
                        <a:pt x="727456" y="133604"/>
                      </a:lnTo>
                      <a:lnTo>
                        <a:pt x="811276" y="52070"/>
                      </a:lnTo>
                      <a:close/>
                    </a:path>
                  </a:pathLst>
                </a:custGeom>
                <a:solidFill>
                  <a:srgbClr val="BD9868"/>
                </a:solidFill>
                <a:ln w="0" cap="flat" cmpd="sng" algn="ctr">
                  <a:solidFill>
                    <a:srgbClr val="BD98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3596767" y="1324229"/>
                  <a:ext cx="528829" cy="4605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8829" h="460503">
                      <a:moveTo>
                        <a:pt x="492252" y="0"/>
                      </a:moveTo>
                      <a:lnTo>
                        <a:pt x="528828" y="41910"/>
                      </a:lnTo>
                      <a:lnTo>
                        <a:pt x="47117" y="460502"/>
                      </a:lnTo>
                      <a:lnTo>
                        <a:pt x="0" y="434340"/>
                      </a:lnTo>
                      <a:close/>
                    </a:path>
                  </a:pathLst>
                </a:custGeom>
                <a:solidFill>
                  <a:srgbClr val="BD9868"/>
                </a:solidFill>
                <a:ln w="0" cap="flat" cmpd="sng" algn="ctr">
                  <a:solidFill>
                    <a:srgbClr val="BD98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3033268" y="2046478"/>
                  <a:ext cx="280671" cy="2821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0671" h="282195">
                      <a:moveTo>
                        <a:pt x="228346" y="0"/>
                      </a:moveTo>
                      <a:lnTo>
                        <a:pt x="280670" y="36576"/>
                      </a:lnTo>
                      <a:lnTo>
                        <a:pt x="38354" y="282194"/>
                      </a:lnTo>
                      <a:lnTo>
                        <a:pt x="0" y="233426"/>
                      </a:lnTo>
                      <a:close/>
                    </a:path>
                  </a:pathLst>
                </a:custGeom>
                <a:solidFill>
                  <a:srgbClr val="BD9868"/>
                </a:solidFill>
                <a:ln w="0" cap="flat" cmpd="sng" algn="ctr">
                  <a:solidFill>
                    <a:srgbClr val="BD98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2085975" y="3411474"/>
                  <a:ext cx="103887" cy="918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3887" h="91822">
                      <a:moveTo>
                        <a:pt x="36322" y="91821"/>
                      </a:moveTo>
                      <a:lnTo>
                        <a:pt x="4826" y="11303"/>
                      </a:lnTo>
                      <a:lnTo>
                        <a:pt x="0" y="0"/>
                      </a:lnTo>
                      <a:lnTo>
                        <a:pt x="21463" y="1651"/>
                      </a:lnTo>
                      <a:lnTo>
                        <a:pt x="46609" y="7493"/>
                      </a:lnTo>
                      <a:lnTo>
                        <a:pt x="81661" y="22606"/>
                      </a:lnTo>
                      <a:lnTo>
                        <a:pt x="103886" y="36195"/>
                      </a:lnTo>
                      <a:close/>
                    </a:path>
                  </a:pathLst>
                </a:custGeom>
                <a:solidFill>
                  <a:srgbClr val="427CA1"/>
                </a:solidFill>
                <a:ln w="0" cap="flat" cmpd="sng" algn="ctr">
                  <a:solidFill>
                    <a:srgbClr val="427CA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2314194" y="3189859"/>
                  <a:ext cx="70994" cy="1167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994" h="116714">
                      <a:moveTo>
                        <a:pt x="58801" y="48514"/>
                      </a:moveTo>
                      <a:lnTo>
                        <a:pt x="70993" y="66167"/>
                      </a:lnTo>
                      <a:lnTo>
                        <a:pt x="24892" y="116713"/>
                      </a:lnTo>
                      <a:lnTo>
                        <a:pt x="10922" y="54737"/>
                      </a:lnTo>
                      <a:lnTo>
                        <a:pt x="1397" y="31496"/>
                      </a:lnTo>
                      <a:lnTo>
                        <a:pt x="127" y="25781"/>
                      </a:lnTo>
                      <a:lnTo>
                        <a:pt x="0" y="21844"/>
                      </a:lnTo>
                      <a:lnTo>
                        <a:pt x="762" y="15748"/>
                      </a:lnTo>
                      <a:lnTo>
                        <a:pt x="1270" y="13589"/>
                      </a:lnTo>
                      <a:lnTo>
                        <a:pt x="5334" y="4572"/>
                      </a:lnTo>
                      <a:lnTo>
                        <a:pt x="6858" y="2794"/>
                      </a:lnTo>
                      <a:lnTo>
                        <a:pt x="8382" y="1397"/>
                      </a:lnTo>
                      <a:lnTo>
                        <a:pt x="10033" y="508"/>
                      </a:lnTo>
                      <a:lnTo>
                        <a:pt x="11811" y="0"/>
                      </a:lnTo>
                      <a:lnTo>
                        <a:pt x="15367" y="127"/>
                      </a:lnTo>
                      <a:lnTo>
                        <a:pt x="19304" y="1397"/>
                      </a:lnTo>
                      <a:lnTo>
                        <a:pt x="27559" y="7366"/>
                      </a:lnTo>
                      <a:lnTo>
                        <a:pt x="37973" y="18542"/>
                      </a:lnTo>
                      <a:close/>
                    </a:path>
                  </a:pathLst>
                </a:custGeom>
                <a:solidFill>
                  <a:srgbClr val="EED5B0"/>
                </a:solidFill>
                <a:ln w="0" cap="flat" cmpd="sng" algn="ctr">
                  <a:solidFill>
                    <a:srgbClr val="EED5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2065909" y="3270885"/>
                  <a:ext cx="120524" cy="1338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524" h="133859">
                      <a:moveTo>
                        <a:pt x="58420" y="5080"/>
                      </a:moveTo>
                      <a:lnTo>
                        <a:pt x="68834" y="1143"/>
                      </a:lnTo>
                      <a:lnTo>
                        <a:pt x="74930" y="0"/>
                      </a:lnTo>
                      <a:lnTo>
                        <a:pt x="80264" y="254"/>
                      </a:lnTo>
                      <a:lnTo>
                        <a:pt x="85090" y="1524"/>
                      </a:lnTo>
                      <a:lnTo>
                        <a:pt x="89535" y="4191"/>
                      </a:lnTo>
                      <a:lnTo>
                        <a:pt x="93472" y="7874"/>
                      </a:lnTo>
                      <a:lnTo>
                        <a:pt x="98679" y="16129"/>
                      </a:lnTo>
                      <a:lnTo>
                        <a:pt x="104775" y="31369"/>
                      </a:lnTo>
                      <a:lnTo>
                        <a:pt x="120523" y="107823"/>
                      </a:lnTo>
                      <a:lnTo>
                        <a:pt x="120015" y="118364"/>
                      </a:lnTo>
                      <a:lnTo>
                        <a:pt x="118745" y="123444"/>
                      </a:lnTo>
                      <a:lnTo>
                        <a:pt x="118364" y="124333"/>
                      </a:lnTo>
                      <a:lnTo>
                        <a:pt x="117348" y="125857"/>
                      </a:lnTo>
                      <a:lnTo>
                        <a:pt x="116586" y="126619"/>
                      </a:lnTo>
                      <a:lnTo>
                        <a:pt x="115951" y="127127"/>
                      </a:lnTo>
                      <a:lnTo>
                        <a:pt x="101981" y="133096"/>
                      </a:lnTo>
                      <a:lnTo>
                        <a:pt x="98044" y="133858"/>
                      </a:lnTo>
                      <a:lnTo>
                        <a:pt x="90678" y="133477"/>
                      </a:lnTo>
                      <a:lnTo>
                        <a:pt x="85471" y="131445"/>
                      </a:lnTo>
                      <a:lnTo>
                        <a:pt x="12192" y="92964"/>
                      </a:lnTo>
                      <a:lnTo>
                        <a:pt x="6096" y="87630"/>
                      </a:lnTo>
                      <a:lnTo>
                        <a:pt x="3810" y="84963"/>
                      </a:lnTo>
                      <a:lnTo>
                        <a:pt x="889" y="79375"/>
                      </a:lnTo>
                      <a:lnTo>
                        <a:pt x="127" y="76327"/>
                      </a:lnTo>
                      <a:lnTo>
                        <a:pt x="0" y="73152"/>
                      </a:lnTo>
                      <a:lnTo>
                        <a:pt x="1651" y="66167"/>
                      </a:lnTo>
                      <a:lnTo>
                        <a:pt x="5715" y="58293"/>
                      </a:lnTo>
                      <a:lnTo>
                        <a:pt x="16764" y="44069"/>
                      </a:lnTo>
                      <a:close/>
                    </a:path>
                  </a:pathLst>
                </a:custGeom>
                <a:solidFill>
                  <a:srgbClr val="EED5B0"/>
                </a:solidFill>
                <a:ln w="0" cap="flat" cmpd="sng" algn="ctr">
                  <a:solidFill>
                    <a:srgbClr val="EED5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2207260" y="3280791"/>
                  <a:ext cx="97283" cy="1327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283" h="132716">
                      <a:moveTo>
                        <a:pt x="97282" y="61341"/>
                      </a:moveTo>
                      <a:lnTo>
                        <a:pt x="21717" y="132715"/>
                      </a:lnTo>
                      <a:lnTo>
                        <a:pt x="3556" y="69469"/>
                      </a:lnTo>
                      <a:lnTo>
                        <a:pt x="0" y="40767"/>
                      </a:lnTo>
                      <a:lnTo>
                        <a:pt x="889" y="26162"/>
                      </a:lnTo>
                      <a:lnTo>
                        <a:pt x="2540" y="20447"/>
                      </a:lnTo>
                      <a:lnTo>
                        <a:pt x="6604" y="13081"/>
                      </a:lnTo>
                      <a:lnTo>
                        <a:pt x="10160" y="8255"/>
                      </a:lnTo>
                      <a:lnTo>
                        <a:pt x="14351" y="4445"/>
                      </a:lnTo>
                      <a:lnTo>
                        <a:pt x="18669" y="1905"/>
                      </a:lnTo>
                      <a:lnTo>
                        <a:pt x="23241" y="381"/>
                      </a:lnTo>
                      <a:lnTo>
                        <a:pt x="25654" y="0"/>
                      </a:lnTo>
                      <a:lnTo>
                        <a:pt x="30607" y="127"/>
                      </a:lnTo>
                      <a:lnTo>
                        <a:pt x="38862" y="2286"/>
                      </a:lnTo>
                      <a:lnTo>
                        <a:pt x="47625" y="7112"/>
                      </a:lnTo>
                      <a:lnTo>
                        <a:pt x="63754" y="20447"/>
                      </a:lnTo>
                      <a:lnTo>
                        <a:pt x="89154" y="50546"/>
                      </a:lnTo>
                      <a:close/>
                    </a:path>
                  </a:pathLst>
                </a:custGeom>
                <a:solidFill>
                  <a:srgbClr val="D48766"/>
                </a:solidFill>
                <a:ln w="0" cap="flat" cmpd="sng" algn="ctr">
                  <a:solidFill>
                    <a:srgbClr val="D487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2216912" y="3168142"/>
                  <a:ext cx="60580" cy="946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580" h="94616">
                      <a:moveTo>
                        <a:pt x="127" y="38481"/>
                      </a:moveTo>
                      <a:lnTo>
                        <a:pt x="0" y="34417"/>
                      </a:lnTo>
                      <a:lnTo>
                        <a:pt x="762" y="29972"/>
                      </a:lnTo>
                      <a:lnTo>
                        <a:pt x="2540" y="25273"/>
                      </a:lnTo>
                      <a:lnTo>
                        <a:pt x="5588" y="20574"/>
                      </a:lnTo>
                      <a:lnTo>
                        <a:pt x="11176" y="14732"/>
                      </a:lnTo>
                      <a:lnTo>
                        <a:pt x="18796" y="9271"/>
                      </a:lnTo>
                      <a:lnTo>
                        <a:pt x="28448" y="4826"/>
                      </a:lnTo>
                      <a:lnTo>
                        <a:pt x="40259" y="1651"/>
                      </a:lnTo>
                      <a:lnTo>
                        <a:pt x="54102" y="0"/>
                      </a:lnTo>
                      <a:lnTo>
                        <a:pt x="60579" y="87249"/>
                      </a:lnTo>
                      <a:lnTo>
                        <a:pt x="60325" y="89916"/>
                      </a:lnTo>
                      <a:lnTo>
                        <a:pt x="59817" y="91821"/>
                      </a:lnTo>
                      <a:lnTo>
                        <a:pt x="59182" y="93472"/>
                      </a:lnTo>
                      <a:lnTo>
                        <a:pt x="58293" y="94361"/>
                      </a:lnTo>
                      <a:lnTo>
                        <a:pt x="57023" y="94615"/>
                      </a:lnTo>
                      <a:lnTo>
                        <a:pt x="55499" y="94361"/>
                      </a:lnTo>
                      <a:lnTo>
                        <a:pt x="51943" y="92075"/>
                      </a:lnTo>
                      <a:lnTo>
                        <a:pt x="44069" y="84963"/>
                      </a:lnTo>
                      <a:close/>
                    </a:path>
                  </a:pathLst>
                </a:custGeom>
                <a:solidFill>
                  <a:srgbClr val="D9AC70"/>
                </a:solidFill>
                <a:ln w="0" cap="flat" cmpd="sng" algn="ctr">
                  <a:solidFill>
                    <a:srgbClr val="D9AC7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2331085" y="3058922"/>
                  <a:ext cx="66041" cy="150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41" h="150242">
                      <a:moveTo>
                        <a:pt x="61087" y="0"/>
                      </a:moveTo>
                      <a:lnTo>
                        <a:pt x="66040" y="150241"/>
                      </a:lnTo>
                      <a:lnTo>
                        <a:pt x="24638" y="114808"/>
                      </a:lnTo>
                      <a:lnTo>
                        <a:pt x="8382" y="95250"/>
                      </a:lnTo>
                      <a:lnTo>
                        <a:pt x="1778" y="82169"/>
                      </a:lnTo>
                      <a:lnTo>
                        <a:pt x="0" y="74041"/>
                      </a:lnTo>
                      <a:lnTo>
                        <a:pt x="254" y="65913"/>
                      </a:lnTo>
                      <a:lnTo>
                        <a:pt x="2413" y="58039"/>
                      </a:lnTo>
                      <a:lnTo>
                        <a:pt x="6604" y="50165"/>
                      </a:lnTo>
                      <a:lnTo>
                        <a:pt x="12446" y="41910"/>
                      </a:lnTo>
                      <a:lnTo>
                        <a:pt x="41148" y="1524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5867400" y="241300"/>
              <a:ext cx="3368041" cy="7637399"/>
              <a:chOff x="5867400" y="241300"/>
              <a:chExt cx="3368041" cy="7637399"/>
            </a:xfrm>
          </p:grpSpPr>
          <p:grpSp>
            <p:nvGrpSpPr>
              <p:cNvPr id="30" name="Group 29"/>
              <p:cNvGrpSpPr/>
              <p:nvPr/>
            </p:nvGrpSpPr>
            <p:grpSpPr>
              <a:xfrm flipH="1">
                <a:off x="6125210" y="930910"/>
                <a:ext cx="3110231" cy="2977262"/>
                <a:chOff x="6125210" y="930910"/>
                <a:chExt cx="3110231" cy="2977262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6125464" y="931291"/>
                  <a:ext cx="3109215" cy="2976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09215" h="2976881">
                      <a:moveTo>
                        <a:pt x="1848358" y="1143"/>
                      </a:moveTo>
                      <a:lnTo>
                        <a:pt x="1929638" y="4953"/>
                      </a:lnTo>
                      <a:lnTo>
                        <a:pt x="2007870" y="11811"/>
                      </a:lnTo>
                      <a:lnTo>
                        <a:pt x="2083308" y="21336"/>
                      </a:lnTo>
                      <a:lnTo>
                        <a:pt x="2155825" y="33401"/>
                      </a:lnTo>
                      <a:lnTo>
                        <a:pt x="2225167" y="47244"/>
                      </a:lnTo>
                      <a:lnTo>
                        <a:pt x="2291969" y="63500"/>
                      </a:lnTo>
                      <a:lnTo>
                        <a:pt x="2356231" y="82550"/>
                      </a:lnTo>
                      <a:lnTo>
                        <a:pt x="2417318" y="103251"/>
                      </a:lnTo>
                      <a:lnTo>
                        <a:pt x="2475992" y="126111"/>
                      </a:lnTo>
                      <a:lnTo>
                        <a:pt x="2531491" y="150622"/>
                      </a:lnTo>
                      <a:lnTo>
                        <a:pt x="2584323" y="177038"/>
                      </a:lnTo>
                      <a:lnTo>
                        <a:pt x="2634742" y="205486"/>
                      </a:lnTo>
                      <a:lnTo>
                        <a:pt x="2682748" y="234950"/>
                      </a:lnTo>
                      <a:lnTo>
                        <a:pt x="2727452" y="266446"/>
                      </a:lnTo>
                      <a:lnTo>
                        <a:pt x="2770251" y="299974"/>
                      </a:lnTo>
                      <a:lnTo>
                        <a:pt x="2810002" y="334645"/>
                      </a:lnTo>
                      <a:lnTo>
                        <a:pt x="2847213" y="369824"/>
                      </a:lnTo>
                      <a:lnTo>
                        <a:pt x="2881884" y="407035"/>
                      </a:lnTo>
                      <a:lnTo>
                        <a:pt x="2914015" y="445516"/>
                      </a:lnTo>
                      <a:lnTo>
                        <a:pt x="2943479" y="484505"/>
                      </a:lnTo>
                      <a:lnTo>
                        <a:pt x="2970657" y="524891"/>
                      </a:lnTo>
                      <a:lnTo>
                        <a:pt x="3017393" y="607441"/>
                      </a:lnTo>
                      <a:lnTo>
                        <a:pt x="3054604" y="693166"/>
                      </a:lnTo>
                      <a:lnTo>
                        <a:pt x="3081528" y="780669"/>
                      </a:lnTo>
                      <a:lnTo>
                        <a:pt x="3099943" y="870204"/>
                      </a:lnTo>
                      <a:lnTo>
                        <a:pt x="3109214" y="960374"/>
                      </a:lnTo>
                      <a:lnTo>
                        <a:pt x="3109214" y="1049782"/>
                      </a:lnTo>
                      <a:lnTo>
                        <a:pt x="3100451" y="1139317"/>
                      </a:lnTo>
                      <a:lnTo>
                        <a:pt x="3082925" y="1226820"/>
                      </a:lnTo>
                      <a:lnTo>
                        <a:pt x="3057017" y="1312545"/>
                      </a:lnTo>
                      <a:lnTo>
                        <a:pt x="3023108" y="1395730"/>
                      </a:lnTo>
                      <a:lnTo>
                        <a:pt x="2980182" y="1475232"/>
                      </a:lnTo>
                      <a:lnTo>
                        <a:pt x="2930398" y="1550162"/>
                      </a:lnTo>
                      <a:lnTo>
                        <a:pt x="2871851" y="1620139"/>
                      </a:lnTo>
                      <a:lnTo>
                        <a:pt x="2806192" y="1685036"/>
                      </a:lnTo>
                      <a:lnTo>
                        <a:pt x="2771013" y="1715389"/>
                      </a:lnTo>
                      <a:lnTo>
                        <a:pt x="2733040" y="1743075"/>
                      </a:lnTo>
                      <a:lnTo>
                        <a:pt x="2694051" y="1770126"/>
                      </a:lnTo>
                      <a:lnTo>
                        <a:pt x="2653030" y="1794764"/>
                      </a:lnTo>
                      <a:lnTo>
                        <a:pt x="2610231" y="1817370"/>
                      </a:lnTo>
                      <a:lnTo>
                        <a:pt x="2565527" y="1838325"/>
                      </a:lnTo>
                      <a:lnTo>
                        <a:pt x="2519553" y="1856486"/>
                      </a:lnTo>
                      <a:lnTo>
                        <a:pt x="2471039" y="1872742"/>
                      </a:lnTo>
                      <a:lnTo>
                        <a:pt x="2421763" y="1887220"/>
                      </a:lnTo>
                      <a:lnTo>
                        <a:pt x="2370074" y="1898650"/>
                      </a:lnTo>
                      <a:lnTo>
                        <a:pt x="2317242" y="1908175"/>
                      </a:lnTo>
                      <a:lnTo>
                        <a:pt x="2262378" y="1915160"/>
                      </a:lnTo>
                      <a:lnTo>
                        <a:pt x="2206244" y="1918843"/>
                      </a:lnTo>
                      <a:lnTo>
                        <a:pt x="2148840" y="1920748"/>
                      </a:lnTo>
                      <a:lnTo>
                        <a:pt x="1956816" y="2976880"/>
                      </a:lnTo>
                      <a:lnTo>
                        <a:pt x="1764538" y="1920748"/>
                      </a:lnTo>
                      <a:lnTo>
                        <a:pt x="1653667" y="1918843"/>
                      </a:lnTo>
                      <a:lnTo>
                        <a:pt x="1546479" y="1915160"/>
                      </a:lnTo>
                      <a:lnTo>
                        <a:pt x="1443101" y="1908175"/>
                      </a:lnTo>
                      <a:lnTo>
                        <a:pt x="1343533" y="1898650"/>
                      </a:lnTo>
                      <a:lnTo>
                        <a:pt x="1247140" y="1887220"/>
                      </a:lnTo>
                      <a:lnTo>
                        <a:pt x="1155065" y="1872742"/>
                      </a:lnTo>
                      <a:lnTo>
                        <a:pt x="1065530" y="1856486"/>
                      </a:lnTo>
                      <a:lnTo>
                        <a:pt x="980567" y="1838325"/>
                      </a:lnTo>
                      <a:lnTo>
                        <a:pt x="899414" y="1817370"/>
                      </a:lnTo>
                      <a:lnTo>
                        <a:pt x="821182" y="1794764"/>
                      </a:lnTo>
                      <a:lnTo>
                        <a:pt x="746125" y="1770126"/>
                      </a:lnTo>
                      <a:lnTo>
                        <a:pt x="675640" y="1743075"/>
                      </a:lnTo>
                      <a:lnTo>
                        <a:pt x="608076" y="1715389"/>
                      </a:lnTo>
                      <a:lnTo>
                        <a:pt x="544576" y="1685036"/>
                      </a:lnTo>
                      <a:lnTo>
                        <a:pt x="483997" y="1653540"/>
                      </a:lnTo>
                      <a:lnTo>
                        <a:pt x="427355" y="1620139"/>
                      </a:lnTo>
                      <a:lnTo>
                        <a:pt x="374269" y="1586103"/>
                      </a:lnTo>
                      <a:lnTo>
                        <a:pt x="325120" y="1550162"/>
                      </a:lnTo>
                      <a:lnTo>
                        <a:pt x="278638" y="1512951"/>
                      </a:lnTo>
                      <a:lnTo>
                        <a:pt x="236474" y="1475232"/>
                      </a:lnTo>
                      <a:lnTo>
                        <a:pt x="197231" y="1436116"/>
                      </a:lnTo>
                      <a:lnTo>
                        <a:pt x="162052" y="1395730"/>
                      </a:lnTo>
                      <a:lnTo>
                        <a:pt x="129921" y="1354836"/>
                      </a:lnTo>
                      <a:lnTo>
                        <a:pt x="101473" y="1312545"/>
                      </a:lnTo>
                      <a:lnTo>
                        <a:pt x="76835" y="1270381"/>
                      </a:lnTo>
                      <a:lnTo>
                        <a:pt x="55499" y="1226820"/>
                      </a:lnTo>
                      <a:lnTo>
                        <a:pt x="37211" y="1183513"/>
                      </a:lnTo>
                      <a:lnTo>
                        <a:pt x="22606" y="1139317"/>
                      </a:lnTo>
                      <a:lnTo>
                        <a:pt x="11938" y="1094613"/>
                      </a:lnTo>
                      <a:lnTo>
                        <a:pt x="4445" y="1049782"/>
                      </a:lnTo>
                      <a:lnTo>
                        <a:pt x="635" y="1005078"/>
                      </a:lnTo>
                      <a:lnTo>
                        <a:pt x="0" y="960374"/>
                      </a:lnTo>
                      <a:lnTo>
                        <a:pt x="2540" y="915035"/>
                      </a:lnTo>
                      <a:lnTo>
                        <a:pt x="8763" y="870204"/>
                      </a:lnTo>
                      <a:lnTo>
                        <a:pt x="19050" y="825500"/>
                      </a:lnTo>
                      <a:lnTo>
                        <a:pt x="32131" y="780669"/>
                      </a:lnTo>
                      <a:lnTo>
                        <a:pt x="48514" y="736600"/>
                      </a:lnTo>
                      <a:lnTo>
                        <a:pt x="68072" y="693166"/>
                      </a:lnTo>
                      <a:lnTo>
                        <a:pt x="92075" y="650240"/>
                      </a:lnTo>
                      <a:lnTo>
                        <a:pt x="118491" y="607441"/>
                      </a:lnTo>
                      <a:lnTo>
                        <a:pt x="148717" y="565912"/>
                      </a:lnTo>
                      <a:lnTo>
                        <a:pt x="182118" y="524891"/>
                      </a:lnTo>
                      <a:lnTo>
                        <a:pt x="219202" y="484505"/>
                      </a:lnTo>
                      <a:lnTo>
                        <a:pt x="259588" y="445516"/>
                      </a:lnTo>
                      <a:lnTo>
                        <a:pt x="303149" y="407035"/>
                      </a:lnTo>
                      <a:lnTo>
                        <a:pt x="350520" y="369824"/>
                      </a:lnTo>
                      <a:lnTo>
                        <a:pt x="400812" y="334645"/>
                      </a:lnTo>
                      <a:lnTo>
                        <a:pt x="454279" y="299974"/>
                      </a:lnTo>
                      <a:lnTo>
                        <a:pt x="511683" y="266446"/>
                      </a:lnTo>
                      <a:lnTo>
                        <a:pt x="572262" y="234950"/>
                      </a:lnTo>
                      <a:lnTo>
                        <a:pt x="635889" y="205486"/>
                      </a:lnTo>
                      <a:lnTo>
                        <a:pt x="702564" y="177038"/>
                      </a:lnTo>
                      <a:lnTo>
                        <a:pt x="773303" y="150622"/>
                      </a:lnTo>
                      <a:lnTo>
                        <a:pt x="846963" y="126111"/>
                      </a:lnTo>
                      <a:lnTo>
                        <a:pt x="923925" y="103251"/>
                      </a:lnTo>
                      <a:lnTo>
                        <a:pt x="1004570" y="82550"/>
                      </a:lnTo>
                      <a:lnTo>
                        <a:pt x="1087755" y="63500"/>
                      </a:lnTo>
                      <a:lnTo>
                        <a:pt x="1174623" y="47244"/>
                      </a:lnTo>
                      <a:lnTo>
                        <a:pt x="1264793" y="33401"/>
                      </a:lnTo>
                      <a:lnTo>
                        <a:pt x="1358011" y="21336"/>
                      </a:lnTo>
                      <a:lnTo>
                        <a:pt x="1455039" y="11811"/>
                      </a:lnTo>
                      <a:lnTo>
                        <a:pt x="1554607" y="4953"/>
                      </a:lnTo>
                      <a:lnTo>
                        <a:pt x="1657985" y="1143"/>
                      </a:lnTo>
                      <a:lnTo>
                        <a:pt x="17645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6125210" y="930910"/>
                  <a:ext cx="3110231" cy="2976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10231" h="2976881">
                      <a:moveTo>
                        <a:pt x="1764030" y="0"/>
                      </a:moveTo>
                      <a:lnTo>
                        <a:pt x="1657350" y="2540"/>
                      </a:lnTo>
                      <a:lnTo>
                        <a:pt x="1554480" y="5080"/>
                      </a:lnTo>
                      <a:lnTo>
                        <a:pt x="1455420" y="11430"/>
                      </a:lnTo>
                      <a:lnTo>
                        <a:pt x="1358900" y="21590"/>
                      </a:lnTo>
                      <a:lnTo>
                        <a:pt x="1266190" y="34290"/>
                      </a:lnTo>
                      <a:lnTo>
                        <a:pt x="1176020" y="46990"/>
                      </a:lnTo>
                      <a:lnTo>
                        <a:pt x="1087120" y="63500"/>
                      </a:lnTo>
                      <a:lnTo>
                        <a:pt x="1005840" y="83820"/>
                      </a:lnTo>
                      <a:lnTo>
                        <a:pt x="924560" y="104140"/>
                      </a:lnTo>
                      <a:lnTo>
                        <a:pt x="847090" y="127000"/>
                      </a:lnTo>
                      <a:lnTo>
                        <a:pt x="773430" y="149860"/>
                      </a:lnTo>
                      <a:lnTo>
                        <a:pt x="702310" y="176530"/>
                      </a:lnTo>
                      <a:lnTo>
                        <a:pt x="635000" y="205740"/>
                      </a:lnTo>
                      <a:lnTo>
                        <a:pt x="572770" y="234950"/>
                      </a:lnTo>
                      <a:lnTo>
                        <a:pt x="511810" y="266700"/>
                      </a:lnTo>
                      <a:lnTo>
                        <a:pt x="455930" y="300990"/>
                      </a:lnTo>
                      <a:lnTo>
                        <a:pt x="400050" y="335280"/>
                      </a:lnTo>
                      <a:lnTo>
                        <a:pt x="350520" y="370840"/>
                      </a:lnTo>
                      <a:lnTo>
                        <a:pt x="303530" y="407670"/>
                      </a:lnTo>
                      <a:lnTo>
                        <a:pt x="260350" y="445770"/>
                      </a:lnTo>
                      <a:lnTo>
                        <a:pt x="219710" y="485140"/>
                      </a:lnTo>
                      <a:lnTo>
                        <a:pt x="181610" y="525780"/>
                      </a:lnTo>
                      <a:lnTo>
                        <a:pt x="148590" y="565150"/>
                      </a:lnTo>
                      <a:lnTo>
                        <a:pt x="118110" y="607060"/>
                      </a:lnTo>
                      <a:lnTo>
                        <a:pt x="91440" y="650240"/>
                      </a:lnTo>
                      <a:lnTo>
                        <a:pt x="68580" y="693420"/>
                      </a:lnTo>
                      <a:lnTo>
                        <a:pt x="48260" y="737870"/>
                      </a:lnTo>
                      <a:lnTo>
                        <a:pt x="31750" y="781050"/>
                      </a:lnTo>
                      <a:lnTo>
                        <a:pt x="19050" y="825500"/>
                      </a:lnTo>
                      <a:lnTo>
                        <a:pt x="8890" y="871220"/>
                      </a:lnTo>
                      <a:lnTo>
                        <a:pt x="3810" y="915670"/>
                      </a:lnTo>
                      <a:lnTo>
                        <a:pt x="0" y="961390"/>
                      </a:lnTo>
                      <a:lnTo>
                        <a:pt x="0" y="1005840"/>
                      </a:lnTo>
                      <a:lnTo>
                        <a:pt x="5080" y="1050290"/>
                      </a:lnTo>
                      <a:lnTo>
                        <a:pt x="11430" y="1096010"/>
                      </a:lnTo>
                      <a:lnTo>
                        <a:pt x="24130" y="1139190"/>
                      </a:lnTo>
                      <a:lnTo>
                        <a:pt x="36830" y="1183640"/>
                      </a:lnTo>
                      <a:lnTo>
                        <a:pt x="55880" y="1228090"/>
                      </a:lnTo>
                      <a:lnTo>
                        <a:pt x="77470" y="1271270"/>
                      </a:lnTo>
                      <a:lnTo>
                        <a:pt x="101600" y="1313180"/>
                      </a:lnTo>
                      <a:lnTo>
                        <a:pt x="130810" y="1356360"/>
                      </a:lnTo>
                      <a:lnTo>
                        <a:pt x="162560" y="1395730"/>
                      </a:lnTo>
                      <a:lnTo>
                        <a:pt x="196850" y="1436370"/>
                      </a:lnTo>
                      <a:lnTo>
                        <a:pt x="237490" y="1475740"/>
                      </a:lnTo>
                      <a:lnTo>
                        <a:pt x="278130" y="1512570"/>
                      </a:lnTo>
                      <a:lnTo>
                        <a:pt x="325120" y="1550670"/>
                      </a:lnTo>
                      <a:lnTo>
                        <a:pt x="375920" y="1586230"/>
                      </a:lnTo>
                      <a:lnTo>
                        <a:pt x="426720" y="1620520"/>
                      </a:lnTo>
                      <a:lnTo>
                        <a:pt x="483870" y="1654810"/>
                      </a:lnTo>
                      <a:lnTo>
                        <a:pt x="544830" y="1686560"/>
                      </a:lnTo>
                      <a:lnTo>
                        <a:pt x="608330" y="1715770"/>
                      </a:lnTo>
                      <a:lnTo>
                        <a:pt x="675640" y="1742440"/>
                      </a:lnTo>
                      <a:lnTo>
                        <a:pt x="746760" y="1771650"/>
                      </a:lnTo>
                      <a:lnTo>
                        <a:pt x="821690" y="1794510"/>
                      </a:lnTo>
                      <a:lnTo>
                        <a:pt x="899160" y="1817370"/>
                      </a:lnTo>
                      <a:lnTo>
                        <a:pt x="980440" y="1838960"/>
                      </a:lnTo>
                      <a:lnTo>
                        <a:pt x="1065530" y="1856740"/>
                      </a:lnTo>
                      <a:lnTo>
                        <a:pt x="1155700" y="1873250"/>
                      </a:lnTo>
                      <a:lnTo>
                        <a:pt x="1247140" y="1887220"/>
                      </a:lnTo>
                      <a:lnTo>
                        <a:pt x="1343660" y="1899920"/>
                      </a:lnTo>
                      <a:lnTo>
                        <a:pt x="1443990" y="1907540"/>
                      </a:lnTo>
                      <a:lnTo>
                        <a:pt x="1548130" y="1916430"/>
                      </a:lnTo>
                      <a:lnTo>
                        <a:pt x="1654810" y="1918970"/>
                      </a:lnTo>
                      <a:lnTo>
                        <a:pt x="1764030" y="1921510"/>
                      </a:lnTo>
                      <a:lnTo>
                        <a:pt x="1958340" y="2976880"/>
                      </a:lnTo>
                      <a:lnTo>
                        <a:pt x="2148840" y="1921510"/>
                      </a:lnTo>
                      <a:lnTo>
                        <a:pt x="2205990" y="1918970"/>
                      </a:lnTo>
                      <a:lnTo>
                        <a:pt x="2263140" y="1916430"/>
                      </a:lnTo>
                      <a:lnTo>
                        <a:pt x="2317750" y="1907540"/>
                      </a:lnTo>
                      <a:lnTo>
                        <a:pt x="2369820" y="1899920"/>
                      </a:lnTo>
                      <a:lnTo>
                        <a:pt x="2423160" y="1887220"/>
                      </a:lnTo>
                      <a:lnTo>
                        <a:pt x="2471420" y="1873250"/>
                      </a:lnTo>
                      <a:lnTo>
                        <a:pt x="2519680" y="1856740"/>
                      </a:lnTo>
                      <a:lnTo>
                        <a:pt x="2566670" y="1838960"/>
                      </a:lnTo>
                      <a:lnTo>
                        <a:pt x="2609850" y="1817370"/>
                      </a:lnTo>
                      <a:lnTo>
                        <a:pt x="2653030" y="1794510"/>
                      </a:lnTo>
                      <a:lnTo>
                        <a:pt x="2694940" y="1771650"/>
                      </a:lnTo>
                      <a:lnTo>
                        <a:pt x="2733040" y="1742440"/>
                      </a:lnTo>
                      <a:lnTo>
                        <a:pt x="2771140" y="1715770"/>
                      </a:lnTo>
                      <a:lnTo>
                        <a:pt x="2806700" y="1686560"/>
                      </a:lnTo>
                      <a:lnTo>
                        <a:pt x="2871470" y="1620520"/>
                      </a:lnTo>
                      <a:lnTo>
                        <a:pt x="2931160" y="1550670"/>
                      </a:lnTo>
                      <a:lnTo>
                        <a:pt x="2979420" y="1475740"/>
                      </a:lnTo>
                      <a:lnTo>
                        <a:pt x="3022600" y="1395730"/>
                      </a:lnTo>
                      <a:lnTo>
                        <a:pt x="3056890" y="1313180"/>
                      </a:lnTo>
                      <a:lnTo>
                        <a:pt x="3083560" y="1228090"/>
                      </a:lnTo>
                      <a:lnTo>
                        <a:pt x="3100070" y="1139190"/>
                      </a:lnTo>
                      <a:lnTo>
                        <a:pt x="3110230" y="1050290"/>
                      </a:lnTo>
                      <a:lnTo>
                        <a:pt x="3110230" y="961390"/>
                      </a:lnTo>
                      <a:lnTo>
                        <a:pt x="3100070" y="871220"/>
                      </a:lnTo>
                      <a:lnTo>
                        <a:pt x="3081020" y="781050"/>
                      </a:lnTo>
                      <a:lnTo>
                        <a:pt x="3054350" y="693420"/>
                      </a:lnTo>
                      <a:lnTo>
                        <a:pt x="3017520" y="607060"/>
                      </a:lnTo>
                      <a:lnTo>
                        <a:pt x="2971800" y="525780"/>
                      </a:lnTo>
                      <a:lnTo>
                        <a:pt x="2942590" y="485140"/>
                      </a:lnTo>
                      <a:lnTo>
                        <a:pt x="2914650" y="445770"/>
                      </a:lnTo>
                      <a:lnTo>
                        <a:pt x="2881630" y="407670"/>
                      </a:lnTo>
                      <a:lnTo>
                        <a:pt x="2848610" y="370840"/>
                      </a:lnTo>
                      <a:lnTo>
                        <a:pt x="2809240" y="335280"/>
                      </a:lnTo>
                      <a:lnTo>
                        <a:pt x="2769870" y="300990"/>
                      </a:lnTo>
                      <a:lnTo>
                        <a:pt x="2727960" y="266700"/>
                      </a:lnTo>
                      <a:lnTo>
                        <a:pt x="2683510" y="234950"/>
                      </a:lnTo>
                      <a:lnTo>
                        <a:pt x="2635250" y="205740"/>
                      </a:lnTo>
                      <a:lnTo>
                        <a:pt x="2584450" y="176530"/>
                      </a:lnTo>
                      <a:lnTo>
                        <a:pt x="2531110" y="149860"/>
                      </a:lnTo>
                      <a:lnTo>
                        <a:pt x="2476500" y="127000"/>
                      </a:lnTo>
                      <a:lnTo>
                        <a:pt x="2418080" y="104140"/>
                      </a:lnTo>
                      <a:lnTo>
                        <a:pt x="2355850" y="83820"/>
                      </a:lnTo>
                      <a:lnTo>
                        <a:pt x="2292350" y="63500"/>
                      </a:lnTo>
                      <a:lnTo>
                        <a:pt x="2226310" y="46990"/>
                      </a:lnTo>
                      <a:lnTo>
                        <a:pt x="2156460" y="34290"/>
                      </a:lnTo>
                      <a:lnTo>
                        <a:pt x="2084070" y="21590"/>
                      </a:lnTo>
                      <a:lnTo>
                        <a:pt x="2007870" y="11430"/>
                      </a:lnTo>
                      <a:lnTo>
                        <a:pt x="1929130" y="5080"/>
                      </a:lnTo>
                      <a:lnTo>
                        <a:pt x="184912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327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438900" y="241300"/>
                <a:ext cx="26670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Hawkeye: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13500" y="1092200"/>
                <a:ext cx="2286000" cy="6463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I've snapped my bow!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pic>
            <p:nvPicPr>
              <p:cNvPr id="33" name="Picture 3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400" y="3670300"/>
                <a:ext cx="3020695" cy="420839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128936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3500" y="2324100"/>
            <a:ext cx="53086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b="1" smtClean="0">
                <a:solidFill>
                  <a:srgbClr val="000000"/>
                </a:solidFill>
                <a:latin typeface="Trebuchet MS - 48"/>
              </a:rPr>
              <a:t>Keep your eyes open for other deals!</a:t>
            </a:r>
            <a:endParaRPr lang="en-GB" sz="3600" b="1">
              <a:solidFill>
                <a:srgbClr val="000000"/>
              </a:solidFill>
              <a:latin typeface="Trebuchet MS - 48"/>
            </a:endParaRPr>
          </a:p>
        </p:txBody>
      </p:sp>
    </p:spTree>
    <p:extLst>
      <p:ext uri="{BB962C8B-B14F-4D97-AF65-F5344CB8AC3E}">
        <p14:creationId xmlns:p14="http://schemas.microsoft.com/office/powerpoint/2010/main" val="265060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792545" y="-299593"/>
            <a:ext cx="8616124" cy="8219673"/>
            <a:chOff x="792545" y="-299593"/>
            <a:chExt cx="8616124" cy="8219673"/>
          </a:xfrm>
        </p:grpSpPr>
        <p:sp>
          <p:nvSpPr>
            <p:cNvPr id="2" name="Freeform 1"/>
            <p:cNvSpPr/>
            <p:nvPr/>
          </p:nvSpPr>
          <p:spPr>
            <a:xfrm>
              <a:off x="1927860" y="1579118"/>
              <a:ext cx="5901691" cy="5200016"/>
            </a:xfrm>
            <a:custGeom>
              <a:avLst/>
              <a:gdLst/>
              <a:ahLst/>
              <a:cxnLst/>
              <a:rect l="0" t="0" r="0" b="0"/>
              <a:pathLst>
                <a:path w="5901691" h="5200016">
                  <a:moveTo>
                    <a:pt x="3608070" y="2051685"/>
                  </a:moveTo>
                  <a:lnTo>
                    <a:pt x="5901690" y="2022729"/>
                  </a:lnTo>
                  <a:lnTo>
                    <a:pt x="3875659" y="2976499"/>
                  </a:lnTo>
                  <a:lnTo>
                    <a:pt x="5148834" y="4626737"/>
                  </a:lnTo>
                  <a:lnTo>
                    <a:pt x="3277108" y="3488690"/>
                  </a:lnTo>
                  <a:lnTo>
                    <a:pt x="2898013" y="5200015"/>
                  </a:lnTo>
                  <a:lnTo>
                    <a:pt x="2180463" y="3562223"/>
                  </a:lnTo>
                  <a:lnTo>
                    <a:pt x="384683" y="4528566"/>
                  </a:lnTo>
                  <a:lnTo>
                    <a:pt x="1714500" y="2874010"/>
                  </a:lnTo>
                  <a:lnTo>
                    <a:pt x="0" y="2120900"/>
                  </a:lnTo>
                  <a:lnTo>
                    <a:pt x="1764157" y="2111375"/>
                  </a:lnTo>
                  <a:lnTo>
                    <a:pt x="1172210" y="1524"/>
                  </a:lnTo>
                  <a:lnTo>
                    <a:pt x="2728214" y="1671066"/>
                  </a:lnTo>
                  <a:lnTo>
                    <a:pt x="3924173" y="0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>
              <a:off x="1927494" y="1579533"/>
              <a:ext cx="5901004" cy="5201369"/>
            </a:xfrm>
            <a:custGeom>
              <a:avLst/>
              <a:gdLst/>
              <a:ahLst/>
              <a:cxnLst/>
              <a:rect l="0" t="0" r="0" b="0"/>
              <a:pathLst>
                <a:path w="5901004" h="5201369">
                  <a:moveTo>
                    <a:pt x="3923055" y="0"/>
                  </a:moveTo>
                  <a:lnTo>
                    <a:pt x="2729716" y="1670298"/>
                  </a:lnTo>
                  <a:lnTo>
                    <a:pt x="1171442" y="0"/>
                  </a:lnTo>
                  <a:lnTo>
                    <a:pt x="1766287" y="2109851"/>
                  </a:lnTo>
                  <a:lnTo>
                    <a:pt x="0" y="2120840"/>
                  </a:lnTo>
                  <a:lnTo>
                    <a:pt x="1715196" y="2875404"/>
                  </a:lnTo>
                  <a:lnTo>
                    <a:pt x="386832" y="4527387"/>
                  </a:lnTo>
                  <a:lnTo>
                    <a:pt x="2182313" y="3560373"/>
                  </a:lnTo>
                  <a:lnTo>
                    <a:pt x="2897586" y="5201368"/>
                  </a:lnTo>
                  <a:lnTo>
                    <a:pt x="3277119" y="3487114"/>
                  </a:lnTo>
                  <a:lnTo>
                    <a:pt x="5149237" y="4626287"/>
                  </a:lnTo>
                  <a:lnTo>
                    <a:pt x="3875613" y="2974303"/>
                  </a:lnTo>
                  <a:lnTo>
                    <a:pt x="5901003" y="2021940"/>
                  </a:lnTo>
                  <a:lnTo>
                    <a:pt x="3609210" y="205124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2411730" y="1347978"/>
              <a:ext cx="5691252" cy="5257801"/>
            </a:xfrm>
            <a:custGeom>
              <a:avLst/>
              <a:gdLst/>
              <a:ahLst/>
              <a:cxnLst/>
              <a:rect l="0" t="0" r="0" b="0"/>
              <a:pathLst>
                <a:path w="5691252" h="5257801">
                  <a:moveTo>
                    <a:pt x="3488436" y="2361946"/>
                  </a:moveTo>
                  <a:lnTo>
                    <a:pt x="5691251" y="2709164"/>
                  </a:lnTo>
                  <a:lnTo>
                    <a:pt x="3594608" y="3289427"/>
                  </a:lnTo>
                  <a:lnTo>
                    <a:pt x="4543425" y="5079492"/>
                  </a:lnTo>
                  <a:lnTo>
                    <a:pt x="2939542" y="3682365"/>
                  </a:lnTo>
                  <a:lnTo>
                    <a:pt x="2298065" y="5257800"/>
                  </a:lnTo>
                  <a:lnTo>
                    <a:pt x="1877314" y="3571748"/>
                  </a:lnTo>
                  <a:lnTo>
                    <a:pt x="0" y="4202938"/>
                  </a:lnTo>
                  <a:lnTo>
                    <a:pt x="1542288" y="2836672"/>
                  </a:lnTo>
                  <a:lnTo>
                    <a:pt x="23749" y="1835531"/>
                  </a:lnTo>
                  <a:lnTo>
                    <a:pt x="1715897" y="2115439"/>
                  </a:lnTo>
                  <a:lnTo>
                    <a:pt x="1492631" y="0"/>
                  </a:lnTo>
                  <a:lnTo>
                    <a:pt x="2708910" y="1852422"/>
                  </a:lnTo>
                  <a:lnTo>
                    <a:pt x="4124198" y="448437"/>
                  </a:lnTo>
                  <a:close/>
                </a:path>
              </a:pathLst>
            </a:custGeom>
            <a:solidFill>
              <a:srgbClr val="00BAFF"/>
            </a:solidFill>
            <a:ln w="0" cap="flat" cmpd="sng" algn="ctr">
              <a:solidFill>
                <a:srgbClr val="00BA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2412858" y="1348769"/>
              <a:ext cx="5689343" cy="5256316"/>
            </a:xfrm>
            <a:custGeom>
              <a:avLst/>
              <a:gdLst/>
              <a:ahLst/>
              <a:cxnLst/>
              <a:rect l="0" t="0" r="0" b="0"/>
              <a:pathLst>
                <a:path w="5689343" h="5256316">
                  <a:moveTo>
                    <a:pt x="4123769" y="446879"/>
                  </a:moveTo>
                  <a:lnTo>
                    <a:pt x="2707820" y="1853446"/>
                  </a:lnTo>
                  <a:lnTo>
                    <a:pt x="1492585" y="0"/>
                  </a:lnTo>
                  <a:lnTo>
                    <a:pt x="1715196" y="2113515"/>
                  </a:lnTo>
                  <a:lnTo>
                    <a:pt x="21896" y="1835132"/>
                  </a:lnTo>
                  <a:lnTo>
                    <a:pt x="1540027" y="2835114"/>
                  </a:lnTo>
                  <a:lnTo>
                    <a:pt x="0" y="4201389"/>
                  </a:lnTo>
                  <a:lnTo>
                    <a:pt x="1875768" y="3571364"/>
                  </a:lnTo>
                  <a:lnTo>
                    <a:pt x="2295443" y="5256315"/>
                  </a:lnTo>
                  <a:lnTo>
                    <a:pt x="2937729" y="3681252"/>
                  </a:lnTo>
                  <a:lnTo>
                    <a:pt x="4543445" y="5080494"/>
                  </a:lnTo>
                  <a:lnTo>
                    <a:pt x="3594613" y="3289318"/>
                  </a:lnTo>
                  <a:lnTo>
                    <a:pt x="5689342" y="2706911"/>
                  </a:lnTo>
                  <a:lnTo>
                    <a:pt x="3488782" y="236259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2512441" y="1113917"/>
              <a:ext cx="5859400" cy="5532248"/>
            </a:xfrm>
            <a:custGeom>
              <a:avLst/>
              <a:gdLst/>
              <a:ahLst/>
              <a:cxnLst/>
              <a:rect l="0" t="0" r="0" b="0"/>
              <a:pathLst>
                <a:path w="5859400" h="5532248">
                  <a:moveTo>
                    <a:pt x="3752977" y="2673223"/>
                  </a:moveTo>
                  <a:lnTo>
                    <a:pt x="5859399" y="3398901"/>
                  </a:lnTo>
                  <a:lnTo>
                    <a:pt x="3696844" y="3605149"/>
                  </a:lnTo>
                  <a:lnTo>
                    <a:pt x="4321556" y="5532247"/>
                  </a:lnTo>
                  <a:lnTo>
                    <a:pt x="2983738" y="3879088"/>
                  </a:lnTo>
                  <a:lnTo>
                    <a:pt x="2080133" y="5317490"/>
                  </a:lnTo>
                  <a:lnTo>
                    <a:pt x="1956054" y="3585718"/>
                  </a:lnTo>
                  <a:lnTo>
                    <a:pt x="0" y="3880612"/>
                  </a:lnTo>
                  <a:lnTo>
                    <a:pt x="1753235" y="2803271"/>
                  </a:lnTo>
                  <a:lnTo>
                    <a:pt x="430657" y="1552067"/>
                  </a:lnTo>
                  <a:lnTo>
                    <a:pt x="2048383" y="2122424"/>
                  </a:lnTo>
                  <a:lnTo>
                    <a:pt x="2193290" y="0"/>
                  </a:lnTo>
                  <a:lnTo>
                    <a:pt x="3071749" y="2036699"/>
                  </a:lnTo>
                  <a:lnTo>
                    <a:pt x="4709160" y="900049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11391" y="1114341"/>
              <a:ext cx="5860864" cy="5531039"/>
            </a:xfrm>
            <a:custGeom>
              <a:avLst/>
              <a:gdLst/>
              <a:ahLst/>
              <a:cxnLst/>
              <a:rect l="0" t="0" r="0" b="0"/>
              <a:pathLst>
                <a:path w="5860864" h="5531039">
                  <a:moveTo>
                    <a:pt x="4711317" y="901083"/>
                  </a:moveTo>
                  <a:lnTo>
                    <a:pt x="3072757" y="2036594"/>
                  </a:lnTo>
                  <a:lnTo>
                    <a:pt x="2193262" y="0"/>
                  </a:lnTo>
                  <a:lnTo>
                    <a:pt x="2050937" y="2120842"/>
                  </a:lnTo>
                  <a:lnTo>
                    <a:pt x="430624" y="1553086"/>
                  </a:lnTo>
                  <a:lnTo>
                    <a:pt x="1755339" y="2802148"/>
                  </a:lnTo>
                  <a:lnTo>
                    <a:pt x="0" y="3879053"/>
                  </a:lnTo>
                  <a:lnTo>
                    <a:pt x="1956054" y="3586017"/>
                  </a:lnTo>
                  <a:lnTo>
                    <a:pt x="2080132" y="5318588"/>
                  </a:lnTo>
                  <a:lnTo>
                    <a:pt x="2985172" y="3879053"/>
                  </a:lnTo>
                  <a:lnTo>
                    <a:pt x="4324485" y="5531038"/>
                  </a:lnTo>
                  <a:lnTo>
                    <a:pt x="3696796" y="3604332"/>
                  </a:lnTo>
                  <a:lnTo>
                    <a:pt x="5860863" y="3399207"/>
                  </a:lnTo>
                  <a:lnTo>
                    <a:pt x="3755185" y="267394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612136" y="881380"/>
              <a:ext cx="6032755" cy="5987416"/>
            </a:xfrm>
            <a:custGeom>
              <a:avLst/>
              <a:gdLst/>
              <a:ahLst/>
              <a:cxnLst/>
              <a:rect l="0" t="0" r="0" b="0"/>
              <a:pathLst>
                <a:path w="6032755" h="5987416">
                  <a:moveTo>
                    <a:pt x="4017518" y="2984881"/>
                  </a:moveTo>
                  <a:lnTo>
                    <a:pt x="6032754" y="4089654"/>
                  </a:lnTo>
                  <a:lnTo>
                    <a:pt x="3799713" y="3921887"/>
                  </a:lnTo>
                  <a:lnTo>
                    <a:pt x="4101846" y="5987415"/>
                  </a:lnTo>
                  <a:lnTo>
                    <a:pt x="3028569" y="4074287"/>
                  </a:lnTo>
                  <a:lnTo>
                    <a:pt x="1861820" y="5379720"/>
                  </a:lnTo>
                  <a:lnTo>
                    <a:pt x="2035556" y="3598164"/>
                  </a:lnTo>
                  <a:lnTo>
                    <a:pt x="0" y="3557778"/>
                  </a:lnTo>
                  <a:lnTo>
                    <a:pt x="1965198" y="2770251"/>
                  </a:lnTo>
                  <a:lnTo>
                    <a:pt x="838200" y="1269619"/>
                  </a:lnTo>
                  <a:lnTo>
                    <a:pt x="2381885" y="2130679"/>
                  </a:lnTo>
                  <a:lnTo>
                    <a:pt x="2896489" y="0"/>
                  </a:lnTo>
                  <a:lnTo>
                    <a:pt x="3435477" y="2221992"/>
                  </a:lnTo>
                  <a:lnTo>
                    <a:pt x="5293360" y="1351280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2613573" y="879913"/>
              <a:ext cx="6032386" cy="5988904"/>
            </a:xfrm>
            <a:custGeom>
              <a:avLst/>
              <a:gdLst/>
              <a:ahLst/>
              <a:cxnLst/>
              <a:rect l="0" t="0" r="0" b="0"/>
              <a:pathLst>
                <a:path w="6032386" h="5988904">
                  <a:moveTo>
                    <a:pt x="5291566" y="1351624"/>
                  </a:moveTo>
                  <a:lnTo>
                    <a:pt x="3434044" y="2223403"/>
                  </a:lnTo>
                  <a:lnTo>
                    <a:pt x="2893939" y="0"/>
                  </a:lnTo>
                  <a:lnTo>
                    <a:pt x="2379380" y="2131830"/>
                  </a:lnTo>
                  <a:lnTo>
                    <a:pt x="835703" y="1271039"/>
                  </a:lnTo>
                  <a:lnTo>
                    <a:pt x="1963353" y="2772844"/>
                  </a:lnTo>
                  <a:lnTo>
                    <a:pt x="0" y="3560375"/>
                  </a:lnTo>
                  <a:lnTo>
                    <a:pt x="2032691" y="3600668"/>
                  </a:lnTo>
                  <a:lnTo>
                    <a:pt x="1861172" y="5380855"/>
                  </a:lnTo>
                  <a:lnTo>
                    <a:pt x="3028965" y="4076850"/>
                  </a:lnTo>
                  <a:lnTo>
                    <a:pt x="4101876" y="5988903"/>
                  </a:lnTo>
                  <a:lnTo>
                    <a:pt x="3798980" y="3923006"/>
                  </a:lnTo>
                  <a:lnTo>
                    <a:pt x="6032385" y="4091501"/>
                  </a:lnTo>
                  <a:lnTo>
                    <a:pt x="4014291" y="298529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92607" y="3208401"/>
              <a:ext cx="1018160" cy="1052450"/>
            </a:xfrm>
            <a:custGeom>
              <a:avLst/>
              <a:gdLst/>
              <a:ahLst/>
              <a:cxnLst/>
              <a:rect l="0" t="0" r="0" b="0"/>
              <a:pathLst>
                <a:path w="1018160" h="1052450">
                  <a:moveTo>
                    <a:pt x="546227" y="0"/>
                  </a:moveTo>
                  <a:lnTo>
                    <a:pt x="740791" y="1052449"/>
                  </a:lnTo>
                  <a:lnTo>
                    <a:pt x="0" y="292354"/>
                  </a:lnTo>
                  <a:lnTo>
                    <a:pt x="1018159" y="457200"/>
                  </a:lnTo>
                  <a:lnTo>
                    <a:pt x="132461" y="994156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92545" y="3209542"/>
              <a:ext cx="1018171" cy="1051264"/>
            </a:xfrm>
            <a:custGeom>
              <a:avLst/>
              <a:gdLst/>
              <a:ahLst/>
              <a:cxnLst/>
              <a:rect l="0" t="0" r="0" b="0"/>
              <a:pathLst>
                <a:path w="1018171" h="1051264">
                  <a:moveTo>
                    <a:pt x="547403" y="0"/>
                  </a:moveTo>
                  <a:lnTo>
                    <a:pt x="740819" y="1051263"/>
                  </a:lnTo>
                  <a:lnTo>
                    <a:pt x="0" y="293035"/>
                  </a:lnTo>
                  <a:lnTo>
                    <a:pt x="1018170" y="457867"/>
                  </a:lnTo>
                  <a:lnTo>
                    <a:pt x="131377" y="99265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007731" y="1286891"/>
              <a:ext cx="1092201" cy="1039877"/>
            </a:xfrm>
            <a:custGeom>
              <a:avLst/>
              <a:gdLst/>
              <a:ahLst/>
              <a:cxnLst/>
              <a:rect l="0" t="0" r="0" b="0"/>
              <a:pathLst>
                <a:path w="1092201" h="1039877">
                  <a:moveTo>
                    <a:pt x="587502" y="0"/>
                  </a:moveTo>
                  <a:lnTo>
                    <a:pt x="797306" y="1039876"/>
                  </a:lnTo>
                  <a:lnTo>
                    <a:pt x="0" y="286766"/>
                  </a:lnTo>
                  <a:lnTo>
                    <a:pt x="1092200" y="451231"/>
                  </a:lnTo>
                  <a:lnTo>
                    <a:pt x="141859" y="981583"/>
                  </a:lnTo>
                  <a:close/>
                </a:path>
              </a:pathLst>
            </a:custGeom>
            <a:solidFill>
              <a:srgbClr val="EDEDBA"/>
            </a:solidFill>
            <a:ln w="0" cap="flat" cmpd="sng" algn="ctr">
              <a:solidFill>
                <a:srgbClr val="EDED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007319" y="1286499"/>
              <a:ext cx="1091156" cy="1040275"/>
            </a:xfrm>
            <a:custGeom>
              <a:avLst/>
              <a:gdLst/>
              <a:ahLst/>
              <a:cxnLst/>
              <a:rect l="0" t="0" r="0" b="0"/>
              <a:pathLst>
                <a:path w="1091156" h="1040275">
                  <a:moveTo>
                    <a:pt x="587545" y="0"/>
                  </a:moveTo>
                  <a:lnTo>
                    <a:pt x="799207" y="1040274"/>
                  </a:lnTo>
                  <a:lnTo>
                    <a:pt x="0" y="285709"/>
                  </a:lnTo>
                  <a:lnTo>
                    <a:pt x="1091155" y="450541"/>
                  </a:lnTo>
                  <a:lnTo>
                    <a:pt x="142325" y="98166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574536" y="7129272"/>
              <a:ext cx="841630" cy="780924"/>
            </a:xfrm>
            <a:custGeom>
              <a:avLst/>
              <a:gdLst/>
              <a:ahLst/>
              <a:cxnLst/>
              <a:rect l="0" t="0" r="0" b="0"/>
              <a:pathLst>
                <a:path w="841630" h="780924">
                  <a:moveTo>
                    <a:pt x="561340" y="0"/>
                  </a:moveTo>
                  <a:lnTo>
                    <a:pt x="482854" y="780923"/>
                  </a:lnTo>
                  <a:lnTo>
                    <a:pt x="49657" y="74676"/>
                  </a:lnTo>
                  <a:lnTo>
                    <a:pt x="841629" y="427863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73121" y="7128882"/>
              <a:ext cx="843001" cy="780206"/>
            </a:xfrm>
            <a:custGeom>
              <a:avLst/>
              <a:gdLst/>
              <a:ahLst/>
              <a:cxnLst/>
              <a:rect l="0" t="0" r="0" b="0"/>
              <a:pathLst>
                <a:path w="843001" h="780206">
                  <a:moveTo>
                    <a:pt x="562000" y="0"/>
                  </a:moveTo>
                  <a:lnTo>
                    <a:pt x="485364" y="780205"/>
                  </a:lnTo>
                  <a:lnTo>
                    <a:pt x="51092" y="76922"/>
                  </a:lnTo>
                  <a:lnTo>
                    <a:pt x="843000" y="428563"/>
                  </a:lnTo>
                  <a:lnTo>
                    <a:pt x="0" y="59705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342898" y="6054852"/>
              <a:ext cx="1102107" cy="1107695"/>
            </a:xfrm>
            <a:custGeom>
              <a:avLst/>
              <a:gdLst/>
              <a:ahLst/>
              <a:cxnLst/>
              <a:rect l="0" t="0" r="0" b="0"/>
              <a:pathLst>
                <a:path w="1102107" h="1107695">
                  <a:moveTo>
                    <a:pt x="968502" y="134493"/>
                  </a:moveTo>
                  <a:lnTo>
                    <a:pt x="498094" y="1107694"/>
                  </a:lnTo>
                  <a:lnTo>
                    <a:pt x="312039" y="0"/>
                  </a:lnTo>
                  <a:lnTo>
                    <a:pt x="1102106" y="815467"/>
                  </a:lnTo>
                  <a:lnTo>
                    <a:pt x="0" y="650621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343597" y="6055644"/>
              <a:ext cx="1102107" cy="1106212"/>
            </a:xfrm>
            <a:custGeom>
              <a:avLst/>
              <a:gdLst/>
              <a:ahLst/>
              <a:cxnLst/>
              <a:rect l="0" t="0" r="0" b="0"/>
              <a:pathLst>
                <a:path w="1102107" h="1106212">
                  <a:moveTo>
                    <a:pt x="967080" y="135528"/>
                  </a:moveTo>
                  <a:lnTo>
                    <a:pt x="496313" y="1106211"/>
                  </a:lnTo>
                  <a:lnTo>
                    <a:pt x="310196" y="0"/>
                  </a:lnTo>
                  <a:lnTo>
                    <a:pt x="1102106" y="813175"/>
                  </a:lnTo>
                  <a:lnTo>
                    <a:pt x="0" y="64834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57548" y="7006209"/>
              <a:ext cx="860553" cy="913512"/>
            </a:xfrm>
            <a:custGeom>
              <a:avLst/>
              <a:gdLst/>
              <a:ahLst/>
              <a:cxnLst/>
              <a:rect l="0" t="0" r="0" b="0"/>
              <a:pathLst>
                <a:path w="860553" h="913512">
                  <a:moveTo>
                    <a:pt x="850773" y="201803"/>
                  </a:moveTo>
                  <a:lnTo>
                    <a:pt x="333629" y="913511"/>
                  </a:lnTo>
                  <a:lnTo>
                    <a:pt x="343408" y="0"/>
                  </a:lnTo>
                  <a:lnTo>
                    <a:pt x="860552" y="768096"/>
                  </a:lnTo>
                  <a:lnTo>
                    <a:pt x="0" y="476123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259431" y="7004346"/>
              <a:ext cx="857600" cy="915734"/>
            </a:xfrm>
            <a:custGeom>
              <a:avLst/>
              <a:gdLst/>
              <a:ahLst/>
              <a:cxnLst/>
              <a:rect l="0" t="0" r="0" b="0"/>
              <a:pathLst>
                <a:path w="857600" h="915734">
                  <a:moveTo>
                    <a:pt x="850300" y="205125"/>
                  </a:moveTo>
                  <a:lnTo>
                    <a:pt x="332091" y="915733"/>
                  </a:lnTo>
                  <a:lnTo>
                    <a:pt x="343039" y="0"/>
                  </a:lnTo>
                  <a:lnTo>
                    <a:pt x="857599" y="769216"/>
                  </a:lnTo>
                  <a:lnTo>
                    <a:pt x="0" y="47618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24151" y="284734"/>
              <a:ext cx="744856" cy="679832"/>
            </a:xfrm>
            <a:custGeom>
              <a:avLst/>
              <a:gdLst/>
              <a:ahLst/>
              <a:cxnLst/>
              <a:rect l="0" t="0" r="0" b="0"/>
              <a:pathLst>
                <a:path w="744856" h="679832">
                  <a:moveTo>
                    <a:pt x="744855" y="261493"/>
                  </a:moveTo>
                  <a:lnTo>
                    <a:pt x="160274" y="668401"/>
                  </a:lnTo>
                  <a:lnTo>
                    <a:pt x="389001" y="0"/>
                  </a:lnTo>
                  <a:lnTo>
                    <a:pt x="616839" y="679831"/>
                  </a:lnTo>
                  <a:lnTo>
                    <a:pt x="0" y="273939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23092" y="286517"/>
              <a:ext cx="744469" cy="677644"/>
            </a:xfrm>
            <a:custGeom>
              <a:avLst/>
              <a:gdLst/>
              <a:ahLst/>
              <a:cxnLst/>
              <a:rect l="0" t="0" r="0" b="0"/>
              <a:pathLst>
                <a:path w="744469" h="677644">
                  <a:moveTo>
                    <a:pt x="744468" y="260069"/>
                  </a:moveTo>
                  <a:lnTo>
                    <a:pt x="160572" y="666655"/>
                  </a:lnTo>
                  <a:lnTo>
                    <a:pt x="390481" y="0"/>
                  </a:lnTo>
                  <a:lnTo>
                    <a:pt x="616741" y="677643"/>
                  </a:lnTo>
                  <a:lnTo>
                    <a:pt x="0" y="27105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053203" y="-299593"/>
              <a:ext cx="567056" cy="779527"/>
            </a:xfrm>
            <a:custGeom>
              <a:avLst/>
              <a:gdLst/>
              <a:ahLst/>
              <a:cxnLst/>
              <a:rect l="0" t="0" r="0" b="0"/>
              <a:pathLst>
                <a:path w="567056" h="779527">
                  <a:moveTo>
                    <a:pt x="567055" y="371094"/>
                  </a:moveTo>
                  <a:lnTo>
                    <a:pt x="36068" y="650621"/>
                  </a:lnTo>
                  <a:lnTo>
                    <a:pt x="354711" y="0"/>
                  </a:lnTo>
                  <a:lnTo>
                    <a:pt x="378079" y="779526"/>
                  </a:lnTo>
                  <a:lnTo>
                    <a:pt x="0" y="189738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054991" y="-299553"/>
              <a:ext cx="565650" cy="780207"/>
            </a:xfrm>
            <a:custGeom>
              <a:avLst/>
              <a:gdLst/>
              <a:ahLst/>
              <a:cxnLst/>
              <a:rect l="0" t="0" r="0" b="0"/>
              <a:pathLst>
                <a:path w="565650" h="780207">
                  <a:moveTo>
                    <a:pt x="565649" y="369957"/>
                  </a:moveTo>
                  <a:lnTo>
                    <a:pt x="32844" y="652003"/>
                  </a:lnTo>
                  <a:lnTo>
                    <a:pt x="353987" y="0"/>
                  </a:lnTo>
                  <a:lnTo>
                    <a:pt x="375883" y="780206"/>
                  </a:lnTo>
                  <a:lnTo>
                    <a:pt x="0" y="19047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817483" y="4705096"/>
              <a:ext cx="590043" cy="656083"/>
            </a:xfrm>
            <a:custGeom>
              <a:avLst/>
              <a:gdLst/>
              <a:ahLst/>
              <a:cxnLst/>
              <a:rect l="0" t="0" r="0" b="0"/>
              <a:pathLst>
                <a:path w="590043" h="656083">
                  <a:moveTo>
                    <a:pt x="590042" y="347599"/>
                  </a:moveTo>
                  <a:lnTo>
                    <a:pt x="0" y="486156"/>
                  </a:lnTo>
                  <a:lnTo>
                    <a:pt x="419354" y="0"/>
                  </a:lnTo>
                  <a:lnTo>
                    <a:pt x="338963" y="656082"/>
                  </a:lnTo>
                  <a:lnTo>
                    <a:pt x="25908" y="92710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817472" y="4704021"/>
              <a:ext cx="591197" cy="655666"/>
            </a:xfrm>
            <a:custGeom>
              <a:avLst/>
              <a:gdLst/>
              <a:ahLst/>
              <a:cxnLst/>
              <a:rect l="0" t="0" r="0" b="0"/>
              <a:pathLst>
                <a:path w="591197" h="655666">
                  <a:moveTo>
                    <a:pt x="591196" y="347979"/>
                  </a:moveTo>
                  <a:lnTo>
                    <a:pt x="0" y="487170"/>
                  </a:lnTo>
                  <a:lnTo>
                    <a:pt x="419676" y="0"/>
                  </a:lnTo>
                  <a:lnTo>
                    <a:pt x="339390" y="655665"/>
                  </a:lnTo>
                  <a:lnTo>
                    <a:pt x="25546" y="9523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207758" y="5153787"/>
              <a:ext cx="317120" cy="337821"/>
            </a:xfrm>
            <a:custGeom>
              <a:avLst/>
              <a:gdLst/>
              <a:ahLst/>
              <a:cxnLst/>
              <a:rect l="0" t="0" r="0" b="0"/>
              <a:pathLst>
                <a:path w="317120" h="337821">
                  <a:moveTo>
                    <a:pt x="317119" y="178435"/>
                  </a:moveTo>
                  <a:lnTo>
                    <a:pt x="0" y="250571"/>
                  </a:lnTo>
                  <a:lnTo>
                    <a:pt x="224790" y="0"/>
                  </a:lnTo>
                  <a:lnTo>
                    <a:pt x="183515" y="337820"/>
                  </a:lnTo>
                  <a:lnTo>
                    <a:pt x="13843" y="48387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208110" y="5154559"/>
              <a:ext cx="317494" cy="336993"/>
            </a:xfrm>
            <a:custGeom>
              <a:avLst/>
              <a:gdLst/>
              <a:ahLst/>
              <a:cxnLst/>
              <a:rect l="0" t="0" r="0" b="0"/>
              <a:pathLst>
                <a:path w="317494" h="336993">
                  <a:moveTo>
                    <a:pt x="317493" y="179485"/>
                  </a:moveTo>
                  <a:lnTo>
                    <a:pt x="0" y="249081"/>
                  </a:lnTo>
                  <a:lnTo>
                    <a:pt x="222610" y="0"/>
                  </a:lnTo>
                  <a:lnTo>
                    <a:pt x="182468" y="336992"/>
                  </a:lnTo>
                  <a:lnTo>
                    <a:pt x="14597" y="476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758057" y="5780913"/>
              <a:ext cx="317501" cy="336297"/>
            </a:xfrm>
            <a:custGeom>
              <a:avLst/>
              <a:gdLst/>
              <a:ahLst/>
              <a:cxnLst/>
              <a:rect l="0" t="0" r="0" b="0"/>
              <a:pathLst>
                <a:path w="317501" h="336297">
                  <a:moveTo>
                    <a:pt x="317500" y="178435"/>
                  </a:moveTo>
                  <a:lnTo>
                    <a:pt x="0" y="249047"/>
                  </a:lnTo>
                  <a:lnTo>
                    <a:pt x="224790" y="0"/>
                  </a:lnTo>
                  <a:lnTo>
                    <a:pt x="183515" y="336296"/>
                  </a:lnTo>
                  <a:lnTo>
                    <a:pt x="13843" y="48387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759471" y="5780924"/>
              <a:ext cx="317496" cy="336989"/>
            </a:xfrm>
            <a:custGeom>
              <a:avLst/>
              <a:gdLst/>
              <a:ahLst/>
              <a:cxnLst/>
              <a:rect l="0" t="0" r="0" b="0"/>
              <a:pathLst>
                <a:path w="317496" h="336989">
                  <a:moveTo>
                    <a:pt x="317495" y="179482"/>
                  </a:moveTo>
                  <a:lnTo>
                    <a:pt x="0" y="249078"/>
                  </a:lnTo>
                  <a:lnTo>
                    <a:pt x="222612" y="0"/>
                  </a:lnTo>
                  <a:lnTo>
                    <a:pt x="182469" y="336988"/>
                  </a:lnTo>
                  <a:lnTo>
                    <a:pt x="10948" y="476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500122" y="2318385"/>
              <a:ext cx="315977" cy="336551"/>
            </a:xfrm>
            <a:custGeom>
              <a:avLst/>
              <a:gdLst/>
              <a:ahLst/>
              <a:cxnLst/>
              <a:rect l="0" t="0" r="0" b="0"/>
              <a:pathLst>
                <a:path w="315977" h="336551">
                  <a:moveTo>
                    <a:pt x="315976" y="178689"/>
                  </a:moveTo>
                  <a:lnTo>
                    <a:pt x="0" y="249047"/>
                  </a:lnTo>
                  <a:lnTo>
                    <a:pt x="224790" y="0"/>
                  </a:lnTo>
                  <a:lnTo>
                    <a:pt x="182118" y="336550"/>
                  </a:lnTo>
                  <a:lnTo>
                    <a:pt x="12319" y="48260"/>
                  </a:lnTo>
                  <a:close/>
                </a:path>
              </a:pathLst>
            </a:custGeom>
            <a:solidFill>
              <a:srgbClr val="EDEDBA"/>
            </a:solidFill>
            <a:ln w="0" cap="flat" cmpd="sng" algn="ctr">
              <a:solidFill>
                <a:srgbClr val="EDED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500443" y="2319448"/>
              <a:ext cx="317495" cy="336991"/>
            </a:xfrm>
            <a:custGeom>
              <a:avLst/>
              <a:gdLst/>
              <a:ahLst/>
              <a:cxnLst/>
              <a:rect l="0" t="0" r="0" b="0"/>
              <a:pathLst>
                <a:path w="317495" h="336991">
                  <a:moveTo>
                    <a:pt x="317494" y="179484"/>
                  </a:moveTo>
                  <a:lnTo>
                    <a:pt x="0" y="249080"/>
                  </a:lnTo>
                  <a:lnTo>
                    <a:pt x="226260" y="0"/>
                  </a:lnTo>
                  <a:lnTo>
                    <a:pt x="182468" y="336990"/>
                  </a:lnTo>
                  <a:lnTo>
                    <a:pt x="10948" y="476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516497" y="1405890"/>
              <a:ext cx="317501" cy="338075"/>
            </a:xfrm>
            <a:custGeom>
              <a:avLst/>
              <a:gdLst/>
              <a:ahLst/>
              <a:cxnLst/>
              <a:rect l="0" t="0" r="0" b="0"/>
              <a:pathLst>
                <a:path w="317501" h="338075">
                  <a:moveTo>
                    <a:pt x="317500" y="178816"/>
                  </a:moveTo>
                  <a:lnTo>
                    <a:pt x="0" y="250571"/>
                  </a:lnTo>
                  <a:lnTo>
                    <a:pt x="224917" y="0"/>
                  </a:lnTo>
                  <a:lnTo>
                    <a:pt x="183642" y="338074"/>
                  </a:lnTo>
                  <a:lnTo>
                    <a:pt x="13970" y="48768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518382" y="1407376"/>
              <a:ext cx="317496" cy="336992"/>
            </a:xfrm>
            <a:custGeom>
              <a:avLst/>
              <a:gdLst/>
              <a:ahLst/>
              <a:cxnLst/>
              <a:rect l="0" t="0" r="0" b="0"/>
              <a:pathLst>
                <a:path w="317496" h="336992">
                  <a:moveTo>
                    <a:pt x="317495" y="175821"/>
                  </a:moveTo>
                  <a:lnTo>
                    <a:pt x="0" y="249080"/>
                  </a:lnTo>
                  <a:lnTo>
                    <a:pt x="222611" y="0"/>
                  </a:lnTo>
                  <a:lnTo>
                    <a:pt x="182469" y="336991"/>
                  </a:lnTo>
                  <a:lnTo>
                    <a:pt x="10948" y="476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660267" y="889762"/>
              <a:ext cx="317120" cy="337821"/>
            </a:xfrm>
            <a:custGeom>
              <a:avLst/>
              <a:gdLst/>
              <a:ahLst/>
              <a:cxnLst/>
              <a:rect l="0" t="0" r="0" b="0"/>
              <a:pathLst>
                <a:path w="317120" h="337821">
                  <a:moveTo>
                    <a:pt x="317119" y="178435"/>
                  </a:moveTo>
                  <a:lnTo>
                    <a:pt x="0" y="250571"/>
                  </a:lnTo>
                  <a:lnTo>
                    <a:pt x="224790" y="0"/>
                  </a:lnTo>
                  <a:lnTo>
                    <a:pt x="183515" y="337820"/>
                  </a:lnTo>
                  <a:lnTo>
                    <a:pt x="13843" y="48387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660938" y="890902"/>
              <a:ext cx="317495" cy="336991"/>
            </a:xfrm>
            <a:custGeom>
              <a:avLst/>
              <a:gdLst/>
              <a:ahLst/>
              <a:cxnLst/>
              <a:rect l="0" t="0" r="0" b="0"/>
              <a:pathLst>
                <a:path w="317495" h="336991">
                  <a:moveTo>
                    <a:pt x="317494" y="175821"/>
                  </a:moveTo>
                  <a:lnTo>
                    <a:pt x="0" y="249080"/>
                  </a:lnTo>
                  <a:lnTo>
                    <a:pt x="222611" y="0"/>
                  </a:lnTo>
                  <a:lnTo>
                    <a:pt x="182468" y="336990"/>
                  </a:lnTo>
                  <a:lnTo>
                    <a:pt x="14597" y="476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029956" y="3319399"/>
              <a:ext cx="315596" cy="336297"/>
            </a:xfrm>
            <a:custGeom>
              <a:avLst/>
              <a:gdLst/>
              <a:ahLst/>
              <a:cxnLst/>
              <a:rect l="0" t="0" r="0" b="0"/>
              <a:pathLst>
                <a:path w="315596" h="336297">
                  <a:moveTo>
                    <a:pt x="315595" y="178435"/>
                  </a:moveTo>
                  <a:lnTo>
                    <a:pt x="0" y="249047"/>
                  </a:lnTo>
                  <a:lnTo>
                    <a:pt x="224790" y="0"/>
                  </a:lnTo>
                  <a:lnTo>
                    <a:pt x="181737" y="336296"/>
                  </a:lnTo>
                  <a:lnTo>
                    <a:pt x="12446" y="48387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029214" y="3319430"/>
              <a:ext cx="317496" cy="336992"/>
            </a:xfrm>
            <a:custGeom>
              <a:avLst/>
              <a:gdLst/>
              <a:ahLst/>
              <a:cxnLst/>
              <a:rect l="0" t="0" r="0" b="0"/>
              <a:pathLst>
                <a:path w="317496" h="336992">
                  <a:moveTo>
                    <a:pt x="317495" y="179484"/>
                  </a:moveTo>
                  <a:lnTo>
                    <a:pt x="0" y="249080"/>
                  </a:lnTo>
                  <a:lnTo>
                    <a:pt x="226261" y="0"/>
                  </a:lnTo>
                  <a:lnTo>
                    <a:pt x="182468" y="336991"/>
                  </a:lnTo>
                  <a:lnTo>
                    <a:pt x="14597" y="476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973441" y="5440299"/>
              <a:ext cx="317120" cy="337694"/>
            </a:xfrm>
            <a:custGeom>
              <a:avLst/>
              <a:gdLst/>
              <a:ahLst/>
              <a:cxnLst/>
              <a:rect l="0" t="0" r="0" b="0"/>
              <a:pathLst>
                <a:path w="317120" h="337694">
                  <a:moveTo>
                    <a:pt x="317119" y="178308"/>
                  </a:moveTo>
                  <a:lnTo>
                    <a:pt x="0" y="250571"/>
                  </a:lnTo>
                  <a:lnTo>
                    <a:pt x="224790" y="0"/>
                  </a:lnTo>
                  <a:lnTo>
                    <a:pt x="181737" y="337693"/>
                  </a:lnTo>
                  <a:lnTo>
                    <a:pt x="13462" y="48260"/>
                  </a:lnTo>
                  <a:close/>
                </a:path>
              </a:pathLst>
            </a:custGeom>
            <a:solidFill>
              <a:srgbClr val="EDEDBA"/>
            </a:solidFill>
            <a:ln w="0" cap="flat" cmpd="sng" algn="ctr">
              <a:solidFill>
                <a:srgbClr val="EDED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974475" y="5440271"/>
              <a:ext cx="317496" cy="336991"/>
            </a:xfrm>
            <a:custGeom>
              <a:avLst/>
              <a:gdLst/>
              <a:ahLst/>
              <a:cxnLst/>
              <a:rect l="0" t="0" r="0" b="0"/>
              <a:pathLst>
                <a:path w="317496" h="336991">
                  <a:moveTo>
                    <a:pt x="317495" y="179484"/>
                  </a:moveTo>
                  <a:lnTo>
                    <a:pt x="0" y="249080"/>
                  </a:lnTo>
                  <a:lnTo>
                    <a:pt x="222611" y="0"/>
                  </a:lnTo>
                  <a:lnTo>
                    <a:pt x="182468" y="336990"/>
                  </a:lnTo>
                  <a:lnTo>
                    <a:pt x="10948" y="476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577586" y="6023102"/>
              <a:ext cx="317120" cy="337694"/>
            </a:xfrm>
            <a:custGeom>
              <a:avLst/>
              <a:gdLst/>
              <a:ahLst/>
              <a:cxnLst/>
              <a:rect l="0" t="0" r="0" b="0"/>
              <a:pathLst>
                <a:path w="317120" h="337694">
                  <a:moveTo>
                    <a:pt x="317119" y="178689"/>
                  </a:moveTo>
                  <a:lnTo>
                    <a:pt x="0" y="250444"/>
                  </a:lnTo>
                  <a:lnTo>
                    <a:pt x="224790" y="0"/>
                  </a:lnTo>
                  <a:lnTo>
                    <a:pt x="181737" y="337693"/>
                  </a:lnTo>
                  <a:lnTo>
                    <a:pt x="13462" y="48260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576850" y="6022678"/>
              <a:ext cx="317494" cy="336994"/>
            </a:xfrm>
            <a:custGeom>
              <a:avLst/>
              <a:gdLst/>
              <a:ahLst/>
              <a:cxnLst/>
              <a:rect l="0" t="0" r="0" b="0"/>
              <a:pathLst>
                <a:path w="317494" h="336994">
                  <a:moveTo>
                    <a:pt x="317493" y="179485"/>
                  </a:moveTo>
                  <a:lnTo>
                    <a:pt x="0" y="249081"/>
                  </a:lnTo>
                  <a:lnTo>
                    <a:pt x="226259" y="0"/>
                  </a:lnTo>
                  <a:lnTo>
                    <a:pt x="182467" y="336993"/>
                  </a:lnTo>
                  <a:lnTo>
                    <a:pt x="14597" y="476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003677" y="6165469"/>
              <a:ext cx="315723" cy="336678"/>
            </a:xfrm>
            <a:custGeom>
              <a:avLst/>
              <a:gdLst/>
              <a:ahLst/>
              <a:cxnLst/>
              <a:rect l="0" t="0" r="0" b="0"/>
              <a:pathLst>
                <a:path w="315723" h="336678">
                  <a:moveTo>
                    <a:pt x="315722" y="177292"/>
                  </a:moveTo>
                  <a:lnTo>
                    <a:pt x="0" y="249555"/>
                  </a:lnTo>
                  <a:lnTo>
                    <a:pt x="224790" y="0"/>
                  </a:lnTo>
                  <a:lnTo>
                    <a:pt x="182118" y="336677"/>
                  </a:lnTo>
                  <a:lnTo>
                    <a:pt x="12446" y="48768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004053" y="6165531"/>
              <a:ext cx="313845" cy="336992"/>
            </a:xfrm>
            <a:custGeom>
              <a:avLst/>
              <a:gdLst/>
              <a:ahLst/>
              <a:cxnLst/>
              <a:rect l="0" t="0" r="0" b="0"/>
              <a:pathLst>
                <a:path w="313845" h="336992">
                  <a:moveTo>
                    <a:pt x="313844" y="175821"/>
                  </a:moveTo>
                  <a:lnTo>
                    <a:pt x="0" y="249081"/>
                  </a:lnTo>
                  <a:lnTo>
                    <a:pt x="226260" y="0"/>
                  </a:lnTo>
                  <a:lnTo>
                    <a:pt x="182468" y="336991"/>
                  </a:lnTo>
                  <a:lnTo>
                    <a:pt x="10949" y="476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181479" y="4726051"/>
              <a:ext cx="317501" cy="337694"/>
            </a:xfrm>
            <a:custGeom>
              <a:avLst/>
              <a:gdLst/>
              <a:ahLst/>
              <a:cxnLst/>
              <a:rect l="0" t="0" r="0" b="0"/>
              <a:pathLst>
                <a:path w="317501" h="337694">
                  <a:moveTo>
                    <a:pt x="317500" y="178308"/>
                  </a:moveTo>
                  <a:lnTo>
                    <a:pt x="0" y="250444"/>
                  </a:lnTo>
                  <a:lnTo>
                    <a:pt x="224790" y="0"/>
                  </a:lnTo>
                  <a:lnTo>
                    <a:pt x="183515" y="337693"/>
                  </a:lnTo>
                  <a:lnTo>
                    <a:pt x="13843" y="48260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182949" y="4725999"/>
              <a:ext cx="317494" cy="336991"/>
            </a:xfrm>
            <a:custGeom>
              <a:avLst/>
              <a:gdLst/>
              <a:ahLst/>
              <a:cxnLst/>
              <a:rect l="0" t="0" r="0" b="0"/>
              <a:pathLst>
                <a:path w="317494" h="336991">
                  <a:moveTo>
                    <a:pt x="317493" y="179484"/>
                  </a:moveTo>
                  <a:lnTo>
                    <a:pt x="0" y="249079"/>
                  </a:lnTo>
                  <a:lnTo>
                    <a:pt x="222610" y="0"/>
                  </a:lnTo>
                  <a:lnTo>
                    <a:pt x="182467" y="336990"/>
                  </a:lnTo>
                  <a:lnTo>
                    <a:pt x="10948" y="476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981573" y="1527937"/>
              <a:ext cx="317120" cy="336170"/>
            </a:xfrm>
            <a:custGeom>
              <a:avLst/>
              <a:gdLst/>
              <a:ahLst/>
              <a:cxnLst/>
              <a:rect l="0" t="0" r="0" b="0"/>
              <a:pathLst>
                <a:path w="317120" h="336170">
                  <a:moveTo>
                    <a:pt x="317119" y="178689"/>
                  </a:moveTo>
                  <a:lnTo>
                    <a:pt x="0" y="249047"/>
                  </a:lnTo>
                  <a:lnTo>
                    <a:pt x="224790" y="0"/>
                  </a:lnTo>
                  <a:lnTo>
                    <a:pt x="182118" y="336169"/>
                  </a:lnTo>
                  <a:lnTo>
                    <a:pt x="13843" y="48260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981925" y="1528254"/>
              <a:ext cx="317497" cy="336991"/>
            </a:xfrm>
            <a:custGeom>
              <a:avLst/>
              <a:gdLst/>
              <a:ahLst/>
              <a:cxnLst/>
              <a:rect l="0" t="0" r="0" b="0"/>
              <a:pathLst>
                <a:path w="317497" h="336991">
                  <a:moveTo>
                    <a:pt x="317496" y="179483"/>
                  </a:moveTo>
                  <a:lnTo>
                    <a:pt x="0" y="249079"/>
                  </a:lnTo>
                  <a:lnTo>
                    <a:pt x="226261" y="0"/>
                  </a:lnTo>
                  <a:lnTo>
                    <a:pt x="182469" y="336990"/>
                  </a:lnTo>
                  <a:lnTo>
                    <a:pt x="14598" y="476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263136" y="1405890"/>
              <a:ext cx="315596" cy="338075"/>
            </a:xfrm>
            <a:custGeom>
              <a:avLst/>
              <a:gdLst/>
              <a:ahLst/>
              <a:cxnLst/>
              <a:rect l="0" t="0" r="0" b="0"/>
              <a:pathLst>
                <a:path w="315596" h="338075">
                  <a:moveTo>
                    <a:pt x="315595" y="178816"/>
                  </a:moveTo>
                  <a:lnTo>
                    <a:pt x="0" y="250571"/>
                  </a:lnTo>
                  <a:lnTo>
                    <a:pt x="224790" y="0"/>
                  </a:lnTo>
                  <a:lnTo>
                    <a:pt x="181991" y="338074"/>
                  </a:lnTo>
                  <a:lnTo>
                    <a:pt x="12319" y="48768"/>
                  </a:lnTo>
                  <a:close/>
                </a:path>
              </a:pathLst>
            </a:custGeom>
            <a:solidFill>
              <a:srgbClr val="EDEDBA"/>
            </a:solidFill>
            <a:ln w="0" cap="flat" cmpd="sng" algn="ctr">
              <a:solidFill>
                <a:srgbClr val="EDED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263081" y="1407376"/>
              <a:ext cx="317495" cy="336992"/>
            </a:xfrm>
            <a:custGeom>
              <a:avLst/>
              <a:gdLst/>
              <a:ahLst/>
              <a:cxnLst/>
              <a:rect l="0" t="0" r="0" b="0"/>
              <a:pathLst>
                <a:path w="317495" h="336992">
                  <a:moveTo>
                    <a:pt x="317494" y="175821"/>
                  </a:moveTo>
                  <a:lnTo>
                    <a:pt x="0" y="249080"/>
                  </a:lnTo>
                  <a:lnTo>
                    <a:pt x="226260" y="0"/>
                  </a:lnTo>
                  <a:lnTo>
                    <a:pt x="182467" y="336991"/>
                  </a:lnTo>
                  <a:lnTo>
                    <a:pt x="10948" y="476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427087" y="2033016"/>
              <a:ext cx="315596" cy="336551"/>
            </a:xfrm>
            <a:custGeom>
              <a:avLst/>
              <a:gdLst/>
              <a:ahLst/>
              <a:cxnLst/>
              <a:rect l="0" t="0" r="0" b="0"/>
              <a:pathLst>
                <a:path w="315596" h="336551">
                  <a:moveTo>
                    <a:pt x="315595" y="178689"/>
                  </a:moveTo>
                  <a:lnTo>
                    <a:pt x="0" y="249428"/>
                  </a:lnTo>
                  <a:lnTo>
                    <a:pt x="224790" y="0"/>
                  </a:lnTo>
                  <a:lnTo>
                    <a:pt x="182118" y="336550"/>
                  </a:lnTo>
                  <a:lnTo>
                    <a:pt x="12446" y="48768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427071" y="2033739"/>
              <a:ext cx="313845" cy="336991"/>
            </a:xfrm>
            <a:custGeom>
              <a:avLst/>
              <a:gdLst/>
              <a:ahLst/>
              <a:cxnLst/>
              <a:rect l="0" t="0" r="0" b="0"/>
              <a:pathLst>
                <a:path w="313845" h="336991">
                  <a:moveTo>
                    <a:pt x="313844" y="179484"/>
                  </a:moveTo>
                  <a:lnTo>
                    <a:pt x="0" y="249080"/>
                  </a:lnTo>
                  <a:lnTo>
                    <a:pt x="226260" y="0"/>
                  </a:lnTo>
                  <a:lnTo>
                    <a:pt x="182468" y="336990"/>
                  </a:lnTo>
                  <a:lnTo>
                    <a:pt x="10948" y="476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347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4000" y="342900"/>
            <a:ext cx="9728200" cy="38318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smtClean="0">
                <a:solidFill>
                  <a:srgbClr val="000000"/>
                </a:solidFill>
                <a:latin typeface="Trebuchet MS - 36"/>
              </a:rPr>
              <a:t>Super Hero Stores are having a sale and the local super heroes are taking advantage by stocking up whilst it's cheap.</a:t>
            </a:r>
          </a:p>
          <a:p>
            <a:pPr algn="ctr"/>
            <a:endParaRPr lang="en-GB" sz="2700" smtClean="0">
              <a:solidFill>
                <a:srgbClr val="000000"/>
              </a:solidFill>
              <a:latin typeface="Trebuchet MS - 36"/>
            </a:endParaRPr>
          </a:p>
          <a:p>
            <a:pPr algn="ctr"/>
            <a:r>
              <a:rPr lang="en-GB" sz="2700" smtClean="0">
                <a:solidFill>
                  <a:srgbClr val="000000"/>
                </a:solidFill>
                <a:latin typeface="Trebuchet MS - 36"/>
              </a:rPr>
              <a:t>Unfortunately the price label printer has broken, so the items still have their original price together with the percentage reduction.</a:t>
            </a:r>
          </a:p>
          <a:p>
            <a:pPr algn="ctr"/>
            <a:endParaRPr lang="en-GB" sz="2700" smtClean="0">
              <a:solidFill>
                <a:srgbClr val="000000"/>
              </a:solidFill>
              <a:latin typeface="Trebuchet MS - 36"/>
            </a:endParaRPr>
          </a:p>
          <a:p>
            <a:pPr algn="ctr"/>
            <a:r>
              <a:rPr lang="en-GB" sz="2700" smtClean="0">
                <a:solidFill>
                  <a:srgbClr val="000000"/>
                </a:solidFill>
                <a:latin typeface="Trebuchet MS - 36"/>
              </a:rPr>
              <a:t>Can you calculate what each superhero should pay for each item in the sale?</a:t>
            </a:r>
            <a:endParaRPr lang="en-GB" sz="2700">
              <a:solidFill>
                <a:srgbClr val="000000"/>
              </a:solidFill>
              <a:latin typeface="Trebuchet MS - 36"/>
            </a:endParaRPr>
          </a:p>
        </p:txBody>
      </p:sp>
    </p:spTree>
    <p:extLst>
      <p:ext uri="{BB962C8B-B14F-4D97-AF65-F5344CB8AC3E}">
        <p14:creationId xmlns:p14="http://schemas.microsoft.com/office/powerpoint/2010/main" val="19333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22300" y="304800"/>
            <a:ext cx="9423400" cy="6540881"/>
            <a:chOff x="622300" y="304800"/>
            <a:chExt cx="9423400" cy="6540881"/>
          </a:xfrm>
        </p:grpSpPr>
        <p:grpSp>
          <p:nvGrpSpPr>
            <p:cNvPr id="8" name="Group 7"/>
            <p:cNvGrpSpPr/>
            <p:nvPr/>
          </p:nvGrpSpPr>
          <p:grpSpPr>
            <a:xfrm>
              <a:off x="622300" y="304800"/>
              <a:ext cx="4038600" cy="6540881"/>
              <a:chOff x="622300" y="304800"/>
              <a:chExt cx="4038600" cy="6540881"/>
            </a:xfrm>
          </p:grpSpPr>
          <p:pic>
            <p:nvPicPr>
              <p:cNvPr id="2" name="Picture 1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6073" y="3608705"/>
                <a:ext cx="2041017" cy="323697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779653" y="1028065"/>
                <a:ext cx="2934641" cy="2809368"/>
                <a:chOff x="779653" y="1028065"/>
                <a:chExt cx="2934641" cy="2809368"/>
              </a:xfrm>
            </p:grpSpPr>
            <p:sp>
              <p:nvSpPr>
                <p:cNvPr id="3" name="Freeform 2"/>
                <p:cNvSpPr/>
                <p:nvPr/>
              </p:nvSpPr>
              <p:spPr>
                <a:xfrm>
                  <a:off x="779653" y="1028065"/>
                  <a:ext cx="2934336" cy="28093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34336" h="2809368">
                      <a:moveTo>
                        <a:pt x="1744472" y="1143"/>
                      </a:moveTo>
                      <a:lnTo>
                        <a:pt x="1821053" y="4699"/>
                      </a:lnTo>
                      <a:lnTo>
                        <a:pt x="1894840" y="11176"/>
                      </a:lnTo>
                      <a:lnTo>
                        <a:pt x="1966087" y="20193"/>
                      </a:lnTo>
                      <a:lnTo>
                        <a:pt x="2034540" y="31496"/>
                      </a:lnTo>
                      <a:lnTo>
                        <a:pt x="2100072" y="44577"/>
                      </a:lnTo>
                      <a:lnTo>
                        <a:pt x="2162937" y="59944"/>
                      </a:lnTo>
                      <a:lnTo>
                        <a:pt x="2223770" y="77851"/>
                      </a:lnTo>
                      <a:lnTo>
                        <a:pt x="2281301" y="97409"/>
                      </a:lnTo>
                      <a:lnTo>
                        <a:pt x="2336673" y="118999"/>
                      </a:lnTo>
                      <a:lnTo>
                        <a:pt x="2389124" y="142113"/>
                      </a:lnTo>
                      <a:lnTo>
                        <a:pt x="2439035" y="167132"/>
                      </a:lnTo>
                      <a:lnTo>
                        <a:pt x="2486533" y="193802"/>
                      </a:lnTo>
                      <a:lnTo>
                        <a:pt x="2531872" y="221742"/>
                      </a:lnTo>
                      <a:lnTo>
                        <a:pt x="2574036" y="251460"/>
                      </a:lnTo>
                      <a:lnTo>
                        <a:pt x="2614422" y="283083"/>
                      </a:lnTo>
                      <a:lnTo>
                        <a:pt x="2651887" y="315849"/>
                      </a:lnTo>
                      <a:lnTo>
                        <a:pt x="2686939" y="348996"/>
                      </a:lnTo>
                      <a:lnTo>
                        <a:pt x="2719705" y="384048"/>
                      </a:lnTo>
                      <a:lnTo>
                        <a:pt x="2750058" y="420497"/>
                      </a:lnTo>
                      <a:lnTo>
                        <a:pt x="2777871" y="457327"/>
                      </a:lnTo>
                      <a:lnTo>
                        <a:pt x="2803525" y="495300"/>
                      </a:lnTo>
                      <a:lnTo>
                        <a:pt x="2847594" y="573278"/>
                      </a:lnTo>
                      <a:lnTo>
                        <a:pt x="2882773" y="654177"/>
                      </a:lnTo>
                      <a:lnTo>
                        <a:pt x="2908173" y="736727"/>
                      </a:lnTo>
                      <a:lnTo>
                        <a:pt x="2925572" y="821182"/>
                      </a:lnTo>
                      <a:lnTo>
                        <a:pt x="2934335" y="906399"/>
                      </a:lnTo>
                      <a:lnTo>
                        <a:pt x="2934335" y="990727"/>
                      </a:lnTo>
                      <a:lnTo>
                        <a:pt x="2925953" y="1075182"/>
                      </a:lnTo>
                      <a:lnTo>
                        <a:pt x="2909443" y="1157859"/>
                      </a:lnTo>
                      <a:lnTo>
                        <a:pt x="2885059" y="1238631"/>
                      </a:lnTo>
                      <a:lnTo>
                        <a:pt x="2852928" y="1317244"/>
                      </a:lnTo>
                      <a:lnTo>
                        <a:pt x="2812542" y="1392301"/>
                      </a:lnTo>
                      <a:lnTo>
                        <a:pt x="2765425" y="1462913"/>
                      </a:lnTo>
                      <a:lnTo>
                        <a:pt x="2710307" y="1528953"/>
                      </a:lnTo>
                      <a:lnTo>
                        <a:pt x="2648204" y="1590167"/>
                      </a:lnTo>
                      <a:lnTo>
                        <a:pt x="2615057" y="1618869"/>
                      </a:lnTo>
                      <a:lnTo>
                        <a:pt x="2579370" y="1645031"/>
                      </a:lnTo>
                      <a:lnTo>
                        <a:pt x="2542540" y="1670431"/>
                      </a:lnTo>
                      <a:lnTo>
                        <a:pt x="2503805" y="1693799"/>
                      </a:lnTo>
                      <a:lnTo>
                        <a:pt x="2463419" y="1715135"/>
                      </a:lnTo>
                      <a:lnTo>
                        <a:pt x="2421255" y="1734820"/>
                      </a:lnTo>
                      <a:lnTo>
                        <a:pt x="2377821" y="1751965"/>
                      </a:lnTo>
                      <a:lnTo>
                        <a:pt x="2331974" y="1767459"/>
                      </a:lnTo>
                      <a:lnTo>
                        <a:pt x="2285619" y="1781048"/>
                      </a:lnTo>
                      <a:lnTo>
                        <a:pt x="2236724" y="1791843"/>
                      </a:lnTo>
                      <a:lnTo>
                        <a:pt x="2186940" y="1800733"/>
                      </a:lnTo>
                      <a:lnTo>
                        <a:pt x="2135124" y="1807337"/>
                      </a:lnTo>
                      <a:lnTo>
                        <a:pt x="2082038" y="1810766"/>
                      </a:lnTo>
                      <a:lnTo>
                        <a:pt x="2027936" y="1812671"/>
                      </a:lnTo>
                      <a:lnTo>
                        <a:pt x="1846707" y="2809367"/>
                      </a:lnTo>
                      <a:lnTo>
                        <a:pt x="1665224" y="1812671"/>
                      </a:lnTo>
                      <a:lnTo>
                        <a:pt x="1560576" y="1810766"/>
                      </a:lnTo>
                      <a:lnTo>
                        <a:pt x="1459484" y="1807337"/>
                      </a:lnTo>
                      <a:lnTo>
                        <a:pt x="1361948" y="1800733"/>
                      </a:lnTo>
                      <a:lnTo>
                        <a:pt x="1267968" y="1791843"/>
                      </a:lnTo>
                      <a:lnTo>
                        <a:pt x="1177036" y="1781048"/>
                      </a:lnTo>
                      <a:lnTo>
                        <a:pt x="1090168" y="1767459"/>
                      </a:lnTo>
                      <a:lnTo>
                        <a:pt x="1005586" y="1751965"/>
                      </a:lnTo>
                      <a:lnTo>
                        <a:pt x="925449" y="1734820"/>
                      </a:lnTo>
                      <a:lnTo>
                        <a:pt x="848741" y="1715135"/>
                      </a:lnTo>
                      <a:lnTo>
                        <a:pt x="774954" y="1693799"/>
                      </a:lnTo>
                      <a:lnTo>
                        <a:pt x="704215" y="1670431"/>
                      </a:lnTo>
                      <a:lnTo>
                        <a:pt x="637540" y="1645031"/>
                      </a:lnTo>
                      <a:lnTo>
                        <a:pt x="573913" y="1618869"/>
                      </a:lnTo>
                      <a:lnTo>
                        <a:pt x="513969" y="1590167"/>
                      </a:lnTo>
                      <a:lnTo>
                        <a:pt x="456819" y="1560449"/>
                      </a:lnTo>
                      <a:lnTo>
                        <a:pt x="403352" y="1528953"/>
                      </a:lnTo>
                      <a:lnTo>
                        <a:pt x="353314" y="1496949"/>
                      </a:lnTo>
                      <a:lnTo>
                        <a:pt x="306832" y="1462913"/>
                      </a:lnTo>
                      <a:lnTo>
                        <a:pt x="262890" y="1427861"/>
                      </a:lnTo>
                      <a:lnTo>
                        <a:pt x="223139" y="1392301"/>
                      </a:lnTo>
                      <a:lnTo>
                        <a:pt x="186182" y="1355344"/>
                      </a:lnTo>
                      <a:lnTo>
                        <a:pt x="152908" y="1317244"/>
                      </a:lnTo>
                      <a:lnTo>
                        <a:pt x="122555" y="1278636"/>
                      </a:lnTo>
                      <a:lnTo>
                        <a:pt x="95885" y="1238631"/>
                      </a:lnTo>
                      <a:lnTo>
                        <a:pt x="72517" y="1198880"/>
                      </a:lnTo>
                      <a:lnTo>
                        <a:pt x="52451" y="1157859"/>
                      </a:lnTo>
                      <a:lnTo>
                        <a:pt x="35052" y="1116838"/>
                      </a:lnTo>
                      <a:lnTo>
                        <a:pt x="21463" y="1075182"/>
                      </a:lnTo>
                      <a:lnTo>
                        <a:pt x="11303" y="1033018"/>
                      </a:lnTo>
                      <a:lnTo>
                        <a:pt x="4191" y="990727"/>
                      </a:lnTo>
                      <a:lnTo>
                        <a:pt x="635" y="948563"/>
                      </a:lnTo>
                      <a:lnTo>
                        <a:pt x="0" y="906399"/>
                      </a:lnTo>
                      <a:lnTo>
                        <a:pt x="2413" y="863600"/>
                      </a:lnTo>
                      <a:lnTo>
                        <a:pt x="8382" y="821182"/>
                      </a:lnTo>
                      <a:lnTo>
                        <a:pt x="17907" y="779018"/>
                      </a:lnTo>
                      <a:lnTo>
                        <a:pt x="30353" y="736727"/>
                      </a:lnTo>
                      <a:lnTo>
                        <a:pt x="45847" y="695198"/>
                      </a:lnTo>
                      <a:lnTo>
                        <a:pt x="64262" y="654177"/>
                      </a:lnTo>
                      <a:lnTo>
                        <a:pt x="86868" y="613664"/>
                      </a:lnTo>
                      <a:lnTo>
                        <a:pt x="111887" y="573278"/>
                      </a:lnTo>
                      <a:lnTo>
                        <a:pt x="140335" y="534035"/>
                      </a:lnTo>
                      <a:lnTo>
                        <a:pt x="171831" y="495300"/>
                      </a:lnTo>
                      <a:lnTo>
                        <a:pt x="206883" y="457327"/>
                      </a:lnTo>
                      <a:lnTo>
                        <a:pt x="244983" y="420497"/>
                      </a:lnTo>
                      <a:lnTo>
                        <a:pt x="286131" y="384048"/>
                      </a:lnTo>
                      <a:lnTo>
                        <a:pt x="330708" y="348996"/>
                      </a:lnTo>
                      <a:lnTo>
                        <a:pt x="378333" y="315849"/>
                      </a:lnTo>
                      <a:lnTo>
                        <a:pt x="428752" y="283083"/>
                      </a:lnTo>
                      <a:lnTo>
                        <a:pt x="482981" y="251460"/>
                      </a:lnTo>
                      <a:lnTo>
                        <a:pt x="540004" y="221742"/>
                      </a:lnTo>
                      <a:lnTo>
                        <a:pt x="600202" y="193802"/>
                      </a:lnTo>
                      <a:lnTo>
                        <a:pt x="663067" y="167132"/>
                      </a:lnTo>
                      <a:lnTo>
                        <a:pt x="729742" y="142113"/>
                      </a:lnTo>
                      <a:lnTo>
                        <a:pt x="799338" y="118999"/>
                      </a:lnTo>
                      <a:lnTo>
                        <a:pt x="871855" y="97409"/>
                      </a:lnTo>
                      <a:lnTo>
                        <a:pt x="948055" y="77851"/>
                      </a:lnTo>
                      <a:lnTo>
                        <a:pt x="1026541" y="59944"/>
                      </a:lnTo>
                      <a:lnTo>
                        <a:pt x="1108583" y="44577"/>
                      </a:lnTo>
                      <a:lnTo>
                        <a:pt x="1193673" y="31496"/>
                      </a:lnTo>
                      <a:lnTo>
                        <a:pt x="1281684" y="20193"/>
                      </a:lnTo>
                      <a:lnTo>
                        <a:pt x="1373251" y="11176"/>
                      </a:lnTo>
                      <a:lnTo>
                        <a:pt x="1467104" y="4699"/>
                      </a:lnTo>
                      <a:lnTo>
                        <a:pt x="1564767" y="1143"/>
                      </a:lnTo>
                      <a:lnTo>
                        <a:pt x="16652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779653" y="1028068"/>
                  <a:ext cx="2934641" cy="28087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34641" h="2808758">
                      <a:moveTo>
                        <a:pt x="1664799" y="0"/>
                      </a:moveTo>
                      <a:lnTo>
                        <a:pt x="1564093" y="1573"/>
                      </a:lnTo>
                      <a:lnTo>
                        <a:pt x="1466534" y="4720"/>
                      </a:lnTo>
                      <a:lnTo>
                        <a:pt x="1373695" y="11014"/>
                      </a:lnTo>
                      <a:lnTo>
                        <a:pt x="1282430" y="20456"/>
                      </a:lnTo>
                      <a:lnTo>
                        <a:pt x="1194312" y="31470"/>
                      </a:lnTo>
                      <a:lnTo>
                        <a:pt x="1109341" y="44059"/>
                      </a:lnTo>
                      <a:lnTo>
                        <a:pt x="1025944" y="59794"/>
                      </a:lnTo>
                      <a:lnTo>
                        <a:pt x="948841" y="78676"/>
                      </a:lnTo>
                      <a:lnTo>
                        <a:pt x="871738" y="97559"/>
                      </a:lnTo>
                      <a:lnTo>
                        <a:pt x="799355" y="119588"/>
                      </a:lnTo>
                      <a:lnTo>
                        <a:pt x="730120" y="141618"/>
                      </a:lnTo>
                      <a:lnTo>
                        <a:pt x="662458" y="166794"/>
                      </a:lnTo>
                      <a:lnTo>
                        <a:pt x="599516" y="193544"/>
                      </a:lnTo>
                      <a:lnTo>
                        <a:pt x="539722" y="221868"/>
                      </a:lnTo>
                      <a:lnTo>
                        <a:pt x="483075" y="251765"/>
                      </a:lnTo>
                      <a:lnTo>
                        <a:pt x="429575" y="283236"/>
                      </a:lnTo>
                      <a:lnTo>
                        <a:pt x="377648" y="316280"/>
                      </a:lnTo>
                      <a:lnTo>
                        <a:pt x="330442" y="349324"/>
                      </a:lnTo>
                      <a:lnTo>
                        <a:pt x="286383" y="383942"/>
                      </a:lnTo>
                      <a:lnTo>
                        <a:pt x="245471" y="420133"/>
                      </a:lnTo>
                      <a:lnTo>
                        <a:pt x="207707" y="457898"/>
                      </a:lnTo>
                      <a:lnTo>
                        <a:pt x="171515" y="495663"/>
                      </a:lnTo>
                      <a:lnTo>
                        <a:pt x="140045" y="533428"/>
                      </a:lnTo>
                      <a:lnTo>
                        <a:pt x="111721" y="572766"/>
                      </a:lnTo>
                      <a:lnTo>
                        <a:pt x="86544" y="613678"/>
                      </a:lnTo>
                      <a:lnTo>
                        <a:pt x="64515" y="654590"/>
                      </a:lnTo>
                      <a:lnTo>
                        <a:pt x="45633" y="695502"/>
                      </a:lnTo>
                      <a:lnTo>
                        <a:pt x="29897" y="736413"/>
                      </a:lnTo>
                      <a:lnTo>
                        <a:pt x="17309" y="778899"/>
                      </a:lnTo>
                      <a:lnTo>
                        <a:pt x="7868" y="821384"/>
                      </a:lnTo>
                      <a:lnTo>
                        <a:pt x="3147" y="863870"/>
                      </a:lnTo>
                      <a:lnTo>
                        <a:pt x="0" y="906355"/>
                      </a:lnTo>
                      <a:lnTo>
                        <a:pt x="0" y="948840"/>
                      </a:lnTo>
                      <a:lnTo>
                        <a:pt x="4721" y="991326"/>
                      </a:lnTo>
                      <a:lnTo>
                        <a:pt x="11015" y="1033811"/>
                      </a:lnTo>
                      <a:lnTo>
                        <a:pt x="22030" y="1074723"/>
                      </a:lnTo>
                      <a:lnTo>
                        <a:pt x="34618" y="1117209"/>
                      </a:lnTo>
                      <a:lnTo>
                        <a:pt x="51927" y="1158121"/>
                      </a:lnTo>
                      <a:lnTo>
                        <a:pt x="72383" y="1199032"/>
                      </a:lnTo>
                      <a:lnTo>
                        <a:pt x="95986" y="1238371"/>
                      </a:lnTo>
                      <a:lnTo>
                        <a:pt x="122736" y="1279283"/>
                      </a:lnTo>
                      <a:lnTo>
                        <a:pt x="152633" y="1317047"/>
                      </a:lnTo>
                      <a:lnTo>
                        <a:pt x="185677" y="1354812"/>
                      </a:lnTo>
                      <a:lnTo>
                        <a:pt x="223442" y="1392577"/>
                      </a:lnTo>
                      <a:lnTo>
                        <a:pt x="262780" y="1427195"/>
                      </a:lnTo>
                      <a:lnTo>
                        <a:pt x="306839" y="1463386"/>
                      </a:lnTo>
                      <a:lnTo>
                        <a:pt x="354045" y="1496430"/>
                      </a:lnTo>
                      <a:lnTo>
                        <a:pt x="402825" y="1529474"/>
                      </a:lnTo>
                      <a:lnTo>
                        <a:pt x="456325" y="1560945"/>
                      </a:lnTo>
                      <a:lnTo>
                        <a:pt x="514546" y="1590842"/>
                      </a:lnTo>
                      <a:lnTo>
                        <a:pt x="574340" y="1619166"/>
                      </a:lnTo>
                      <a:lnTo>
                        <a:pt x="637281" y="1644343"/>
                      </a:lnTo>
                      <a:lnTo>
                        <a:pt x="704943" y="1671092"/>
                      </a:lnTo>
                      <a:lnTo>
                        <a:pt x="775752" y="1693122"/>
                      </a:lnTo>
                      <a:lnTo>
                        <a:pt x="848135" y="1715152"/>
                      </a:lnTo>
                      <a:lnTo>
                        <a:pt x="925238" y="1735607"/>
                      </a:lnTo>
                      <a:lnTo>
                        <a:pt x="1005488" y="1751343"/>
                      </a:lnTo>
                      <a:lnTo>
                        <a:pt x="1090459" y="1767078"/>
                      </a:lnTo>
                      <a:lnTo>
                        <a:pt x="1177003" y="1781240"/>
                      </a:lnTo>
                      <a:lnTo>
                        <a:pt x="1268268" y="1792255"/>
                      </a:lnTo>
                      <a:lnTo>
                        <a:pt x="1362680" y="1800122"/>
                      </a:lnTo>
                      <a:lnTo>
                        <a:pt x="1460239" y="1807990"/>
                      </a:lnTo>
                      <a:lnTo>
                        <a:pt x="1560945" y="1811137"/>
                      </a:lnTo>
                      <a:lnTo>
                        <a:pt x="1664799" y="1812711"/>
                      </a:lnTo>
                      <a:lnTo>
                        <a:pt x="1847329" y="2808757"/>
                      </a:lnTo>
                      <a:lnTo>
                        <a:pt x="2028285" y="1812711"/>
                      </a:lnTo>
                      <a:lnTo>
                        <a:pt x="2081785" y="1811137"/>
                      </a:lnTo>
                      <a:lnTo>
                        <a:pt x="2135285" y="1807990"/>
                      </a:lnTo>
                      <a:lnTo>
                        <a:pt x="2187212" y="1800122"/>
                      </a:lnTo>
                      <a:lnTo>
                        <a:pt x="2235992" y="1792255"/>
                      </a:lnTo>
                      <a:lnTo>
                        <a:pt x="2286344" y="1781240"/>
                      </a:lnTo>
                      <a:lnTo>
                        <a:pt x="2331977" y="1767078"/>
                      </a:lnTo>
                      <a:lnTo>
                        <a:pt x="2377610" y="1751343"/>
                      </a:lnTo>
                      <a:lnTo>
                        <a:pt x="2421668" y="1735607"/>
                      </a:lnTo>
                      <a:lnTo>
                        <a:pt x="2462580" y="1715152"/>
                      </a:lnTo>
                      <a:lnTo>
                        <a:pt x="2503492" y="1693122"/>
                      </a:lnTo>
                      <a:lnTo>
                        <a:pt x="2542831" y="1671092"/>
                      </a:lnTo>
                      <a:lnTo>
                        <a:pt x="2579022" y="1644343"/>
                      </a:lnTo>
                      <a:lnTo>
                        <a:pt x="2615213" y="1619166"/>
                      </a:lnTo>
                      <a:lnTo>
                        <a:pt x="2648257" y="1590842"/>
                      </a:lnTo>
                      <a:lnTo>
                        <a:pt x="2709625" y="1529474"/>
                      </a:lnTo>
                      <a:lnTo>
                        <a:pt x="2766272" y="1463386"/>
                      </a:lnTo>
                      <a:lnTo>
                        <a:pt x="2811905" y="1392577"/>
                      </a:lnTo>
                      <a:lnTo>
                        <a:pt x="2852817" y="1317047"/>
                      </a:lnTo>
                      <a:lnTo>
                        <a:pt x="2884287" y="1238371"/>
                      </a:lnTo>
                      <a:lnTo>
                        <a:pt x="2909464" y="1158121"/>
                      </a:lnTo>
                      <a:lnTo>
                        <a:pt x="2925199" y="1074723"/>
                      </a:lnTo>
                      <a:lnTo>
                        <a:pt x="2934640" y="991326"/>
                      </a:lnTo>
                      <a:lnTo>
                        <a:pt x="2934640" y="906355"/>
                      </a:lnTo>
                      <a:lnTo>
                        <a:pt x="2925199" y="821384"/>
                      </a:lnTo>
                      <a:lnTo>
                        <a:pt x="2907890" y="736413"/>
                      </a:lnTo>
                      <a:lnTo>
                        <a:pt x="2882714" y="654590"/>
                      </a:lnTo>
                      <a:lnTo>
                        <a:pt x="2848096" y="572766"/>
                      </a:lnTo>
                      <a:lnTo>
                        <a:pt x="2804037" y="495663"/>
                      </a:lnTo>
                      <a:lnTo>
                        <a:pt x="2777287" y="457898"/>
                      </a:lnTo>
                      <a:lnTo>
                        <a:pt x="2750537" y="420133"/>
                      </a:lnTo>
                      <a:lnTo>
                        <a:pt x="2719066" y="383942"/>
                      </a:lnTo>
                      <a:lnTo>
                        <a:pt x="2687595" y="349324"/>
                      </a:lnTo>
                      <a:lnTo>
                        <a:pt x="2651404" y="316280"/>
                      </a:lnTo>
                      <a:lnTo>
                        <a:pt x="2613639" y="283236"/>
                      </a:lnTo>
                      <a:lnTo>
                        <a:pt x="2574301" y="251765"/>
                      </a:lnTo>
                      <a:lnTo>
                        <a:pt x="2531816" y="221868"/>
                      </a:lnTo>
                      <a:lnTo>
                        <a:pt x="2486183" y="193544"/>
                      </a:lnTo>
                      <a:lnTo>
                        <a:pt x="2438977" y="166794"/>
                      </a:lnTo>
                      <a:lnTo>
                        <a:pt x="2388624" y="141618"/>
                      </a:lnTo>
                      <a:lnTo>
                        <a:pt x="2336697" y="119588"/>
                      </a:lnTo>
                      <a:lnTo>
                        <a:pt x="2281624" y="97559"/>
                      </a:lnTo>
                      <a:lnTo>
                        <a:pt x="2223403" y="78676"/>
                      </a:lnTo>
                      <a:lnTo>
                        <a:pt x="2163609" y="59794"/>
                      </a:lnTo>
                      <a:lnTo>
                        <a:pt x="2100668" y="44059"/>
                      </a:lnTo>
                      <a:lnTo>
                        <a:pt x="2034579" y="31470"/>
                      </a:lnTo>
                      <a:lnTo>
                        <a:pt x="1966917" y="20456"/>
                      </a:lnTo>
                      <a:lnTo>
                        <a:pt x="1894535" y="11014"/>
                      </a:lnTo>
                      <a:lnTo>
                        <a:pt x="1820579" y="4720"/>
                      </a:lnTo>
                      <a:lnTo>
                        <a:pt x="1745049" y="1573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149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622300" y="304800"/>
                <a:ext cx="40386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Captain America: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66800" y="1498600"/>
                <a:ext cx="2489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I need a new shield!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771900" y="1726438"/>
              <a:ext cx="6273800" cy="3591260"/>
              <a:chOff x="3771900" y="1726438"/>
              <a:chExt cx="6273800" cy="359126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979922" y="1726438"/>
                <a:ext cx="1584072" cy="1747648"/>
                <a:chOff x="5979922" y="1726438"/>
                <a:chExt cx="1584072" cy="1747648"/>
              </a:xfrm>
            </p:grpSpPr>
            <p:sp>
              <p:nvSpPr>
                <p:cNvPr id="9" name="Freeform 8"/>
                <p:cNvSpPr/>
                <p:nvPr/>
              </p:nvSpPr>
              <p:spPr>
                <a:xfrm>
                  <a:off x="5979922" y="1726438"/>
                  <a:ext cx="1584072" cy="17476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84072" h="1747648">
                      <a:moveTo>
                        <a:pt x="793369" y="1747647"/>
                      </a:moveTo>
                      <a:lnTo>
                        <a:pt x="754126" y="1727327"/>
                      </a:lnTo>
                      <a:lnTo>
                        <a:pt x="714756" y="1705229"/>
                      </a:lnTo>
                      <a:lnTo>
                        <a:pt x="675513" y="1681353"/>
                      </a:lnTo>
                      <a:lnTo>
                        <a:pt x="636143" y="1654556"/>
                      </a:lnTo>
                      <a:lnTo>
                        <a:pt x="596773" y="1626108"/>
                      </a:lnTo>
                      <a:lnTo>
                        <a:pt x="520954" y="1561592"/>
                      </a:lnTo>
                      <a:lnTo>
                        <a:pt x="483489" y="1526667"/>
                      </a:lnTo>
                      <a:lnTo>
                        <a:pt x="446913" y="1488821"/>
                      </a:lnTo>
                      <a:lnTo>
                        <a:pt x="411353" y="1448308"/>
                      </a:lnTo>
                      <a:lnTo>
                        <a:pt x="376555" y="1406906"/>
                      </a:lnTo>
                      <a:lnTo>
                        <a:pt x="342773" y="1362710"/>
                      </a:lnTo>
                      <a:lnTo>
                        <a:pt x="309753" y="1315720"/>
                      </a:lnTo>
                      <a:lnTo>
                        <a:pt x="277876" y="1266952"/>
                      </a:lnTo>
                      <a:lnTo>
                        <a:pt x="247650" y="1216279"/>
                      </a:lnTo>
                      <a:lnTo>
                        <a:pt x="218440" y="1163828"/>
                      </a:lnTo>
                      <a:lnTo>
                        <a:pt x="191008" y="1108583"/>
                      </a:lnTo>
                      <a:lnTo>
                        <a:pt x="164465" y="1050544"/>
                      </a:lnTo>
                      <a:lnTo>
                        <a:pt x="139700" y="991616"/>
                      </a:lnTo>
                      <a:lnTo>
                        <a:pt x="116840" y="929894"/>
                      </a:lnTo>
                      <a:lnTo>
                        <a:pt x="95885" y="865505"/>
                      </a:lnTo>
                      <a:lnTo>
                        <a:pt x="75692" y="800100"/>
                      </a:lnTo>
                      <a:lnTo>
                        <a:pt x="58420" y="732028"/>
                      </a:lnTo>
                      <a:lnTo>
                        <a:pt x="43815" y="661035"/>
                      </a:lnTo>
                      <a:lnTo>
                        <a:pt x="30099" y="589280"/>
                      </a:lnTo>
                      <a:lnTo>
                        <a:pt x="19050" y="514604"/>
                      </a:lnTo>
                      <a:lnTo>
                        <a:pt x="10922" y="437388"/>
                      </a:lnTo>
                      <a:lnTo>
                        <a:pt x="4572" y="359029"/>
                      </a:lnTo>
                      <a:lnTo>
                        <a:pt x="762" y="278003"/>
                      </a:lnTo>
                      <a:lnTo>
                        <a:pt x="0" y="194310"/>
                      </a:lnTo>
                      <a:lnTo>
                        <a:pt x="762" y="109474"/>
                      </a:lnTo>
                      <a:lnTo>
                        <a:pt x="5334" y="21971"/>
                      </a:lnTo>
                      <a:lnTo>
                        <a:pt x="52832" y="56134"/>
                      </a:lnTo>
                      <a:lnTo>
                        <a:pt x="102362" y="84709"/>
                      </a:lnTo>
                      <a:lnTo>
                        <a:pt x="127889" y="96647"/>
                      </a:lnTo>
                      <a:lnTo>
                        <a:pt x="153416" y="107696"/>
                      </a:lnTo>
                      <a:lnTo>
                        <a:pt x="179959" y="116840"/>
                      </a:lnTo>
                      <a:lnTo>
                        <a:pt x="206502" y="125222"/>
                      </a:lnTo>
                      <a:lnTo>
                        <a:pt x="233045" y="131699"/>
                      </a:lnTo>
                      <a:lnTo>
                        <a:pt x="260477" y="137160"/>
                      </a:lnTo>
                      <a:lnTo>
                        <a:pt x="287909" y="141732"/>
                      </a:lnTo>
                      <a:lnTo>
                        <a:pt x="315341" y="144526"/>
                      </a:lnTo>
                      <a:lnTo>
                        <a:pt x="342773" y="146304"/>
                      </a:lnTo>
                      <a:lnTo>
                        <a:pt x="370205" y="147320"/>
                      </a:lnTo>
                      <a:lnTo>
                        <a:pt x="424053" y="145415"/>
                      </a:lnTo>
                      <a:lnTo>
                        <a:pt x="451485" y="142621"/>
                      </a:lnTo>
                      <a:lnTo>
                        <a:pt x="478028" y="139065"/>
                      </a:lnTo>
                      <a:lnTo>
                        <a:pt x="530098" y="129794"/>
                      </a:lnTo>
                      <a:lnTo>
                        <a:pt x="555625" y="123317"/>
                      </a:lnTo>
                      <a:lnTo>
                        <a:pt x="605155" y="107696"/>
                      </a:lnTo>
                      <a:lnTo>
                        <a:pt x="652653" y="88392"/>
                      </a:lnTo>
                      <a:lnTo>
                        <a:pt x="696468" y="67183"/>
                      </a:lnTo>
                      <a:lnTo>
                        <a:pt x="737616" y="42418"/>
                      </a:lnTo>
                      <a:lnTo>
                        <a:pt x="774192" y="14732"/>
                      </a:lnTo>
                      <a:lnTo>
                        <a:pt x="791591" y="0"/>
                      </a:lnTo>
                      <a:lnTo>
                        <a:pt x="826262" y="28575"/>
                      </a:lnTo>
                      <a:lnTo>
                        <a:pt x="865632" y="55245"/>
                      </a:lnTo>
                      <a:lnTo>
                        <a:pt x="908558" y="78232"/>
                      </a:lnTo>
                      <a:lnTo>
                        <a:pt x="954278" y="98425"/>
                      </a:lnTo>
                      <a:lnTo>
                        <a:pt x="1002792" y="116078"/>
                      </a:lnTo>
                      <a:lnTo>
                        <a:pt x="1027430" y="123317"/>
                      </a:lnTo>
                      <a:lnTo>
                        <a:pt x="1053084" y="129794"/>
                      </a:lnTo>
                      <a:lnTo>
                        <a:pt x="1106043" y="139065"/>
                      </a:lnTo>
                      <a:lnTo>
                        <a:pt x="1132586" y="142621"/>
                      </a:lnTo>
                      <a:lnTo>
                        <a:pt x="1159002" y="145415"/>
                      </a:lnTo>
                      <a:lnTo>
                        <a:pt x="1213866" y="147320"/>
                      </a:lnTo>
                      <a:lnTo>
                        <a:pt x="1241298" y="146304"/>
                      </a:lnTo>
                      <a:lnTo>
                        <a:pt x="1268730" y="144526"/>
                      </a:lnTo>
                      <a:lnTo>
                        <a:pt x="1296162" y="141732"/>
                      </a:lnTo>
                      <a:lnTo>
                        <a:pt x="1323594" y="137160"/>
                      </a:lnTo>
                      <a:lnTo>
                        <a:pt x="1350137" y="131699"/>
                      </a:lnTo>
                      <a:lnTo>
                        <a:pt x="1377569" y="125222"/>
                      </a:lnTo>
                      <a:lnTo>
                        <a:pt x="1403985" y="116840"/>
                      </a:lnTo>
                      <a:lnTo>
                        <a:pt x="1430655" y="107696"/>
                      </a:lnTo>
                      <a:lnTo>
                        <a:pt x="1456055" y="96647"/>
                      </a:lnTo>
                      <a:lnTo>
                        <a:pt x="1481709" y="84709"/>
                      </a:lnTo>
                      <a:lnTo>
                        <a:pt x="1531112" y="56134"/>
                      </a:lnTo>
                      <a:lnTo>
                        <a:pt x="1578610" y="21971"/>
                      </a:lnTo>
                      <a:lnTo>
                        <a:pt x="1583182" y="109474"/>
                      </a:lnTo>
                      <a:lnTo>
                        <a:pt x="1584071" y="194310"/>
                      </a:lnTo>
                      <a:lnTo>
                        <a:pt x="1583182" y="278003"/>
                      </a:lnTo>
                      <a:lnTo>
                        <a:pt x="1579499" y="359029"/>
                      </a:lnTo>
                      <a:lnTo>
                        <a:pt x="1574038" y="437388"/>
                      </a:lnTo>
                      <a:lnTo>
                        <a:pt x="1564894" y="514604"/>
                      </a:lnTo>
                      <a:lnTo>
                        <a:pt x="1553972" y="589280"/>
                      </a:lnTo>
                      <a:lnTo>
                        <a:pt x="1541145" y="661035"/>
                      </a:lnTo>
                      <a:lnTo>
                        <a:pt x="1526540" y="732028"/>
                      </a:lnTo>
                      <a:lnTo>
                        <a:pt x="1509141" y="800100"/>
                      </a:lnTo>
                      <a:lnTo>
                        <a:pt x="1489964" y="865505"/>
                      </a:lnTo>
                      <a:lnTo>
                        <a:pt x="1469009" y="929894"/>
                      </a:lnTo>
                      <a:lnTo>
                        <a:pt x="1446149" y="991616"/>
                      </a:lnTo>
                      <a:lnTo>
                        <a:pt x="1421511" y="1050544"/>
                      </a:lnTo>
                      <a:lnTo>
                        <a:pt x="1394841" y="1108583"/>
                      </a:lnTo>
                      <a:lnTo>
                        <a:pt x="1367409" y="1163828"/>
                      </a:lnTo>
                      <a:lnTo>
                        <a:pt x="1339215" y="1216279"/>
                      </a:lnTo>
                      <a:lnTo>
                        <a:pt x="1308100" y="1266952"/>
                      </a:lnTo>
                      <a:lnTo>
                        <a:pt x="1276985" y="1315720"/>
                      </a:lnTo>
                      <a:lnTo>
                        <a:pt x="1244092" y="1362710"/>
                      </a:lnTo>
                      <a:lnTo>
                        <a:pt x="1210310" y="1406906"/>
                      </a:lnTo>
                      <a:lnTo>
                        <a:pt x="1175512" y="1448308"/>
                      </a:lnTo>
                      <a:lnTo>
                        <a:pt x="1139825" y="1488821"/>
                      </a:lnTo>
                      <a:lnTo>
                        <a:pt x="1103249" y="1526667"/>
                      </a:lnTo>
                      <a:lnTo>
                        <a:pt x="1065784" y="1561592"/>
                      </a:lnTo>
                      <a:lnTo>
                        <a:pt x="1028319" y="1594739"/>
                      </a:lnTo>
                      <a:lnTo>
                        <a:pt x="989838" y="1626108"/>
                      </a:lnTo>
                      <a:lnTo>
                        <a:pt x="951484" y="1654556"/>
                      </a:lnTo>
                      <a:lnTo>
                        <a:pt x="912241" y="1681353"/>
                      </a:lnTo>
                      <a:lnTo>
                        <a:pt x="872998" y="1705229"/>
                      </a:lnTo>
                      <a:lnTo>
                        <a:pt x="832739" y="1727327"/>
                      </a:lnTo>
                      <a:close/>
                    </a:path>
                  </a:pathLst>
                </a:custGeom>
                <a:solidFill>
                  <a:srgbClr val="000093"/>
                </a:solidFill>
                <a:ln w="0" cap="flat" cmpd="sng" algn="ctr">
                  <a:solidFill>
                    <a:srgbClr val="0000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6036564" y="2229993"/>
                  <a:ext cx="1471804" cy="1201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71804" h="1201675">
                      <a:moveTo>
                        <a:pt x="736727" y="1201674"/>
                      </a:moveTo>
                      <a:lnTo>
                        <a:pt x="706628" y="1186053"/>
                      </a:lnTo>
                      <a:lnTo>
                        <a:pt x="677291" y="1169416"/>
                      </a:lnTo>
                      <a:lnTo>
                        <a:pt x="647192" y="1151001"/>
                      </a:lnTo>
                      <a:lnTo>
                        <a:pt x="617855" y="1131697"/>
                      </a:lnTo>
                      <a:lnTo>
                        <a:pt x="587756" y="1110488"/>
                      </a:lnTo>
                      <a:lnTo>
                        <a:pt x="558419" y="1087501"/>
                      </a:lnTo>
                      <a:lnTo>
                        <a:pt x="529209" y="1063498"/>
                      </a:lnTo>
                      <a:lnTo>
                        <a:pt x="499999" y="1038733"/>
                      </a:lnTo>
                      <a:lnTo>
                        <a:pt x="470789" y="1012063"/>
                      </a:lnTo>
                      <a:lnTo>
                        <a:pt x="442341" y="983488"/>
                      </a:lnTo>
                      <a:lnTo>
                        <a:pt x="414147" y="954024"/>
                      </a:lnTo>
                      <a:lnTo>
                        <a:pt x="385699" y="923544"/>
                      </a:lnTo>
                      <a:lnTo>
                        <a:pt x="359283" y="890397"/>
                      </a:lnTo>
                      <a:lnTo>
                        <a:pt x="331851" y="857250"/>
                      </a:lnTo>
                      <a:lnTo>
                        <a:pt x="280543" y="784479"/>
                      </a:lnTo>
                      <a:lnTo>
                        <a:pt x="255016" y="746760"/>
                      </a:lnTo>
                      <a:lnTo>
                        <a:pt x="231267" y="707263"/>
                      </a:lnTo>
                      <a:lnTo>
                        <a:pt x="185547" y="623443"/>
                      </a:lnTo>
                      <a:lnTo>
                        <a:pt x="163576" y="579247"/>
                      </a:lnTo>
                      <a:lnTo>
                        <a:pt x="123317" y="487172"/>
                      </a:lnTo>
                      <a:lnTo>
                        <a:pt x="105029" y="439293"/>
                      </a:lnTo>
                      <a:lnTo>
                        <a:pt x="87630" y="389509"/>
                      </a:lnTo>
                      <a:lnTo>
                        <a:pt x="71247" y="337947"/>
                      </a:lnTo>
                      <a:lnTo>
                        <a:pt x="55626" y="285496"/>
                      </a:lnTo>
                      <a:lnTo>
                        <a:pt x="41910" y="231140"/>
                      </a:lnTo>
                      <a:lnTo>
                        <a:pt x="29210" y="175895"/>
                      </a:lnTo>
                      <a:lnTo>
                        <a:pt x="18288" y="118872"/>
                      </a:lnTo>
                      <a:lnTo>
                        <a:pt x="8128" y="59944"/>
                      </a:lnTo>
                      <a:lnTo>
                        <a:pt x="0" y="0"/>
                      </a:lnTo>
                      <a:lnTo>
                        <a:pt x="1471803" y="0"/>
                      </a:lnTo>
                      <a:lnTo>
                        <a:pt x="1463421" y="59944"/>
                      </a:lnTo>
                      <a:lnTo>
                        <a:pt x="1453515" y="118872"/>
                      </a:lnTo>
                      <a:lnTo>
                        <a:pt x="1442466" y="175895"/>
                      </a:lnTo>
                      <a:lnTo>
                        <a:pt x="1429639" y="232029"/>
                      </a:lnTo>
                      <a:lnTo>
                        <a:pt x="1415923" y="285496"/>
                      </a:lnTo>
                      <a:lnTo>
                        <a:pt x="1401445" y="338963"/>
                      </a:lnTo>
                      <a:lnTo>
                        <a:pt x="1384935" y="389509"/>
                      </a:lnTo>
                      <a:lnTo>
                        <a:pt x="1367536" y="439293"/>
                      </a:lnTo>
                      <a:lnTo>
                        <a:pt x="1348359" y="488061"/>
                      </a:lnTo>
                      <a:lnTo>
                        <a:pt x="1329055" y="535051"/>
                      </a:lnTo>
                      <a:lnTo>
                        <a:pt x="1287145" y="624332"/>
                      </a:lnTo>
                      <a:lnTo>
                        <a:pt x="1241425" y="708152"/>
                      </a:lnTo>
                      <a:lnTo>
                        <a:pt x="1217549" y="747649"/>
                      </a:lnTo>
                      <a:lnTo>
                        <a:pt x="1166368" y="822325"/>
                      </a:lnTo>
                      <a:lnTo>
                        <a:pt x="1140841" y="857250"/>
                      </a:lnTo>
                      <a:lnTo>
                        <a:pt x="1114298" y="891413"/>
                      </a:lnTo>
                      <a:lnTo>
                        <a:pt x="1086866" y="923544"/>
                      </a:lnTo>
                      <a:lnTo>
                        <a:pt x="1031113" y="984377"/>
                      </a:lnTo>
                      <a:lnTo>
                        <a:pt x="973582" y="1039622"/>
                      </a:lnTo>
                      <a:lnTo>
                        <a:pt x="944245" y="1064514"/>
                      </a:lnTo>
                      <a:lnTo>
                        <a:pt x="915035" y="1088390"/>
                      </a:lnTo>
                      <a:lnTo>
                        <a:pt x="855599" y="1131697"/>
                      </a:lnTo>
                      <a:lnTo>
                        <a:pt x="796163" y="1169416"/>
                      </a:lnTo>
                      <a:lnTo>
                        <a:pt x="766064" y="1186053"/>
                      </a:lnTo>
                      <a:close/>
                    </a:path>
                  </a:pathLst>
                </a:custGeom>
                <a:solidFill>
                  <a:srgbClr val="FF3333"/>
                </a:solidFill>
                <a:ln w="0" cap="flat" cmpd="sng" algn="ctr">
                  <a:solidFill>
                    <a:srgbClr val="FF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7375779" y="1920748"/>
                  <a:ext cx="114301" cy="110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110491">
                      <a:moveTo>
                        <a:pt x="57531" y="88265"/>
                      </a:moveTo>
                      <a:lnTo>
                        <a:pt x="21844" y="110490"/>
                      </a:lnTo>
                      <a:lnTo>
                        <a:pt x="32004" y="69088"/>
                      </a:lnTo>
                      <a:lnTo>
                        <a:pt x="0" y="42291"/>
                      </a:lnTo>
                      <a:lnTo>
                        <a:pt x="41910" y="39497"/>
                      </a:lnTo>
                      <a:lnTo>
                        <a:pt x="57531" y="0"/>
                      </a:lnTo>
                      <a:lnTo>
                        <a:pt x="73152" y="39497"/>
                      </a:lnTo>
                      <a:lnTo>
                        <a:pt x="114300" y="42291"/>
                      </a:lnTo>
                      <a:lnTo>
                        <a:pt x="83058" y="69088"/>
                      </a:lnTo>
                      <a:lnTo>
                        <a:pt x="93218" y="1104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7156323" y="1920748"/>
                  <a:ext cx="114301" cy="110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110491">
                      <a:moveTo>
                        <a:pt x="56642" y="88265"/>
                      </a:moveTo>
                      <a:lnTo>
                        <a:pt x="21971" y="110490"/>
                      </a:lnTo>
                      <a:lnTo>
                        <a:pt x="32004" y="69088"/>
                      </a:lnTo>
                      <a:lnTo>
                        <a:pt x="0" y="42291"/>
                      </a:lnTo>
                      <a:lnTo>
                        <a:pt x="41148" y="39497"/>
                      </a:lnTo>
                      <a:lnTo>
                        <a:pt x="56642" y="0"/>
                      </a:lnTo>
                      <a:lnTo>
                        <a:pt x="73152" y="39497"/>
                      </a:lnTo>
                      <a:lnTo>
                        <a:pt x="114300" y="42291"/>
                      </a:lnTo>
                      <a:lnTo>
                        <a:pt x="82296" y="69088"/>
                      </a:lnTo>
                      <a:lnTo>
                        <a:pt x="92329" y="1104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6935978" y="1920748"/>
                  <a:ext cx="115190" cy="110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5190" h="110491">
                      <a:moveTo>
                        <a:pt x="57658" y="88265"/>
                      </a:moveTo>
                      <a:lnTo>
                        <a:pt x="21971" y="110490"/>
                      </a:lnTo>
                      <a:lnTo>
                        <a:pt x="32004" y="69088"/>
                      </a:lnTo>
                      <a:lnTo>
                        <a:pt x="0" y="42291"/>
                      </a:lnTo>
                      <a:lnTo>
                        <a:pt x="42164" y="39497"/>
                      </a:lnTo>
                      <a:lnTo>
                        <a:pt x="57658" y="0"/>
                      </a:lnTo>
                      <a:lnTo>
                        <a:pt x="73152" y="39497"/>
                      </a:lnTo>
                      <a:lnTo>
                        <a:pt x="115189" y="42291"/>
                      </a:lnTo>
                      <a:lnTo>
                        <a:pt x="83312" y="69088"/>
                      </a:lnTo>
                      <a:lnTo>
                        <a:pt x="93218" y="1104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6716649" y="1920748"/>
                  <a:ext cx="114301" cy="110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110491">
                      <a:moveTo>
                        <a:pt x="56642" y="88265"/>
                      </a:moveTo>
                      <a:lnTo>
                        <a:pt x="21971" y="110490"/>
                      </a:lnTo>
                      <a:lnTo>
                        <a:pt x="32004" y="69088"/>
                      </a:lnTo>
                      <a:lnTo>
                        <a:pt x="0" y="42291"/>
                      </a:lnTo>
                      <a:lnTo>
                        <a:pt x="41148" y="39497"/>
                      </a:lnTo>
                      <a:lnTo>
                        <a:pt x="56642" y="0"/>
                      </a:lnTo>
                      <a:lnTo>
                        <a:pt x="73152" y="39497"/>
                      </a:lnTo>
                      <a:lnTo>
                        <a:pt x="114300" y="42291"/>
                      </a:lnTo>
                      <a:lnTo>
                        <a:pt x="82296" y="69088"/>
                      </a:lnTo>
                      <a:lnTo>
                        <a:pt x="92329" y="1104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6496304" y="1920748"/>
                  <a:ext cx="115190" cy="110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5190" h="110491">
                      <a:moveTo>
                        <a:pt x="57531" y="88265"/>
                      </a:moveTo>
                      <a:lnTo>
                        <a:pt x="21971" y="110490"/>
                      </a:lnTo>
                      <a:lnTo>
                        <a:pt x="32004" y="69088"/>
                      </a:lnTo>
                      <a:lnTo>
                        <a:pt x="0" y="42291"/>
                      </a:lnTo>
                      <a:lnTo>
                        <a:pt x="42037" y="39497"/>
                      </a:lnTo>
                      <a:lnTo>
                        <a:pt x="57531" y="0"/>
                      </a:lnTo>
                      <a:lnTo>
                        <a:pt x="73152" y="39497"/>
                      </a:lnTo>
                      <a:lnTo>
                        <a:pt x="115189" y="42291"/>
                      </a:lnTo>
                      <a:lnTo>
                        <a:pt x="83185" y="69088"/>
                      </a:lnTo>
                      <a:lnTo>
                        <a:pt x="93345" y="1104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277864" y="1920748"/>
                  <a:ext cx="114301" cy="110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110491">
                      <a:moveTo>
                        <a:pt x="57531" y="88265"/>
                      </a:moveTo>
                      <a:lnTo>
                        <a:pt x="21971" y="110490"/>
                      </a:lnTo>
                      <a:lnTo>
                        <a:pt x="32004" y="69088"/>
                      </a:lnTo>
                      <a:lnTo>
                        <a:pt x="0" y="42291"/>
                      </a:lnTo>
                      <a:lnTo>
                        <a:pt x="41148" y="39497"/>
                      </a:lnTo>
                      <a:lnTo>
                        <a:pt x="57531" y="0"/>
                      </a:lnTo>
                      <a:lnTo>
                        <a:pt x="73152" y="39497"/>
                      </a:lnTo>
                      <a:lnTo>
                        <a:pt x="114300" y="42291"/>
                      </a:lnTo>
                      <a:lnTo>
                        <a:pt x="82296" y="69088"/>
                      </a:lnTo>
                      <a:lnTo>
                        <a:pt x="92329" y="1104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6058408" y="1920748"/>
                  <a:ext cx="114301" cy="110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110491">
                      <a:moveTo>
                        <a:pt x="56642" y="88265"/>
                      </a:moveTo>
                      <a:lnTo>
                        <a:pt x="21082" y="110490"/>
                      </a:lnTo>
                      <a:lnTo>
                        <a:pt x="31115" y="69088"/>
                      </a:lnTo>
                      <a:lnTo>
                        <a:pt x="0" y="42291"/>
                      </a:lnTo>
                      <a:lnTo>
                        <a:pt x="41148" y="39497"/>
                      </a:lnTo>
                      <a:lnTo>
                        <a:pt x="56642" y="0"/>
                      </a:lnTo>
                      <a:lnTo>
                        <a:pt x="72263" y="39497"/>
                      </a:lnTo>
                      <a:lnTo>
                        <a:pt x="114300" y="42291"/>
                      </a:lnTo>
                      <a:lnTo>
                        <a:pt x="82296" y="69088"/>
                      </a:lnTo>
                      <a:lnTo>
                        <a:pt x="92329" y="1104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7263257" y="2034794"/>
                  <a:ext cx="114301" cy="1096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109602">
                      <a:moveTo>
                        <a:pt x="56642" y="87503"/>
                      </a:moveTo>
                      <a:lnTo>
                        <a:pt x="21971" y="109601"/>
                      </a:lnTo>
                      <a:lnTo>
                        <a:pt x="31115" y="69088"/>
                      </a:lnTo>
                      <a:lnTo>
                        <a:pt x="0" y="42418"/>
                      </a:lnTo>
                      <a:lnTo>
                        <a:pt x="41148" y="38735"/>
                      </a:lnTo>
                      <a:lnTo>
                        <a:pt x="56642" y="0"/>
                      </a:lnTo>
                      <a:lnTo>
                        <a:pt x="72263" y="38735"/>
                      </a:lnTo>
                      <a:lnTo>
                        <a:pt x="114300" y="42418"/>
                      </a:lnTo>
                      <a:lnTo>
                        <a:pt x="82296" y="69088"/>
                      </a:lnTo>
                      <a:lnTo>
                        <a:pt x="92456" y="109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7042912" y="2034794"/>
                  <a:ext cx="114301" cy="1096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109602">
                      <a:moveTo>
                        <a:pt x="57658" y="87503"/>
                      </a:moveTo>
                      <a:lnTo>
                        <a:pt x="22098" y="109601"/>
                      </a:lnTo>
                      <a:lnTo>
                        <a:pt x="32004" y="69088"/>
                      </a:lnTo>
                      <a:lnTo>
                        <a:pt x="0" y="42418"/>
                      </a:lnTo>
                      <a:lnTo>
                        <a:pt x="42164" y="38735"/>
                      </a:lnTo>
                      <a:lnTo>
                        <a:pt x="57658" y="0"/>
                      </a:lnTo>
                      <a:lnTo>
                        <a:pt x="73152" y="38735"/>
                      </a:lnTo>
                      <a:lnTo>
                        <a:pt x="114300" y="42418"/>
                      </a:lnTo>
                      <a:lnTo>
                        <a:pt x="83312" y="69088"/>
                      </a:lnTo>
                      <a:lnTo>
                        <a:pt x="92456" y="109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6823583" y="2034794"/>
                  <a:ext cx="114301" cy="1096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109602">
                      <a:moveTo>
                        <a:pt x="56769" y="87503"/>
                      </a:moveTo>
                      <a:lnTo>
                        <a:pt x="21971" y="109601"/>
                      </a:lnTo>
                      <a:lnTo>
                        <a:pt x="31115" y="69088"/>
                      </a:lnTo>
                      <a:lnTo>
                        <a:pt x="0" y="42418"/>
                      </a:lnTo>
                      <a:lnTo>
                        <a:pt x="41148" y="38735"/>
                      </a:lnTo>
                      <a:lnTo>
                        <a:pt x="56769" y="0"/>
                      </a:lnTo>
                      <a:lnTo>
                        <a:pt x="73152" y="38735"/>
                      </a:lnTo>
                      <a:lnTo>
                        <a:pt x="114300" y="42418"/>
                      </a:lnTo>
                      <a:lnTo>
                        <a:pt x="82296" y="69088"/>
                      </a:lnTo>
                      <a:lnTo>
                        <a:pt x="92329" y="109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6603365" y="2034794"/>
                  <a:ext cx="114174" cy="1096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174" h="109602">
                      <a:moveTo>
                        <a:pt x="57531" y="87503"/>
                      </a:moveTo>
                      <a:lnTo>
                        <a:pt x="21844" y="109601"/>
                      </a:lnTo>
                      <a:lnTo>
                        <a:pt x="31877" y="69088"/>
                      </a:lnTo>
                      <a:lnTo>
                        <a:pt x="0" y="42418"/>
                      </a:lnTo>
                      <a:lnTo>
                        <a:pt x="41910" y="38735"/>
                      </a:lnTo>
                      <a:lnTo>
                        <a:pt x="57531" y="0"/>
                      </a:lnTo>
                      <a:lnTo>
                        <a:pt x="73025" y="38735"/>
                      </a:lnTo>
                      <a:lnTo>
                        <a:pt x="114173" y="42418"/>
                      </a:lnTo>
                      <a:lnTo>
                        <a:pt x="83058" y="69088"/>
                      </a:lnTo>
                      <a:lnTo>
                        <a:pt x="93218" y="109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6384798" y="2034794"/>
                  <a:ext cx="113412" cy="1096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412" h="109602">
                      <a:moveTo>
                        <a:pt x="55753" y="87503"/>
                      </a:moveTo>
                      <a:lnTo>
                        <a:pt x="20955" y="109601"/>
                      </a:lnTo>
                      <a:lnTo>
                        <a:pt x="31115" y="69088"/>
                      </a:lnTo>
                      <a:lnTo>
                        <a:pt x="0" y="42418"/>
                      </a:lnTo>
                      <a:lnTo>
                        <a:pt x="40259" y="38735"/>
                      </a:lnTo>
                      <a:lnTo>
                        <a:pt x="55753" y="0"/>
                      </a:lnTo>
                      <a:lnTo>
                        <a:pt x="72263" y="38735"/>
                      </a:lnTo>
                      <a:lnTo>
                        <a:pt x="113411" y="42418"/>
                      </a:lnTo>
                      <a:lnTo>
                        <a:pt x="81407" y="69088"/>
                      </a:lnTo>
                      <a:lnTo>
                        <a:pt x="91440" y="109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6164453" y="2034794"/>
                  <a:ext cx="115190" cy="1096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5190" h="109602">
                      <a:moveTo>
                        <a:pt x="57658" y="87503"/>
                      </a:moveTo>
                      <a:lnTo>
                        <a:pt x="21971" y="109601"/>
                      </a:lnTo>
                      <a:lnTo>
                        <a:pt x="32004" y="69088"/>
                      </a:lnTo>
                      <a:lnTo>
                        <a:pt x="0" y="42418"/>
                      </a:lnTo>
                      <a:lnTo>
                        <a:pt x="42037" y="38735"/>
                      </a:lnTo>
                      <a:lnTo>
                        <a:pt x="57658" y="0"/>
                      </a:lnTo>
                      <a:lnTo>
                        <a:pt x="73152" y="38735"/>
                      </a:lnTo>
                      <a:lnTo>
                        <a:pt x="115189" y="42418"/>
                      </a:lnTo>
                      <a:lnTo>
                        <a:pt x="83185" y="69088"/>
                      </a:lnTo>
                      <a:lnTo>
                        <a:pt x="93345" y="109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6953504" y="2229993"/>
                  <a:ext cx="121413" cy="10864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413" h="1086486">
                      <a:moveTo>
                        <a:pt x="121412" y="977011"/>
                      </a:moveTo>
                      <a:lnTo>
                        <a:pt x="76708" y="1021207"/>
                      </a:lnTo>
                      <a:lnTo>
                        <a:pt x="30988" y="1061720"/>
                      </a:lnTo>
                      <a:lnTo>
                        <a:pt x="0" y="1086485"/>
                      </a:lnTo>
                      <a:lnTo>
                        <a:pt x="0" y="0"/>
                      </a:lnTo>
                      <a:lnTo>
                        <a:pt x="1214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7195693" y="2229993"/>
                  <a:ext cx="120651" cy="833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651" h="833375">
                      <a:moveTo>
                        <a:pt x="120650" y="637159"/>
                      </a:moveTo>
                      <a:lnTo>
                        <a:pt x="92329" y="689737"/>
                      </a:lnTo>
                      <a:lnTo>
                        <a:pt x="62103" y="739394"/>
                      </a:lnTo>
                      <a:lnTo>
                        <a:pt x="32004" y="787273"/>
                      </a:lnTo>
                      <a:lnTo>
                        <a:pt x="0" y="833374"/>
                      </a:lnTo>
                      <a:lnTo>
                        <a:pt x="0" y="0"/>
                      </a:lnTo>
                      <a:lnTo>
                        <a:pt x="1206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7436993" y="2229993"/>
                  <a:ext cx="71375" cy="3398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375" h="339853">
                      <a:moveTo>
                        <a:pt x="71374" y="0"/>
                      </a:moveTo>
                      <a:lnTo>
                        <a:pt x="58420" y="90297"/>
                      </a:lnTo>
                      <a:lnTo>
                        <a:pt x="42037" y="176784"/>
                      </a:lnTo>
                      <a:lnTo>
                        <a:pt x="32893" y="219202"/>
                      </a:lnTo>
                      <a:lnTo>
                        <a:pt x="22860" y="259715"/>
                      </a:lnTo>
                      <a:lnTo>
                        <a:pt x="11938" y="300228"/>
                      </a:lnTo>
                      <a:lnTo>
                        <a:pt x="0" y="3398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6471666" y="2229993"/>
                  <a:ext cx="120651" cy="10857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651" h="1085724">
                      <a:moveTo>
                        <a:pt x="120650" y="1085723"/>
                      </a:moveTo>
                      <a:lnTo>
                        <a:pt x="74930" y="1047877"/>
                      </a:lnTo>
                      <a:lnTo>
                        <a:pt x="29337" y="1005459"/>
                      </a:lnTo>
                      <a:lnTo>
                        <a:pt x="0" y="975995"/>
                      </a:lnTo>
                      <a:lnTo>
                        <a:pt x="0" y="0"/>
                      </a:lnTo>
                      <a:lnTo>
                        <a:pt x="1206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6231255" y="2229993"/>
                  <a:ext cx="120651" cy="833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651" h="833375">
                      <a:moveTo>
                        <a:pt x="120650" y="833374"/>
                      </a:moveTo>
                      <a:lnTo>
                        <a:pt x="88646" y="788289"/>
                      </a:lnTo>
                      <a:lnTo>
                        <a:pt x="57531" y="741299"/>
                      </a:lnTo>
                      <a:lnTo>
                        <a:pt x="28321" y="691515"/>
                      </a:lnTo>
                      <a:lnTo>
                        <a:pt x="0" y="639953"/>
                      </a:lnTo>
                      <a:lnTo>
                        <a:pt x="0" y="0"/>
                      </a:lnTo>
                      <a:lnTo>
                        <a:pt x="1206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6036564" y="2229993"/>
                  <a:ext cx="73915" cy="3470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915" h="347092">
                      <a:moveTo>
                        <a:pt x="73914" y="347091"/>
                      </a:moveTo>
                      <a:lnTo>
                        <a:pt x="62103" y="306705"/>
                      </a:lnTo>
                      <a:lnTo>
                        <a:pt x="40132" y="223774"/>
                      </a:lnTo>
                      <a:lnTo>
                        <a:pt x="30099" y="180594"/>
                      </a:lnTo>
                      <a:lnTo>
                        <a:pt x="13716" y="92075"/>
                      </a:lnTo>
                      <a:lnTo>
                        <a:pt x="6350" y="46101"/>
                      </a:lnTo>
                      <a:lnTo>
                        <a:pt x="0" y="0"/>
                      </a:lnTo>
                      <a:lnTo>
                        <a:pt x="739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712966" y="2229993"/>
                  <a:ext cx="121667" cy="1201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667" h="1201675">
                      <a:moveTo>
                        <a:pt x="0" y="1168527"/>
                      </a:moveTo>
                      <a:lnTo>
                        <a:pt x="0" y="0"/>
                      </a:lnTo>
                      <a:lnTo>
                        <a:pt x="121666" y="0"/>
                      </a:lnTo>
                      <a:lnTo>
                        <a:pt x="121666" y="1168527"/>
                      </a:lnTo>
                      <a:lnTo>
                        <a:pt x="75946" y="1194308"/>
                      </a:lnTo>
                      <a:lnTo>
                        <a:pt x="60325" y="1201674"/>
                      </a:lnTo>
                      <a:lnTo>
                        <a:pt x="15621" y="11777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3771900" y="3797300"/>
                <a:ext cx="62738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Shield:     price!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845300" y="3644900"/>
                <a:ext cx="812800" cy="7386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1</a:t>
                </a:r>
              </a:p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2</a:t>
                </a:r>
                <a:endParaRPr lang="en-GB" sz="2100" u="sng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978400" y="4902200"/>
                <a:ext cx="43180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Original cost: $500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123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0" y="482600"/>
            <a:ext cx="9156700" cy="6071235"/>
            <a:chOff x="0" y="482600"/>
            <a:chExt cx="9156700" cy="6071235"/>
          </a:xfrm>
        </p:grpSpPr>
        <p:grpSp>
          <p:nvGrpSpPr>
            <p:cNvPr id="63" name="Group 62"/>
            <p:cNvGrpSpPr/>
            <p:nvPr/>
          </p:nvGrpSpPr>
          <p:grpSpPr>
            <a:xfrm>
              <a:off x="0" y="1388237"/>
              <a:ext cx="6858000" cy="3700861"/>
              <a:chOff x="0" y="1388237"/>
              <a:chExt cx="6858000" cy="370086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0" y="3467100"/>
                <a:ext cx="68580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Net:     off!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768600" y="3263900"/>
                <a:ext cx="863600" cy="7386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1</a:t>
                </a:r>
              </a:p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4</a:t>
                </a:r>
                <a:endParaRPr lang="en-GB" sz="2100" u="sng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876300" y="4673600"/>
                <a:ext cx="44196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Original cost: $50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1998853" y="1388237"/>
                <a:ext cx="1539749" cy="1985265"/>
                <a:chOff x="1998853" y="1388237"/>
                <a:chExt cx="1539749" cy="1985265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2402967" y="1415923"/>
                  <a:ext cx="186945" cy="5830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6945" h="583058">
                      <a:moveTo>
                        <a:pt x="186944" y="41529"/>
                      </a:moveTo>
                      <a:lnTo>
                        <a:pt x="162814" y="144272"/>
                      </a:lnTo>
                      <a:lnTo>
                        <a:pt x="97663" y="357759"/>
                      </a:lnTo>
                      <a:lnTo>
                        <a:pt x="60960" y="487172"/>
                      </a:lnTo>
                      <a:lnTo>
                        <a:pt x="8636" y="583057"/>
                      </a:lnTo>
                      <a:lnTo>
                        <a:pt x="0" y="553466"/>
                      </a:lnTo>
                      <a:lnTo>
                        <a:pt x="53213" y="473329"/>
                      </a:lnTo>
                      <a:lnTo>
                        <a:pt x="89027" y="345821"/>
                      </a:lnTo>
                      <a:lnTo>
                        <a:pt x="158877" y="137287"/>
                      </a:lnTo>
                      <a:lnTo>
                        <a:pt x="178308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2533777" y="1719326"/>
                  <a:ext cx="184024" cy="2876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4024" h="287656">
                      <a:moveTo>
                        <a:pt x="182245" y="0"/>
                      </a:moveTo>
                      <a:lnTo>
                        <a:pt x="184023" y="16764"/>
                      </a:lnTo>
                      <a:lnTo>
                        <a:pt x="161798" y="80010"/>
                      </a:lnTo>
                      <a:lnTo>
                        <a:pt x="138557" y="129413"/>
                      </a:lnTo>
                      <a:lnTo>
                        <a:pt x="110363" y="173990"/>
                      </a:lnTo>
                      <a:lnTo>
                        <a:pt x="72644" y="217424"/>
                      </a:lnTo>
                      <a:lnTo>
                        <a:pt x="39624" y="250063"/>
                      </a:lnTo>
                      <a:lnTo>
                        <a:pt x="0" y="287655"/>
                      </a:lnTo>
                      <a:lnTo>
                        <a:pt x="34671" y="250063"/>
                      </a:lnTo>
                      <a:lnTo>
                        <a:pt x="77470" y="201549"/>
                      </a:lnTo>
                      <a:lnTo>
                        <a:pt x="123063" y="140335"/>
                      </a:lnTo>
                      <a:lnTo>
                        <a:pt x="150114" y="87757"/>
                      </a:lnTo>
                      <a:lnTo>
                        <a:pt x="166497" y="47371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2551176" y="1928749"/>
                  <a:ext cx="129795" cy="603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9795" h="60326">
                      <a:moveTo>
                        <a:pt x="0" y="60325"/>
                      </a:moveTo>
                      <a:lnTo>
                        <a:pt x="29972" y="52451"/>
                      </a:lnTo>
                      <a:lnTo>
                        <a:pt x="87122" y="33655"/>
                      </a:lnTo>
                      <a:lnTo>
                        <a:pt x="129794" y="0"/>
                      </a:lnTo>
                      <a:lnTo>
                        <a:pt x="117221" y="24638"/>
                      </a:lnTo>
                      <a:lnTo>
                        <a:pt x="81407" y="41529"/>
                      </a:lnTo>
                      <a:lnTo>
                        <a:pt x="31877" y="58293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495931" y="1582039"/>
                  <a:ext cx="179198" cy="4128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9198" h="412878">
                      <a:moveTo>
                        <a:pt x="175387" y="0"/>
                      </a:moveTo>
                      <a:lnTo>
                        <a:pt x="179197" y="16764"/>
                      </a:lnTo>
                      <a:lnTo>
                        <a:pt x="167513" y="66167"/>
                      </a:lnTo>
                      <a:lnTo>
                        <a:pt x="154051" y="116459"/>
                      </a:lnTo>
                      <a:lnTo>
                        <a:pt x="137668" y="168910"/>
                      </a:lnTo>
                      <a:lnTo>
                        <a:pt x="119126" y="221234"/>
                      </a:lnTo>
                      <a:lnTo>
                        <a:pt x="96012" y="272669"/>
                      </a:lnTo>
                      <a:lnTo>
                        <a:pt x="68834" y="323088"/>
                      </a:lnTo>
                      <a:lnTo>
                        <a:pt x="36830" y="369570"/>
                      </a:lnTo>
                      <a:lnTo>
                        <a:pt x="0" y="412877"/>
                      </a:lnTo>
                      <a:lnTo>
                        <a:pt x="31877" y="369570"/>
                      </a:lnTo>
                      <a:lnTo>
                        <a:pt x="60071" y="321945"/>
                      </a:lnTo>
                      <a:lnTo>
                        <a:pt x="87122" y="271653"/>
                      </a:lnTo>
                      <a:lnTo>
                        <a:pt x="110490" y="218313"/>
                      </a:lnTo>
                      <a:lnTo>
                        <a:pt x="131826" y="163068"/>
                      </a:lnTo>
                      <a:lnTo>
                        <a:pt x="149225" y="107696"/>
                      </a:lnTo>
                      <a:lnTo>
                        <a:pt x="163830" y="5334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2480437" y="1491107"/>
                  <a:ext cx="161799" cy="4911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1799" h="491110">
                      <a:moveTo>
                        <a:pt x="161798" y="53340"/>
                      </a:moveTo>
                      <a:lnTo>
                        <a:pt x="109474" y="257937"/>
                      </a:lnTo>
                      <a:lnTo>
                        <a:pt x="32004" y="453517"/>
                      </a:lnTo>
                      <a:lnTo>
                        <a:pt x="0" y="491109"/>
                      </a:lnTo>
                      <a:lnTo>
                        <a:pt x="35814" y="411988"/>
                      </a:lnTo>
                      <a:lnTo>
                        <a:pt x="125984" y="162052"/>
                      </a:lnTo>
                      <a:lnTo>
                        <a:pt x="161798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2443607" y="1444498"/>
                  <a:ext cx="178182" cy="5415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8182" h="541529">
                      <a:moveTo>
                        <a:pt x="178181" y="25781"/>
                      </a:moveTo>
                      <a:lnTo>
                        <a:pt x="150241" y="91948"/>
                      </a:lnTo>
                      <a:lnTo>
                        <a:pt x="109601" y="282829"/>
                      </a:lnTo>
                      <a:lnTo>
                        <a:pt x="68834" y="400304"/>
                      </a:lnTo>
                      <a:lnTo>
                        <a:pt x="0" y="541528"/>
                      </a:lnTo>
                      <a:lnTo>
                        <a:pt x="32893" y="479425"/>
                      </a:lnTo>
                      <a:lnTo>
                        <a:pt x="97790" y="278638"/>
                      </a:lnTo>
                      <a:lnTo>
                        <a:pt x="146304" y="71247"/>
                      </a:lnTo>
                      <a:lnTo>
                        <a:pt x="178181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2374773" y="1432814"/>
                  <a:ext cx="89155" cy="557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155" h="557150">
                      <a:moveTo>
                        <a:pt x="89154" y="20701"/>
                      </a:moveTo>
                      <a:lnTo>
                        <a:pt x="85217" y="82931"/>
                      </a:lnTo>
                      <a:lnTo>
                        <a:pt x="65024" y="233172"/>
                      </a:lnTo>
                      <a:lnTo>
                        <a:pt x="28194" y="370459"/>
                      </a:lnTo>
                      <a:lnTo>
                        <a:pt x="11684" y="466217"/>
                      </a:lnTo>
                      <a:lnTo>
                        <a:pt x="0" y="557149"/>
                      </a:lnTo>
                      <a:lnTo>
                        <a:pt x="0" y="470281"/>
                      </a:lnTo>
                      <a:lnTo>
                        <a:pt x="40767" y="257937"/>
                      </a:lnTo>
                      <a:lnTo>
                        <a:pt x="60960" y="165989"/>
                      </a:lnTo>
                      <a:lnTo>
                        <a:pt x="76581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2345690" y="1432814"/>
                  <a:ext cx="57278" cy="5365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278" h="536576">
                      <a:moveTo>
                        <a:pt x="57277" y="28575"/>
                      </a:moveTo>
                      <a:lnTo>
                        <a:pt x="53340" y="95758"/>
                      </a:lnTo>
                      <a:lnTo>
                        <a:pt x="45593" y="169926"/>
                      </a:lnTo>
                      <a:lnTo>
                        <a:pt x="25146" y="294513"/>
                      </a:lnTo>
                      <a:lnTo>
                        <a:pt x="16510" y="395224"/>
                      </a:lnTo>
                      <a:lnTo>
                        <a:pt x="8890" y="536575"/>
                      </a:lnTo>
                      <a:lnTo>
                        <a:pt x="0" y="432816"/>
                      </a:lnTo>
                      <a:lnTo>
                        <a:pt x="12573" y="290322"/>
                      </a:lnTo>
                      <a:lnTo>
                        <a:pt x="36830" y="157988"/>
                      </a:lnTo>
                      <a:lnTo>
                        <a:pt x="45593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2313686" y="1432814"/>
                  <a:ext cx="28068" cy="5247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068" h="524765">
                      <a:moveTo>
                        <a:pt x="20447" y="16637"/>
                      </a:moveTo>
                      <a:lnTo>
                        <a:pt x="28067" y="90932"/>
                      </a:lnTo>
                      <a:lnTo>
                        <a:pt x="24384" y="233172"/>
                      </a:lnTo>
                      <a:lnTo>
                        <a:pt x="12573" y="374269"/>
                      </a:lnTo>
                      <a:lnTo>
                        <a:pt x="12573" y="449580"/>
                      </a:lnTo>
                      <a:lnTo>
                        <a:pt x="7747" y="524764"/>
                      </a:lnTo>
                      <a:lnTo>
                        <a:pt x="0" y="424815"/>
                      </a:lnTo>
                      <a:lnTo>
                        <a:pt x="7747" y="290322"/>
                      </a:lnTo>
                      <a:lnTo>
                        <a:pt x="16510" y="195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2252726" y="1461389"/>
                  <a:ext cx="57151" cy="50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51" h="500000">
                      <a:moveTo>
                        <a:pt x="20193" y="25781"/>
                      </a:moveTo>
                      <a:lnTo>
                        <a:pt x="24130" y="83058"/>
                      </a:lnTo>
                      <a:lnTo>
                        <a:pt x="28067" y="191770"/>
                      </a:lnTo>
                      <a:lnTo>
                        <a:pt x="36830" y="362712"/>
                      </a:lnTo>
                      <a:lnTo>
                        <a:pt x="57150" y="499999"/>
                      </a:lnTo>
                      <a:lnTo>
                        <a:pt x="28067" y="396240"/>
                      </a:lnTo>
                      <a:lnTo>
                        <a:pt x="20193" y="2579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2204339" y="1515745"/>
                  <a:ext cx="52198" cy="387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198" h="387351">
                      <a:moveTo>
                        <a:pt x="0" y="0"/>
                      </a:moveTo>
                      <a:lnTo>
                        <a:pt x="16510" y="71120"/>
                      </a:lnTo>
                      <a:lnTo>
                        <a:pt x="31877" y="165989"/>
                      </a:lnTo>
                      <a:lnTo>
                        <a:pt x="40640" y="295529"/>
                      </a:lnTo>
                      <a:lnTo>
                        <a:pt x="52197" y="387350"/>
                      </a:lnTo>
                      <a:lnTo>
                        <a:pt x="28067" y="304292"/>
                      </a:lnTo>
                      <a:lnTo>
                        <a:pt x="20193" y="165989"/>
                      </a:lnTo>
                      <a:lnTo>
                        <a:pt x="0" y="4445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2159635" y="1557401"/>
                  <a:ext cx="56262" cy="2903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262" h="290323">
                      <a:moveTo>
                        <a:pt x="7747" y="0"/>
                      </a:moveTo>
                      <a:lnTo>
                        <a:pt x="0" y="16637"/>
                      </a:lnTo>
                      <a:lnTo>
                        <a:pt x="20320" y="24638"/>
                      </a:lnTo>
                      <a:lnTo>
                        <a:pt x="28194" y="183642"/>
                      </a:lnTo>
                      <a:lnTo>
                        <a:pt x="56261" y="290322"/>
                      </a:lnTo>
                      <a:lnTo>
                        <a:pt x="32131" y="236982"/>
                      </a:lnTo>
                      <a:lnTo>
                        <a:pt x="20320" y="191643"/>
                      </a:lnTo>
                      <a:lnTo>
                        <a:pt x="20320" y="124333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2102485" y="1549400"/>
                  <a:ext cx="61088" cy="2656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088" h="265685">
                      <a:moveTo>
                        <a:pt x="24384" y="0"/>
                      </a:moveTo>
                      <a:lnTo>
                        <a:pt x="36957" y="58293"/>
                      </a:lnTo>
                      <a:lnTo>
                        <a:pt x="44577" y="120396"/>
                      </a:lnTo>
                      <a:lnTo>
                        <a:pt x="44577" y="186690"/>
                      </a:lnTo>
                      <a:lnTo>
                        <a:pt x="61087" y="265684"/>
                      </a:lnTo>
                      <a:lnTo>
                        <a:pt x="36957" y="203581"/>
                      </a:lnTo>
                      <a:lnTo>
                        <a:pt x="28067" y="95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2054098" y="1574038"/>
                  <a:ext cx="60961" cy="1916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961" h="191644">
                      <a:moveTo>
                        <a:pt x="20193" y="16764"/>
                      </a:moveTo>
                      <a:lnTo>
                        <a:pt x="36830" y="62357"/>
                      </a:lnTo>
                      <a:lnTo>
                        <a:pt x="44577" y="95758"/>
                      </a:lnTo>
                      <a:lnTo>
                        <a:pt x="60960" y="191643"/>
                      </a:lnTo>
                      <a:lnTo>
                        <a:pt x="40640" y="129413"/>
                      </a:lnTo>
                      <a:lnTo>
                        <a:pt x="28067" y="791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2172208" y="1448562"/>
                  <a:ext cx="456439" cy="3764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6439" h="376429">
                      <a:moveTo>
                        <a:pt x="389636" y="27559"/>
                      </a:moveTo>
                      <a:lnTo>
                        <a:pt x="273177" y="69215"/>
                      </a:lnTo>
                      <a:lnTo>
                        <a:pt x="167767" y="108839"/>
                      </a:lnTo>
                      <a:lnTo>
                        <a:pt x="72771" y="199644"/>
                      </a:lnTo>
                      <a:lnTo>
                        <a:pt x="22479" y="250952"/>
                      </a:lnTo>
                      <a:lnTo>
                        <a:pt x="11684" y="308229"/>
                      </a:lnTo>
                      <a:lnTo>
                        <a:pt x="11684" y="376428"/>
                      </a:lnTo>
                      <a:lnTo>
                        <a:pt x="0" y="336931"/>
                      </a:lnTo>
                      <a:lnTo>
                        <a:pt x="11684" y="256921"/>
                      </a:lnTo>
                      <a:lnTo>
                        <a:pt x="72771" y="188595"/>
                      </a:lnTo>
                      <a:lnTo>
                        <a:pt x="151257" y="96774"/>
                      </a:lnTo>
                      <a:lnTo>
                        <a:pt x="279146" y="45339"/>
                      </a:lnTo>
                      <a:lnTo>
                        <a:pt x="456438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2139442" y="1431798"/>
                  <a:ext cx="328423" cy="3596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8423" h="359665">
                      <a:moveTo>
                        <a:pt x="294386" y="39370"/>
                      </a:moveTo>
                      <a:lnTo>
                        <a:pt x="166497" y="90932"/>
                      </a:lnTo>
                      <a:lnTo>
                        <a:pt x="16383" y="239014"/>
                      </a:lnTo>
                      <a:lnTo>
                        <a:pt x="5715" y="359664"/>
                      </a:lnTo>
                      <a:lnTo>
                        <a:pt x="0" y="314198"/>
                      </a:lnTo>
                      <a:lnTo>
                        <a:pt x="0" y="239014"/>
                      </a:lnTo>
                      <a:lnTo>
                        <a:pt x="55245" y="164973"/>
                      </a:lnTo>
                      <a:lnTo>
                        <a:pt x="161671" y="80010"/>
                      </a:lnTo>
                      <a:lnTo>
                        <a:pt x="328422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2083943" y="1557401"/>
                  <a:ext cx="94235" cy="2113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235" h="211329">
                      <a:moveTo>
                        <a:pt x="61214" y="39370"/>
                      </a:moveTo>
                      <a:lnTo>
                        <a:pt x="22479" y="90805"/>
                      </a:lnTo>
                      <a:lnTo>
                        <a:pt x="16764" y="131318"/>
                      </a:lnTo>
                      <a:lnTo>
                        <a:pt x="16764" y="211328"/>
                      </a:lnTo>
                      <a:lnTo>
                        <a:pt x="0" y="160020"/>
                      </a:lnTo>
                      <a:lnTo>
                        <a:pt x="10795" y="84709"/>
                      </a:lnTo>
                      <a:lnTo>
                        <a:pt x="94234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2216912" y="1489075"/>
                  <a:ext cx="439929" cy="3586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9929" h="358649">
                      <a:moveTo>
                        <a:pt x="423418" y="0"/>
                      </a:moveTo>
                      <a:lnTo>
                        <a:pt x="439928" y="10795"/>
                      </a:lnTo>
                      <a:lnTo>
                        <a:pt x="328422" y="22733"/>
                      </a:lnTo>
                      <a:lnTo>
                        <a:pt x="261620" y="45466"/>
                      </a:lnTo>
                      <a:lnTo>
                        <a:pt x="161798" y="102743"/>
                      </a:lnTo>
                      <a:lnTo>
                        <a:pt x="83185" y="174752"/>
                      </a:lnTo>
                      <a:lnTo>
                        <a:pt x="45466" y="224282"/>
                      </a:lnTo>
                      <a:lnTo>
                        <a:pt x="30861" y="252984"/>
                      </a:lnTo>
                      <a:lnTo>
                        <a:pt x="22225" y="286639"/>
                      </a:lnTo>
                      <a:lnTo>
                        <a:pt x="17272" y="325247"/>
                      </a:lnTo>
                      <a:lnTo>
                        <a:pt x="0" y="358648"/>
                      </a:lnTo>
                      <a:lnTo>
                        <a:pt x="3937" y="310261"/>
                      </a:lnTo>
                      <a:lnTo>
                        <a:pt x="9652" y="270764"/>
                      </a:lnTo>
                      <a:lnTo>
                        <a:pt x="18288" y="240030"/>
                      </a:lnTo>
                      <a:lnTo>
                        <a:pt x="30861" y="213360"/>
                      </a:lnTo>
                      <a:lnTo>
                        <a:pt x="71628" y="165989"/>
                      </a:lnTo>
                      <a:lnTo>
                        <a:pt x="101727" y="139319"/>
                      </a:lnTo>
                      <a:lnTo>
                        <a:pt x="139446" y="107696"/>
                      </a:lnTo>
                      <a:lnTo>
                        <a:pt x="289687" y="22733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2234184" y="1528572"/>
                  <a:ext cx="416688" cy="3538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6688" h="353823">
                      <a:moveTo>
                        <a:pt x="416687" y="0"/>
                      </a:moveTo>
                      <a:lnTo>
                        <a:pt x="377063" y="26670"/>
                      </a:lnTo>
                      <a:lnTo>
                        <a:pt x="283083" y="51308"/>
                      </a:lnTo>
                      <a:lnTo>
                        <a:pt x="221996" y="80137"/>
                      </a:lnTo>
                      <a:lnTo>
                        <a:pt x="166751" y="113538"/>
                      </a:lnTo>
                      <a:lnTo>
                        <a:pt x="77470" y="188849"/>
                      </a:lnTo>
                      <a:lnTo>
                        <a:pt x="34036" y="329057"/>
                      </a:lnTo>
                      <a:lnTo>
                        <a:pt x="0" y="353822"/>
                      </a:lnTo>
                      <a:lnTo>
                        <a:pt x="44704" y="262890"/>
                      </a:lnTo>
                      <a:lnTo>
                        <a:pt x="61214" y="193802"/>
                      </a:lnTo>
                      <a:lnTo>
                        <a:pt x="128016" y="125476"/>
                      </a:lnTo>
                      <a:lnTo>
                        <a:pt x="194945" y="74168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2272919" y="1614424"/>
                  <a:ext cx="411989" cy="267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1989" h="267971">
                      <a:moveTo>
                        <a:pt x="411988" y="5080"/>
                      </a:moveTo>
                      <a:lnTo>
                        <a:pt x="406146" y="11049"/>
                      </a:lnTo>
                      <a:lnTo>
                        <a:pt x="283972" y="17018"/>
                      </a:lnTo>
                      <a:lnTo>
                        <a:pt x="233680" y="41656"/>
                      </a:lnTo>
                      <a:lnTo>
                        <a:pt x="193929" y="61468"/>
                      </a:lnTo>
                      <a:lnTo>
                        <a:pt x="147320" y="89027"/>
                      </a:lnTo>
                      <a:lnTo>
                        <a:pt x="122174" y="109728"/>
                      </a:lnTo>
                      <a:lnTo>
                        <a:pt x="87249" y="150368"/>
                      </a:lnTo>
                      <a:lnTo>
                        <a:pt x="62230" y="188849"/>
                      </a:lnTo>
                      <a:lnTo>
                        <a:pt x="33020" y="239268"/>
                      </a:lnTo>
                      <a:lnTo>
                        <a:pt x="0" y="267970"/>
                      </a:lnTo>
                      <a:lnTo>
                        <a:pt x="50546" y="187833"/>
                      </a:lnTo>
                      <a:lnTo>
                        <a:pt x="88265" y="130683"/>
                      </a:lnTo>
                      <a:lnTo>
                        <a:pt x="114427" y="100965"/>
                      </a:lnTo>
                      <a:lnTo>
                        <a:pt x="158115" y="66421"/>
                      </a:lnTo>
                      <a:lnTo>
                        <a:pt x="189992" y="47625"/>
                      </a:lnTo>
                      <a:lnTo>
                        <a:pt x="224028" y="31750"/>
                      </a:lnTo>
                      <a:lnTo>
                        <a:pt x="260858" y="16002"/>
                      </a:lnTo>
                      <a:lnTo>
                        <a:pt x="300482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2317623" y="1684782"/>
                  <a:ext cx="367285" cy="2381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7285" h="238126">
                      <a:moveTo>
                        <a:pt x="367284" y="106680"/>
                      </a:moveTo>
                      <a:lnTo>
                        <a:pt x="367284" y="107569"/>
                      </a:lnTo>
                      <a:lnTo>
                        <a:pt x="366268" y="80010"/>
                      </a:lnTo>
                      <a:lnTo>
                        <a:pt x="364363" y="69215"/>
                      </a:lnTo>
                      <a:lnTo>
                        <a:pt x="360426" y="57277"/>
                      </a:lnTo>
                      <a:lnTo>
                        <a:pt x="353695" y="45339"/>
                      </a:lnTo>
                      <a:lnTo>
                        <a:pt x="344932" y="35560"/>
                      </a:lnTo>
                      <a:lnTo>
                        <a:pt x="332359" y="26543"/>
                      </a:lnTo>
                      <a:lnTo>
                        <a:pt x="316738" y="20701"/>
                      </a:lnTo>
                      <a:lnTo>
                        <a:pt x="272288" y="17653"/>
                      </a:lnTo>
                      <a:lnTo>
                        <a:pt x="242189" y="23622"/>
                      </a:lnTo>
                      <a:lnTo>
                        <a:pt x="207391" y="33528"/>
                      </a:lnTo>
                      <a:lnTo>
                        <a:pt x="166497" y="49276"/>
                      </a:lnTo>
                      <a:lnTo>
                        <a:pt x="89027" y="100711"/>
                      </a:lnTo>
                      <a:lnTo>
                        <a:pt x="38735" y="203581"/>
                      </a:lnTo>
                      <a:lnTo>
                        <a:pt x="0" y="238125"/>
                      </a:lnTo>
                      <a:lnTo>
                        <a:pt x="78486" y="98679"/>
                      </a:lnTo>
                      <a:lnTo>
                        <a:pt x="156845" y="46355"/>
                      </a:lnTo>
                      <a:lnTo>
                        <a:pt x="197612" y="31623"/>
                      </a:lnTo>
                      <a:lnTo>
                        <a:pt x="253873" y="9906"/>
                      </a:lnTo>
                      <a:lnTo>
                        <a:pt x="301371" y="0"/>
                      </a:lnTo>
                      <a:lnTo>
                        <a:pt x="314960" y="1016"/>
                      </a:lnTo>
                      <a:lnTo>
                        <a:pt x="327533" y="4953"/>
                      </a:lnTo>
                      <a:lnTo>
                        <a:pt x="338201" y="11684"/>
                      </a:lnTo>
                      <a:lnTo>
                        <a:pt x="347853" y="22606"/>
                      </a:lnTo>
                      <a:lnTo>
                        <a:pt x="355473" y="36576"/>
                      </a:lnTo>
                      <a:lnTo>
                        <a:pt x="365252" y="77978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2328418" y="1755013"/>
                  <a:ext cx="350648" cy="1619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0648" h="161926">
                      <a:moveTo>
                        <a:pt x="350647" y="150114"/>
                      </a:moveTo>
                      <a:lnTo>
                        <a:pt x="328422" y="75946"/>
                      </a:lnTo>
                      <a:lnTo>
                        <a:pt x="305181" y="49403"/>
                      </a:lnTo>
                      <a:lnTo>
                        <a:pt x="280797" y="29464"/>
                      </a:lnTo>
                      <a:lnTo>
                        <a:pt x="268224" y="22606"/>
                      </a:lnTo>
                      <a:lnTo>
                        <a:pt x="241046" y="14732"/>
                      </a:lnTo>
                      <a:lnTo>
                        <a:pt x="228473" y="12700"/>
                      </a:lnTo>
                      <a:lnTo>
                        <a:pt x="201295" y="15621"/>
                      </a:lnTo>
                      <a:lnTo>
                        <a:pt x="174244" y="26670"/>
                      </a:lnTo>
                      <a:lnTo>
                        <a:pt x="148082" y="44323"/>
                      </a:lnTo>
                      <a:lnTo>
                        <a:pt x="38735" y="150114"/>
                      </a:lnTo>
                      <a:lnTo>
                        <a:pt x="0" y="161925"/>
                      </a:lnTo>
                      <a:lnTo>
                        <a:pt x="83185" y="87757"/>
                      </a:lnTo>
                      <a:lnTo>
                        <a:pt x="117983" y="51308"/>
                      </a:lnTo>
                      <a:lnTo>
                        <a:pt x="153924" y="23622"/>
                      </a:lnTo>
                      <a:lnTo>
                        <a:pt x="188849" y="5715"/>
                      </a:lnTo>
                      <a:lnTo>
                        <a:pt x="222758" y="0"/>
                      </a:lnTo>
                      <a:lnTo>
                        <a:pt x="240030" y="0"/>
                      </a:lnTo>
                      <a:lnTo>
                        <a:pt x="256667" y="3810"/>
                      </a:lnTo>
                      <a:lnTo>
                        <a:pt x="289560" y="20701"/>
                      </a:lnTo>
                      <a:lnTo>
                        <a:pt x="320548" y="50292"/>
                      </a:lnTo>
                      <a:lnTo>
                        <a:pt x="350647" y="9271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2378710" y="1832991"/>
                  <a:ext cx="261621" cy="1007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1621" h="100712">
                      <a:moveTo>
                        <a:pt x="261620" y="100711"/>
                      </a:moveTo>
                      <a:lnTo>
                        <a:pt x="241300" y="66040"/>
                      </a:lnTo>
                      <a:lnTo>
                        <a:pt x="230505" y="52324"/>
                      </a:lnTo>
                      <a:lnTo>
                        <a:pt x="206375" y="31623"/>
                      </a:lnTo>
                      <a:lnTo>
                        <a:pt x="179197" y="19685"/>
                      </a:lnTo>
                      <a:lnTo>
                        <a:pt x="165608" y="16764"/>
                      </a:lnTo>
                      <a:lnTo>
                        <a:pt x="138557" y="18669"/>
                      </a:lnTo>
                      <a:lnTo>
                        <a:pt x="109601" y="28575"/>
                      </a:lnTo>
                      <a:lnTo>
                        <a:pt x="82423" y="49403"/>
                      </a:lnTo>
                      <a:lnTo>
                        <a:pt x="55118" y="77978"/>
                      </a:lnTo>
                      <a:lnTo>
                        <a:pt x="0" y="100711"/>
                      </a:lnTo>
                      <a:lnTo>
                        <a:pt x="47371" y="60325"/>
                      </a:lnTo>
                      <a:lnTo>
                        <a:pt x="94996" y="25654"/>
                      </a:lnTo>
                      <a:lnTo>
                        <a:pt x="125857" y="8763"/>
                      </a:lnTo>
                      <a:lnTo>
                        <a:pt x="156972" y="1016"/>
                      </a:lnTo>
                      <a:lnTo>
                        <a:pt x="172466" y="0"/>
                      </a:lnTo>
                      <a:lnTo>
                        <a:pt x="187833" y="2921"/>
                      </a:lnTo>
                      <a:lnTo>
                        <a:pt x="203581" y="8763"/>
                      </a:lnTo>
                      <a:lnTo>
                        <a:pt x="234442" y="31623"/>
                      </a:lnTo>
                      <a:lnTo>
                        <a:pt x="249936" y="49403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2400935" y="1927733"/>
                  <a:ext cx="194692" cy="288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692" h="28830">
                      <a:moveTo>
                        <a:pt x="194691" y="28829"/>
                      </a:moveTo>
                      <a:lnTo>
                        <a:pt x="150241" y="17907"/>
                      </a:lnTo>
                      <a:lnTo>
                        <a:pt x="89154" y="17907"/>
                      </a:lnTo>
                      <a:lnTo>
                        <a:pt x="0" y="28829"/>
                      </a:lnTo>
                      <a:lnTo>
                        <a:pt x="38862" y="0"/>
                      </a:lnTo>
                      <a:lnTo>
                        <a:pt x="150241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2502662" y="1628394"/>
                  <a:ext cx="191898" cy="3912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98" h="391288">
                      <a:moveTo>
                        <a:pt x="188976" y="0"/>
                      </a:moveTo>
                      <a:lnTo>
                        <a:pt x="191897" y="16764"/>
                      </a:lnTo>
                      <a:lnTo>
                        <a:pt x="178308" y="63246"/>
                      </a:lnTo>
                      <a:lnTo>
                        <a:pt x="162814" y="111760"/>
                      </a:lnTo>
                      <a:lnTo>
                        <a:pt x="145288" y="161036"/>
                      </a:lnTo>
                      <a:lnTo>
                        <a:pt x="124079" y="211582"/>
                      </a:lnTo>
                      <a:lnTo>
                        <a:pt x="99822" y="259969"/>
                      </a:lnTo>
                      <a:lnTo>
                        <a:pt x="70739" y="306324"/>
                      </a:lnTo>
                      <a:lnTo>
                        <a:pt x="37719" y="350901"/>
                      </a:lnTo>
                      <a:lnTo>
                        <a:pt x="0" y="391287"/>
                      </a:lnTo>
                      <a:lnTo>
                        <a:pt x="33020" y="350901"/>
                      </a:lnTo>
                      <a:lnTo>
                        <a:pt x="63119" y="306324"/>
                      </a:lnTo>
                      <a:lnTo>
                        <a:pt x="91186" y="257937"/>
                      </a:lnTo>
                      <a:lnTo>
                        <a:pt x="116332" y="207518"/>
                      </a:lnTo>
                      <a:lnTo>
                        <a:pt x="139573" y="155067"/>
                      </a:lnTo>
                      <a:lnTo>
                        <a:pt x="158877" y="102743"/>
                      </a:lnTo>
                      <a:lnTo>
                        <a:pt x="175387" y="50292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2493010" y="1661033"/>
                  <a:ext cx="220854" cy="4130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0854" h="413005">
                      <a:moveTo>
                        <a:pt x="218821" y="0"/>
                      </a:moveTo>
                      <a:lnTo>
                        <a:pt x="220853" y="16764"/>
                      </a:lnTo>
                      <a:lnTo>
                        <a:pt x="204470" y="66294"/>
                      </a:lnTo>
                      <a:lnTo>
                        <a:pt x="174498" y="143256"/>
                      </a:lnTo>
                      <a:lnTo>
                        <a:pt x="151130" y="195580"/>
                      </a:lnTo>
                      <a:lnTo>
                        <a:pt x="124968" y="247015"/>
                      </a:lnTo>
                      <a:lnTo>
                        <a:pt x="94869" y="298323"/>
                      </a:lnTo>
                      <a:lnTo>
                        <a:pt x="60960" y="346837"/>
                      </a:lnTo>
                      <a:lnTo>
                        <a:pt x="21209" y="392303"/>
                      </a:lnTo>
                      <a:lnTo>
                        <a:pt x="0" y="413004"/>
                      </a:lnTo>
                      <a:lnTo>
                        <a:pt x="35814" y="369570"/>
                      </a:lnTo>
                      <a:lnTo>
                        <a:pt x="69850" y="322199"/>
                      </a:lnTo>
                      <a:lnTo>
                        <a:pt x="101854" y="271653"/>
                      </a:lnTo>
                      <a:lnTo>
                        <a:pt x="131699" y="218313"/>
                      </a:lnTo>
                      <a:lnTo>
                        <a:pt x="157861" y="163068"/>
                      </a:lnTo>
                      <a:lnTo>
                        <a:pt x="181102" y="107696"/>
                      </a:lnTo>
                      <a:lnTo>
                        <a:pt x="201549" y="5334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2477516" y="1984248"/>
                  <a:ext cx="61088" cy="2359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088" h="235967">
                      <a:moveTo>
                        <a:pt x="0" y="136271"/>
                      </a:moveTo>
                      <a:lnTo>
                        <a:pt x="13462" y="59309"/>
                      </a:lnTo>
                      <a:lnTo>
                        <a:pt x="16383" y="67056"/>
                      </a:lnTo>
                      <a:lnTo>
                        <a:pt x="30099" y="42418"/>
                      </a:lnTo>
                      <a:lnTo>
                        <a:pt x="17399" y="37465"/>
                      </a:lnTo>
                      <a:lnTo>
                        <a:pt x="20447" y="16764"/>
                      </a:lnTo>
                      <a:lnTo>
                        <a:pt x="0" y="20701"/>
                      </a:lnTo>
                      <a:lnTo>
                        <a:pt x="0" y="0"/>
                      </a:lnTo>
                      <a:lnTo>
                        <a:pt x="61087" y="16764"/>
                      </a:lnTo>
                      <a:lnTo>
                        <a:pt x="12573" y="175768"/>
                      </a:lnTo>
                      <a:lnTo>
                        <a:pt x="0" y="235966"/>
                      </a:lnTo>
                      <a:close/>
                    </a:path>
                  </a:pathLst>
                </a:custGeom>
                <a:solidFill>
                  <a:srgbClr val="91998E"/>
                </a:solidFill>
                <a:ln w="0" cap="flat" cmpd="sng" algn="ctr">
                  <a:solidFill>
                    <a:srgbClr val="9199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2429129" y="1970278"/>
                  <a:ext cx="48388" cy="4605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388" h="460503">
                      <a:moveTo>
                        <a:pt x="48387" y="34671"/>
                      </a:moveTo>
                      <a:lnTo>
                        <a:pt x="17272" y="39624"/>
                      </a:lnTo>
                      <a:lnTo>
                        <a:pt x="26035" y="92964"/>
                      </a:lnTo>
                      <a:lnTo>
                        <a:pt x="34798" y="225298"/>
                      </a:lnTo>
                      <a:lnTo>
                        <a:pt x="48387" y="150241"/>
                      </a:lnTo>
                      <a:lnTo>
                        <a:pt x="48387" y="249936"/>
                      </a:lnTo>
                      <a:lnTo>
                        <a:pt x="36703" y="304292"/>
                      </a:lnTo>
                      <a:lnTo>
                        <a:pt x="26035" y="427863"/>
                      </a:lnTo>
                      <a:lnTo>
                        <a:pt x="0" y="460502"/>
                      </a:lnTo>
                      <a:lnTo>
                        <a:pt x="0" y="169037"/>
                      </a:lnTo>
                      <a:lnTo>
                        <a:pt x="8636" y="202565"/>
                      </a:lnTo>
                      <a:lnTo>
                        <a:pt x="11557" y="165989"/>
                      </a:lnTo>
                      <a:lnTo>
                        <a:pt x="0" y="151257"/>
                      </a:lnTo>
                      <a:lnTo>
                        <a:pt x="0" y="0"/>
                      </a:lnTo>
                      <a:lnTo>
                        <a:pt x="48387" y="13970"/>
                      </a:lnTo>
                      <a:close/>
                    </a:path>
                  </a:pathLst>
                </a:custGeom>
                <a:solidFill>
                  <a:srgbClr val="91998E"/>
                </a:solidFill>
                <a:ln w="0" cap="flat" cmpd="sng" algn="ctr">
                  <a:solidFill>
                    <a:srgbClr val="9199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2411603" y="1965325"/>
                  <a:ext cx="17527" cy="4864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527" h="486411">
                      <a:moveTo>
                        <a:pt x="17526" y="156210"/>
                      </a:moveTo>
                      <a:lnTo>
                        <a:pt x="4826" y="139319"/>
                      </a:lnTo>
                      <a:lnTo>
                        <a:pt x="6858" y="142367"/>
                      </a:lnTo>
                      <a:lnTo>
                        <a:pt x="17526" y="173990"/>
                      </a:lnTo>
                      <a:lnTo>
                        <a:pt x="17526" y="465455"/>
                      </a:lnTo>
                      <a:lnTo>
                        <a:pt x="1016" y="486410"/>
                      </a:lnTo>
                      <a:lnTo>
                        <a:pt x="0" y="486410"/>
                      </a:lnTo>
                      <a:lnTo>
                        <a:pt x="0" y="53340"/>
                      </a:lnTo>
                      <a:lnTo>
                        <a:pt x="11557" y="71247"/>
                      </a:lnTo>
                      <a:lnTo>
                        <a:pt x="11557" y="35687"/>
                      </a:lnTo>
                      <a:lnTo>
                        <a:pt x="0" y="35687"/>
                      </a:lnTo>
                      <a:lnTo>
                        <a:pt x="0" y="0"/>
                      </a:lnTo>
                      <a:lnTo>
                        <a:pt x="1016" y="0"/>
                      </a:lnTo>
                      <a:lnTo>
                        <a:pt x="17526" y="4953"/>
                      </a:lnTo>
                      <a:close/>
                    </a:path>
                  </a:pathLst>
                </a:custGeom>
                <a:solidFill>
                  <a:srgbClr val="91998E"/>
                </a:solidFill>
                <a:ln w="0" cap="flat" cmpd="sng" algn="ctr">
                  <a:solidFill>
                    <a:srgbClr val="9199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2383536" y="1950593"/>
                  <a:ext cx="28068" cy="5011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068" h="501143">
                      <a:moveTo>
                        <a:pt x="28067" y="50419"/>
                      </a:moveTo>
                      <a:lnTo>
                        <a:pt x="15494" y="50419"/>
                      </a:lnTo>
                      <a:lnTo>
                        <a:pt x="28067" y="68072"/>
                      </a:lnTo>
                      <a:lnTo>
                        <a:pt x="28067" y="501142"/>
                      </a:lnTo>
                      <a:lnTo>
                        <a:pt x="0" y="497967"/>
                      </a:lnTo>
                      <a:lnTo>
                        <a:pt x="0" y="98679"/>
                      </a:lnTo>
                      <a:lnTo>
                        <a:pt x="11557" y="107696"/>
                      </a:lnTo>
                      <a:lnTo>
                        <a:pt x="8763" y="72009"/>
                      </a:lnTo>
                      <a:lnTo>
                        <a:pt x="0" y="67056"/>
                      </a:lnTo>
                      <a:lnTo>
                        <a:pt x="0" y="0"/>
                      </a:lnTo>
                      <a:lnTo>
                        <a:pt x="28067" y="14732"/>
                      </a:lnTo>
                      <a:close/>
                    </a:path>
                  </a:pathLst>
                </a:custGeom>
                <a:solidFill>
                  <a:srgbClr val="91998E"/>
                </a:solidFill>
                <a:ln w="0" cap="flat" cmpd="sng" algn="ctr">
                  <a:solidFill>
                    <a:srgbClr val="9199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2364232" y="1940687"/>
                  <a:ext cx="19305" cy="5078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305" h="507874">
                      <a:moveTo>
                        <a:pt x="19304" y="76962"/>
                      </a:moveTo>
                      <a:lnTo>
                        <a:pt x="6604" y="71247"/>
                      </a:lnTo>
                      <a:lnTo>
                        <a:pt x="6604" y="99822"/>
                      </a:lnTo>
                      <a:lnTo>
                        <a:pt x="19304" y="108585"/>
                      </a:lnTo>
                      <a:lnTo>
                        <a:pt x="19304" y="507873"/>
                      </a:lnTo>
                      <a:lnTo>
                        <a:pt x="0" y="505841"/>
                      </a:lnTo>
                      <a:lnTo>
                        <a:pt x="0" y="250952"/>
                      </a:lnTo>
                      <a:lnTo>
                        <a:pt x="6604" y="240157"/>
                      </a:lnTo>
                      <a:lnTo>
                        <a:pt x="0" y="218313"/>
                      </a:lnTo>
                      <a:lnTo>
                        <a:pt x="0" y="0"/>
                      </a:lnTo>
                      <a:lnTo>
                        <a:pt x="19304" y="9906"/>
                      </a:lnTo>
                      <a:close/>
                    </a:path>
                  </a:pathLst>
                </a:custGeom>
                <a:solidFill>
                  <a:srgbClr val="91998E"/>
                </a:solidFill>
                <a:ln w="0" cap="flat" cmpd="sng" algn="ctr">
                  <a:solidFill>
                    <a:srgbClr val="9199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2341753" y="1928749"/>
                  <a:ext cx="22480" cy="5177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480" h="517780">
                      <a:moveTo>
                        <a:pt x="22479" y="230251"/>
                      </a:moveTo>
                      <a:lnTo>
                        <a:pt x="18415" y="219456"/>
                      </a:lnTo>
                      <a:lnTo>
                        <a:pt x="15621" y="273812"/>
                      </a:lnTo>
                      <a:lnTo>
                        <a:pt x="22479" y="262890"/>
                      </a:lnTo>
                      <a:lnTo>
                        <a:pt x="22479" y="517779"/>
                      </a:lnTo>
                      <a:lnTo>
                        <a:pt x="0" y="514985"/>
                      </a:lnTo>
                      <a:lnTo>
                        <a:pt x="0" y="367665"/>
                      </a:lnTo>
                      <a:lnTo>
                        <a:pt x="8636" y="351790"/>
                      </a:lnTo>
                      <a:lnTo>
                        <a:pt x="0" y="331089"/>
                      </a:lnTo>
                      <a:lnTo>
                        <a:pt x="0" y="111760"/>
                      </a:lnTo>
                      <a:lnTo>
                        <a:pt x="1016" y="125476"/>
                      </a:lnTo>
                      <a:lnTo>
                        <a:pt x="22479" y="144272"/>
                      </a:lnTo>
                      <a:lnTo>
                        <a:pt x="22479" y="115570"/>
                      </a:lnTo>
                      <a:lnTo>
                        <a:pt x="0" y="98806"/>
                      </a:lnTo>
                      <a:lnTo>
                        <a:pt x="0" y="70231"/>
                      </a:lnTo>
                      <a:lnTo>
                        <a:pt x="4953" y="87122"/>
                      </a:lnTo>
                      <a:lnTo>
                        <a:pt x="11811" y="61214"/>
                      </a:lnTo>
                      <a:lnTo>
                        <a:pt x="0" y="51435"/>
                      </a:lnTo>
                      <a:lnTo>
                        <a:pt x="0" y="0"/>
                      </a:lnTo>
                      <a:lnTo>
                        <a:pt x="22479" y="11938"/>
                      </a:lnTo>
                      <a:close/>
                    </a:path>
                  </a:pathLst>
                </a:custGeom>
                <a:solidFill>
                  <a:srgbClr val="91998E"/>
                </a:solidFill>
                <a:ln w="0" cap="flat" cmpd="sng" algn="ctr">
                  <a:solidFill>
                    <a:srgbClr val="9199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2323465" y="1919986"/>
                  <a:ext cx="18289" cy="5237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289" h="523749">
                      <a:moveTo>
                        <a:pt x="18288" y="60198"/>
                      </a:moveTo>
                      <a:lnTo>
                        <a:pt x="8636" y="51308"/>
                      </a:lnTo>
                      <a:lnTo>
                        <a:pt x="18288" y="78994"/>
                      </a:lnTo>
                      <a:lnTo>
                        <a:pt x="18288" y="107569"/>
                      </a:lnTo>
                      <a:lnTo>
                        <a:pt x="16510" y="106680"/>
                      </a:lnTo>
                      <a:lnTo>
                        <a:pt x="18288" y="120523"/>
                      </a:lnTo>
                      <a:lnTo>
                        <a:pt x="18288" y="339852"/>
                      </a:lnTo>
                      <a:lnTo>
                        <a:pt x="12573" y="328930"/>
                      </a:lnTo>
                      <a:lnTo>
                        <a:pt x="13589" y="329946"/>
                      </a:lnTo>
                      <a:lnTo>
                        <a:pt x="8636" y="353822"/>
                      </a:lnTo>
                      <a:lnTo>
                        <a:pt x="16510" y="379476"/>
                      </a:lnTo>
                      <a:lnTo>
                        <a:pt x="18288" y="376428"/>
                      </a:lnTo>
                      <a:lnTo>
                        <a:pt x="18288" y="523748"/>
                      </a:lnTo>
                      <a:lnTo>
                        <a:pt x="2794" y="522732"/>
                      </a:lnTo>
                      <a:lnTo>
                        <a:pt x="0" y="517779"/>
                      </a:lnTo>
                      <a:lnTo>
                        <a:pt x="0" y="167894"/>
                      </a:lnTo>
                      <a:lnTo>
                        <a:pt x="2032" y="173863"/>
                      </a:lnTo>
                      <a:lnTo>
                        <a:pt x="8636" y="156083"/>
                      </a:lnTo>
                      <a:lnTo>
                        <a:pt x="0" y="146304"/>
                      </a:lnTo>
                      <a:lnTo>
                        <a:pt x="0" y="89916"/>
                      </a:lnTo>
                      <a:lnTo>
                        <a:pt x="8636" y="98679"/>
                      </a:lnTo>
                      <a:lnTo>
                        <a:pt x="2032" y="74041"/>
                      </a:lnTo>
                      <a:lnTo>
                        <a:pt x="0" y="72009"/>
                      </a:lnTo>
                      <a:lnTo>
                        <a:pt x="0" y="0"/>
                      </a:lnTo>
                      <a:lnTo>
                        <a:pt x="18288" y="8763"/>
                      </a:lnTo>
                      <a:close/>
                    </a:path>
                  </a:pathLst>
                </a:custGeom>
                <a:solidFill>
                  <a:srgbClr val="91998E"/>
                </a:solidFill>
                <a:ln w="0" cap="flat" cmpd="sng" algn="ctr">
                  <a:solidFill>
                    <a:srgbClr val="9199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2279904" y="1898269"/>
                  <a:ext cx="43562" cy="5394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562" h="539497">
                      <a:moveTo>
                        <a:pt x="43561" y="93726"/>
                      </a:moveTo>
                      <a:lnTo>
                        <a:pt x="25146" y="73025"/>
                      </a:lnTo>
                      <a:lnTo>
                        <a:pt x="31750" y="98679"/>
                      </a:lnTo>
                      <a:lnTo>
                        <a:pt x="43561" y="111633"/>
                      </a:lnTo>
                      <a:lnTo>
                        <a:pt x="43561" y="168021"/>
                      </a:lnTo>
                      <a:lnTo>
                        <a:pt x="34798" y="155956"/>
                      </a:lnTo>
                      <a:lnTo>
                        <a:pt x="43561" y="189611"/>
                      </a:lnTo>
                      <a:lnTo>
                        <a:pt x="43561" y="539496"/>
                      </a:lnTo>
                      <a:lnTo>
                        <a:pt x="11557" y="464312"/>
                      </a:lnTo>
                      <a:lnTo>
                        <a:pt x="2794" y="306324"/>
                      </a:lnTo>
                      <a:lnTo>
                        <a:pt x="0" y="275590"/>
                      </a:lnTo>
                      <a:lnTo>
                        <a:pt x="0" y="89789"/>
                      </a:lnTo>
                      <a:lnTo>
                        <a:pt x="10541" y="106680"/>
                      </a:lnTo>
                      <a:lnTo>
                        <a:pt x="7620" y="67056"/>
                      </a:lnTo>
                      <a:lnTo>
                        <a:pt x="0" y="58293"/>
                      </a:lnTo>
                      <a:lnTo>
                        <a:pt x="0" y="0"/>
                      </a:lnTo>
                      <a:lnTo>
                        <a:pt x="43561" y="21717"/>
                      </a:lnTo>
                      <a:close/>
                    </a:path>
                  </a:pathLst>
                </a:custGeom>
                <a:solidFill>
                  <a:srgbClr val="91998E"/>
                </a:solidFill>
                <a:ln w="0" cap="flat" cmpd="sng" algn="ctr">
                  <a:solidFill>
                    <a:srgbClr val="9199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008505" y="1594739"/>
                  <a:ext cx="271400" cy="5791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1400" h="579121">
                      <a:moveTo>
                        <a:pt x="271399" y="361823"/>
                      </a:moveTo>
                      <a:lnTo>
                        <a:pt x="260731" y="348869"/>
                      </a:lnTo>
                      <a:lnTo>
                        <a:pt x="268351" y="388493"/>
                      </a:lnTo>
                      <a:lnTo>
                        <a:pt x="271399" y="393319"/>
                      </a:lnTo>
                      <a:lnTo>
                        <a:pt x="271399" y="579120"/>
                      </a:lnTo>
                      <a:lnTo>
                        <a:pt x="265430" y="520827"/>
                      </a:lnTo>
                      <a:lnTo>
                        <a:pt x="240284" y="432816"/>
                      </a:lnTo>
                      <a:lnTo>
                        <a:pt x="223012" y="343916"/>
                      </a:lnTo>
                      <a:lnTo>
                        <a:pt x="180213" y="282702"/>
                      </a:lnTo>
                      <a:lnTo>
                        <a:pt x="76454" y="185928"/>
                      </a:lnTo>
                      <a:lnTo>
                        <a:pt x="0" y="0"/>
                      </a:lnTo>
                      <a:lnTo>
                        <a:pt x="119126" y="194691"/>
                      </a:lnTo>
                      <a:lnTo>
                        <a:pt x="231648" y="282702"/>
                      </a:lnTo>
                      <a:lnTo>
                        <a:pt x="271399" y="303530"/>
                      </a:lnTo>
                      <a:close/>
                    </a:path>
                  </a:pathLst>
                </a:custGeom>
                <a:solidFill>
                  <a:srgbClr val="91998E"/>
                </a:solidFill>
                <a:ln w="0" cap="flat" cmpd="sng" algn="ctr">
                  <a:solidFill>
                    <a:srgbClr val="9199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2634361" y="1412875"/>
                  <a:ext cx="904241" cy="19606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4241" h="1960627">
                      <a:moveTo>
                        <a:pt x="0" y="610743"/>
                      </a:moveTo>
                      <a:lnTo>
                        <a:pt x="40767" y="598043"/>
                      </a:lnTo>
                      <a:lnTo>
                        <a:pt x="31115" y="566420"/>
                      </a:lnTo>
                      <a:lnTo>
                        <a:pt x="0" y="578104"/>
                      </a:lnTo>
                      <a:lnTo>
                        <a:pt x="0" y="530733"/>
                      </a:lnTo>
                      <a:lnTo>
                        <a:pt x="7874" y="525780"/>
                      </a:lnTo>
                      <a:lnTo>
                        <a:pt x="27178" y="508000"/>
                      </a:lnTo>
                      <a:lnTo>
                        <a:pt x="36957" y="493141"/>
                      </a:lnTo>
                      <a:lnTo>
                        <a:pt x="44704" y="475488"/>
                      </a:lnTo>
                      <a:lnTo>
                        <a:pt x="52578" y="428117"/>
                      </a:lnTo>
                      <a:lnTo>
                        <a:pt x="58166" y="385445"/>
                      </a:lnTo>
                      <a:lnTo>
                        <a:pt x="61214" y="347853"/>
                      </a:lnTo>
                      <a:lnTo>
                        <a:pt x="61214" y="311277"/>
                      </a:lnTo>
                      <a:lnTo>
                        <a:pt x="57277" y="274828"/>
                      </a:lnTo>
                      <a:lnTo>
                        <a:pt x="51562" y="236220"/>
                      </a:lnTo>
                      <a:lnTo>
                        <a:pt x="41783" y="194818"/>
                      </a:lnTo>
                      <a:lnTo>
                        <a:pt x="24384" y="134620"/>
                      </a:lnTo>
                      <a:lnTo>
                        <a:pt x="6858" y="78232"/>
                      </a:lnTo>
                      <a:lnTo>
                        <a:pt x="0" y="60325"/>
                      </a:lnTo>
                      <a:lnTo>
                        <a:pt x="0" y="0"/>
                      </a:lnTo>
                      <a:lnTo>
                        <a:pt x="14605" y="20955"/>
                      </a:lnTo>
                      <a:lnTo>
                        <a:pt x="28194" y="49530"/>
                      </a:lnTo>
                      <a:lnTo>
                        <a:pt x="35941" y="73152"/>
                      </a:lnTo>
                      <a:lnTo>
                        <a:pt x="54356" y="126619"/>
                      </a:lnTo>
                      <a:lnTo>
                        <a:pt x="69850" y="177927"/>
                      </a:lnTo>
                      <a:lnTo>
                        <a:pt x="83439" y="230251"/>
                      </a:lnTo>
                      <a:lnTo>
                        <a:pt x="92202" y="283591"/>
                      </a:lnTo>
                      <a:lnTo>
                        <a:pt x="97028" y="339090"/>
                      </a:lnTo>
                      <a:lnTo>
                        <a:pt x="93980" y="399415"/>
                      </a:lnTo>
                      <a:lnTo>
                        <a:pt x="85344" y="464566"/>
                      </a:lnTo>
                      <a:lnTo>
                        <a:pt x="66929" y="535686"/>
                      </a:lnTo>
                      <a:lnTo>
                        <a:pt x="96012" y="599821"/>
                      </a:lnTo>
                      <a:lnTo>
                        <a:pt x="70866" y="642366"/>
                      </a:lnTo>
                      <a:lnTo>
                        <a:pt x="535940" y="1389507"/>
                      </a:lnTo>
                      <a:lnTo>
                        <a:pt x="579501" y="1386459"/>
                      </a:lnTo>
                      <a:lnTo>
                        <a:pt x="632841" y="1474470"/>
                      </a:lnTo>
                      <a:lnTo>
                        <a:pt x="627888" y="1509014"/>
                      </a:lnTo>
                      <a:lnTo>
                        <a:pt x="661924" y="1532763"/>
                      </a:lnTo>
                      <a:lnTo>
                        <a:pt x="698754" y="1570355"/>
                      </a:lnTo>
                      <a:lnTo>
                        <a:pt x="736473" y="1622679"/>
                      </a:lnTo>
                      <a:lnTo>
                        <a:pt x="761619" y="1668272"/>
                      </a:lnTo>
                      <a:lnTo>
                        <a:pt x="786003" y="1721612"/>
                      </a:lnTo>
                      <a:lnTo>
                        <a:pt x="808228" y="1783715"/>
                      </a:lnTo>
                      <a:lnTo>
                        <a:pt x="817880" y="1819402"/>
                      </a:lnTo>
                      <a:lnTo>
                        <a:pt x="867410" y="1837182"/>
                      </a:lnTo>
                      <a:lnTo>
                        <a:pt x="904240" y="1894332"/>
                      </a:lnTo>
                      <a:lnTo>
                        <a:pt x="896366" y="1915287"/>
                      </a:lnTo>
                      <a:lnTo>
                        <a:pt x="885698" y="1930908"/>
                      </a:lnTo>
                      <a:lnTo>
                        <a:pt x="871220" y="1942973"/>
                      </a:lnTo>
                      <a:lnTo>
                        <a:pt x="840105" y="1956689"/>
                      </a:lnTo>
                      <a:lnTo>
                        <a:pt x="813181" y="1960626"/>
                      </a:lnTo>
                      <a:lnTo>
                        <a:pt x="802386" y="1960626"/>
                      </a:lnTo>
                      <a:lnTo>
                        <a:pt x="766572" y="1915287"/>
                      </a:lnTo>
                      <a:lnTo>
                        <a:pt x="759841" y="1854962"/>
                      </a:lnTo>
                      <a:lnTo>
                        <a:pt x="733679" y="1835023"/>
                      </a:lnTo>
                      <a:lnTo>
                        <a:pt x="688086" y="1795653"/>
                      </a:lnTo>
                      <a:lnTo>
                        <a:pt x="652272" y="1758061"/>
                      </a:lnTo>
                      <a:lnTo>
                        <a:pt x="611632" y="1702689"/>
                      </a:lnTo>
                      <a:lnTo>
                        <a:pt x="582549" y="1647317"/>
                      </a:lnTo>
                      <a:lnTo>
                        <a:pt x="559054" y="1592072"/>
                      </a:lnTo>
                      <a:lnTo>
                        <a:pt x="544703" y="1554480"/>
                      </a:lnTo>
                      <a:lnTo>
                        <a:pt x="498221" y="1537716"/>
                      </a:lnTo>
                      <a:lnTo>
                        <a:pt x="463296" y="1471422"/>
                      </a:lnTo>
                      <a:lnTo>
                        <a:pt x="476885" y="1431036"/>
                      </a:lnTo>
                      <a:lnTo>
                        <a:pt x="0" y="667131"/>
                      </a:lnTo>
                      <a:close/>
                    </a:path>
                  </a:pathLst>
                </a:custGeom>
                <a:solidFill>
                  <a:srgbClr val="000F28"/>
                </a:solidFill>
                <a:ln w="0" cap="flat" cmpd="sng" algn="ctr">
                  <a:solidFill>
                    <a:srgbClr val="000F2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2001774" y="1390142"/>
                  <a:ext cx="632588" cy="6898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2588" h="689865">
                      <a:moveTo>
                        <a:pt x="632587" y="83058"/>
                      </a:moveTo>
                      <a:lnTo>
                        <a:pt x="625983" y="69342"/>
                      </a:lnTo>
                      <a:lnTo>
                        <a:pt x="609473" y="49403"/>
                      </a:lnTo>
                      <a:lnTo>
                        <a:pt x="597789" y="42672"/>
                      </a:lnTo>
                      <a:lnTo>
                        <a:pt x="566674" y="36703"/>
                      </a:lnTo>
                      <a:lnTo>
                        <a:pt x="521335" y="39624"/>
                      </a:lnTo>
                      <a:lnTo>
                        <a:pt x="494157" y="55372"/>
                      </a:lnTo>
                      <a:lnTo>
                        <a:pt x="480568" y="60325"/>
                      </a:lnTo>
                      <a:lnTo>
                        <a:pt x="400177" y="59309"/>
                      </a:lnTo>
                      <a:lnTo>
                        <a:pt x="365379" y="58420"/>
                      </a:lnTo>
                      <a:lnTo>
                        <a:pt x="337058" y="60325"/>
                      </a:lnTo>
                      <a:lnTo>
                        <a:pt x="304165" y="70358"/>
                      </a:lnTo>
                      <a:lnTo>
                        <a:pt x="284734" y="82042"/>
                      </a:lnTo>
                      <a:lnTo>
                        <a:pt x="258826" y="108712"/>
                      </a:lnTo>
                      <a:lnTo>
                        <a:pt x="220091" y="160020"/>
                      </a:lnTo>
                      <a:lnTo>
                        <a:pt x="181102" y="171069"/>
                      </a:lnTo>
                      <a:lnTo>
                        <a:pt x="83185" y="187706"/>
                      </a:lnTo>
                      <a:lnTo>
                        <a:pt x="54229" y="201676"/>
                      </a:lnTo>
                      <a:lnTo>
                        <a:pt x="37719" y="216535"/>
                      </a:lnTo>
                      <a:lnTo>
                        <a:pt x="31115" y="232283"/>
                      </a:lnTo>
                      <a:lnTo>
                        <a:pt x="33782" y="249047"/>
                      </a:lnTo>
                      <a:lnTo>
                        <a:pt x="57023" y="290703"/>
                      </a:lnTo>
                      <a:lnTo>
                        <a:pt x="91059" y="343916"/>
                      </a:lnTo>
                      <a:lnTo>
                        <a:pt x="135636" y="393319"/>
                      </a:lnTo>
                      <a:lnTo>
                        <a:pt x="177165" y="433959"/>
                      </a:lnTo>
                      <a:lnTo>
                        <a:pt x="218059" y="468503"/>
                      </a:lnTo>
                      <a:lnTo>
                        <a:pt x="258826" y="497205"/>
                      </a:lnTo>
                      <a:lnTo>
                        <a:pt x="302260" y="521843"/>
                      </a:lnTo>
                      <a:lnTo>
                        <a:pt x="348615" y="542544"/>
                      </a:lnTo>
                      <a:lnTo>
                        <a:pt x="402082" y="562483"/>
                      </a:lnTo>
                      <a:lnTo>
                        <a:pt x="431038" y="571246"/>
                      </a:lnTo>
                      <a:lnTo>
                        <a:pt x="462153" y="580136"/>
                      </a:lnTo>
                      <a:lnTo>
                        <a:pt x="498856" y="580136"/>
                      </a:lnTo>
                      <a:lnTo>
                        <a:pt x="545465" y="577215"/>
                      </a:lnTo>
                      <a:lnTo>
                        <a:pt x="578358" y="573151"/>
                      </a:lnTo>
                      <a:lnTo>
                        <a:pt x="624967" y="557530"/>
                      </a:lnTo>
                      <a:lnTo>
                        <a:pt x="632587" y="553466"/>
                      </a:lnTo>
                      <a:lnTo>
                        <a:pt x="632587" y="600837"/>
                      </a:lnTo>
                      <a:lnTo>
                        <a:pt x="590931" y="612775"/>
                      </a:lnTo>
                      <a:lnTo>
                        <a:pt x="602742" y="641477"/>
                      </a:lnTo>
                      <a:lnTo>
                        <a:pt x="632587" y="633476"/>
                      </a:lnTo>
                      <a:lnTo>
                        <a:pt x="632587" y="689864"/>
                      </a:lnTo>
                      <a:lnTo>
                        <a:pt x="628904" y="683895"/>
                      </a:lnTo>
                      <a:lnTo>
                        <a:pt x="574548" y="680085"/>
                      </a:lnTo>
                      <a:lnTo>
                        <a:pt x="546481" y="660146"/>
                      </a:lnTo>
                      <a:lnTo>
                        <a:pt x="522224" y="631571"/>
                      </a:lnTo>
                      <a:lnTo>
                        <a:pt x="477647" y="617728"/>
                      </a:lnTo>
                      <a:lnTo>
                        <a:pt x="435991" y="608838"/>
                      </a:lnTo>
                      <a:lnTo>
                        <a:pt x="397256" y="598932"/>
                      </a:lnTo>
                      <a:lnTo>
                        <a:pt x="361442" y="588137"/>
                      </a:lnTo>
                      <a:lnTo>
                        <a:pt x="326644" y="575183"/>
                      </a:lnTo>
                      <a:lnTo>
                        <a:pt x="294513" y="560451"/>
                      </a:lnTo>
                      <a:lnTo>
                        <a:pt x="263525" y="544576"/>
                      </a:lnTo>
                      <a:lnTo>
                        <a:pt x="235331" y="527812"/>
                      </a:lnTo>
                      <a:lnTo>
                        <a:pt x="208280" y="509905"/>
                      </a:lnTo>
                      <a:lnTo>
                        <a:pt x="182118" y="491236"/>
                      </a:lnTo>
                      <a:lnTo>
                        <a:pt x="135636" y="448818"/>
                      </a:lnTo>
                      <a:lnTo>
                        <a:pt x="92964" y="402209"/>
                      </a:lnTo>
                      <a:lnTo>
                        <a:pt x="53213" y="352806"/>
                      </a:lnTo>
                      <a:lnTo>
                        <a:pt x="24130" y="304546"/>
                      </a:lnTo>
                      <a:lnTo>
                        <a:pt x="3937" y="250063"/>
                      </a:lnTo>
                      <a:lnTo>
                        <a:pt x="0" y="235331"/>
                      </a:lnTo>
                      <a:lnTo>
                        <a:pt x="0" y="208661"/>
                      </a:lnTo>
                      <a:lnTo>
                        <a:pt x="3937" y="197739"/>
                      </a:lnTo>
                      <a:lnTo>
                        <a:pt x="9652" y="187706"/>
                      </a:lnTo>
                      <a:lnTo>
                        <a:pt x="17272" y="178943"/>
                      </a:lnTo>
                      <a:lnTo>
                        <a:pt x="29083" y="171069"/>
                      </a:lnTo>
                      <a:lnTo>
                        <a:pt x="60960" y="158242"/>
                      </a:lnTo>
                      <a:lnTo>
                        <a:pt x="105664" y="148336"/>
                      </a:lnTo>
                      <a:lnTo>
                        <a:pt x="132715" y="144399"/>
                      </a:lnTo>
                      <a:lnTo>
                        <a:pt x="192913" y="130556"/>
                      </a:lnTo>
                      <a:lnTo>
                        <a:pt x="239395" y="82042"/>
                      </a:lnTo>
                      <a:lnTo>
                        <a:pt x="283718" y="48641"/>
                      </a:lnTo>
                      <a:lnTo>
                        <a:pt x="329311" y="29718"/>
                      </a:lnTo>
                      <a:lnTo>
                        <a:pt x="363347" y="22733"/>
                      </a:lnTo>
                      <a:lnTo>
                        <a:pt x="401193" y="20828"/>
                      </a:lnTo>
                      <a:lnTo>
                        <a:pt x="444627" y="22733"/>
                      </a:lnTo>
                      <a:lnTo>
                        <a:pt x="467995" y="24765"/>
                      </a:lnTo>
                      <a:lnTo>
                        <a:pt x="512445" y="11049"/>
                      </a:lnTo>
                      <a:lnTo>
                        <a:pt x="550418" y="2032"/>
                      </a:lnTo>
                      <a:lnTo>
                        <a:pt x="580517" y="0"/>
                      </a:lnTo>
                      <a:lnTo>
                        <a:pt x="605663" y="4064"/>
                      </a:lnTo>
                      <a:lnTo>
                        <a:pt x="620014" y="11938"/>
                      </a:lnTo>
                      <a:lnTo>
                        <a:pt x="626872" y="16764"/>
                      </a:lnTo>
                      <a:lnTo>
                        <a:pt x="632587" y="22733"/>
                      </a:lnTo>
                      <a:close/>
                    </a:path>
                  </a:pathLst>
                </a:custGeom>
                <a:solidFill>
                  <a:srgbClr val="000F28"/>
                </a:solidFill>
                <a:ln w="0" cap="flat" cmpd="sng" algn="ctr">
                  <a:solidFill>
                    <a:srgbClr val="000F2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2377694" y="2043557"/>
                  <a:ext cx="68708" cy="3545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708" h="354585">
                      <a:moveTo>
                        <a:pt x="51435" y="78994"/>
                      </a:moveTo>
                      <a:lnTo>
                        <a:pt x="38735" y="61087"/>
                      </a:lnTo>
                      <a:lnTo>
                        <a:pt x="40767" y="64135"/>
                      </a:lnTo>
                      <a:lnTo>
                        <a:pt x="51435" y="97663"/>
                      </a:lnTo>
                      <a:lnTo>
                        <a:pt x="51435" y="134239"/>
                      </a:lnTo>
                      <a:lnTo>
                        <a:pt x="68707" y="240030"/>
                      </a:lnTo>
                      <a:lnTo>
                        <a:pt x="68707" y="319024"/>
                      </a:lnTo>
                      <a:lnTo>
                        <a:pt x="26162" y="354584"/>
                      </a:lnTo>
                      <a:lnTo>
                        <a:pt x="34925" y="266700"/>
                      </a:lnTo>
                      <a:lnTo>
                        <a:pt x="0" y="80772"/>
                      </a:lnTo>
                      <a:lnTo>
                        <a:pt x="0" y="1778"/>
                      </a:lnTo>
                      <a:lnTo>
                        <a:pt x="17399" y="14732"/>
                      </a:lnTo>
                      <a:lnTo>
                        <a:pt x="16383" y="0"/>
                      </a:lnTo>
                      <a:lnTo>
                        <a:pt x="51435" y="53086"/>
                      </a:lnTo>
                      <a:close/>
                    </a:path>
                  </a:pathLst>
                </a:custGeom>
                <a:solidFill>
                  <a:srgbClr val="60605B"/>
                </a:solidFill>
                <a:ln w="0" cap="flat" cmpd="sng" algn="ctr">
                  <a:solidFill>
                    <a:srgbClr val="6060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2446401" y="2001012"/>
                  <a:ext cx="51563" cy="1945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563" h="194565">
                      <a:moveTo>
                        <a:pt x="48514" y="20701"/>
                      </a:moveTo>
                      <a:lnTo>
                        <a:pt x="33020" y="14732"/>
                      </a:lnTo>
                      <a:lnTo>
                        <a:pt x="44577" y="42545"/>
                      </a:lnTo>
                      <a:lnTo>
                        <a:pt x="17526" y="194564"/>
                      </a:lnTo>
                      <a:lnTo>
                        <a:pt x="8763" y="62230"/>
                      </a:lnTo>
                      <a:lnTo>
                        <a:pt x="0" y="8890"/>
                      </a:lnTo>
                      <a:lnTo>
                        <a:pt x="51562" y="0"/>
                      </a:lnTo>
                      <a:close/>
                    </a:path>
                  </a:pathLst>
                </a:custGeom>
                <a:solidFill>
                  <a:srgbClr val="60605B"/>
                </a:solidFill>
                <a:ln w="0" cap="flat" cmpd="sng" algn="ctr">
                  <a:solidFill>
                    <a:srgbClr val="6060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2240153" y="1921891"/>
                  <a:ext cx="172467" cy="5119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2467" h="511938">
                      <a:moveTo>
                        <a:pt x="42545" y="16764"/>
                      </a:moveTo>
                      <a:lnTo>
                        <a:pt x="59944" y="105664"/>
                      </a:lnTo>
                      <a:lnTo>
                        <a:pt x="94996" y="255905"/>
                      </a:lnTo>
                      <a:lnTo>
                        <a:pt x="103632" y="388366"/>
                      </a:lnTo>
                      <a:lnTo>
                        <a:pt x="111252" y="467360"/>
                      </a:lnTo>
                      <a:lnTo>
                        <a:pt x="172466" y="502920"/>
                      </a:lnTo>
                      <a:lnTo>
                        <a:pt x="86106" y="511937"/>
                      </a:lnTo>
                      <a:lnTo>
                        <a:pt x="86106" y="440690"/>
                      </a:lnTo>
                      <a:lnTo>
                        <a:pt x="77470" y="343916"/>
                      </a:lnTo>
                      <a:lnTo>
                        <a:pt x="33782" y="880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5B"/>
                </a:solidFill>
                <a:ln w="0" cap="flat" cmpd="sng" algn="ctr">
                  <a:solidFill>
                    <a:srgbClr val="6060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2647950" y="2052320"/>
                  <a:ext cx="505969" cy="7806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5969" h="780670">
                      <a:moveTo>
                        <a:pt x="474980" y="780669"/>
                      </a:moveTo>
                      <a:lnTo>
                        <a:pt x="454660" y="750951"/>
                      </a:lnTo>
                      <a:lnTo>
                        <a:pt x="192913" y="334137"/>
                      </a:lnTo>
                      <a:lnTo>
                        <a:pt x="74676" y="142367"/>
                      </a:lnTo>
                      <a:lnTo>
                        <a:pt x="43688" y="93853"/>
                      </a:lnTo>
                      <a:lnTo>
                        <a:pt x="5842" y="31623"/>
                      </a:lnTo>
                      <a:lnTo>
                        <a:pt x="0" y="22733"/>
                      </a:lnTo>
                      <a:lnTo>
                        <a:pt x="44577" y="0"/>
                      </a:lnTo>
                      <a:lnTo>
                        <a:pt x="505968" y="757936"/>
                      </a:lnTo>
                      <a:close/>
                    </a:path>
                  </a:pathLst>
                </a:custGeom>
                <a:solidFill>
                  <a:srgbClr val="596868"/>
                </a:solidFill>
                <a:ln w="0" cap="flat" cmpd="sng" algn="ctr">
                  <a:solidFill>
                    <a:srgbClr val="5968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2661539" y="2061337"/>
                  <a:ext cx="483490" cy="7627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3490" h="762763">
                      <a:moveTo>
                        <a:pt x="466217" y="762762"/>
                      </a:moveTo>
                      <a:lnTo>
                        <a:pt x="445770" y="733044"/>
                      </a:lnTo>
                      <a:lnTo>
                        <a:pt x="423545" y="696595"/>
                      </a:lnTo>
                      <a:lnTo>
                        <a:pt x="357632" y="592836"/>
                      </a:lnTo>
                      <a:lnTo>
                        <a:pt x="42672" y="83947"/>
                      </a:lnTo>
                      <a:lnTo>
                        <a:pt x="4953" y="22606"/>
                      </a:lnTo>
                      <a:lnTo>
                        <a:pt x="0" y="13716"/>
                      </a:lnTo>
                      <a:lnTo>
                        <a:pt x="22352" y="0"/>
                      </a:lnTo>
                      <a:lnTo>
                        <a:pt x="483489" y="748919"/>
                      </a:lnTo>
                      <a:close/>
                    </a:path>
                  </a:pathLst>
                </a:custGeom>
                <a:solidFill>
                  <a:srgbClr val="919E93"/>
                </a:solidFill>
                <a:ln w="0" cap="flat" cmpd="sng" algn="ctr">
                  <a:solidFill>
                    <a:srgbClr val="919E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2670302" y="2065274"/>
                  <a:ext cx="474727" cy="7588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4727" h="758826">
                      <a:moveTo>
                        <a:pt x="466090" y="758825"/>
                      </a:moveTo>
                      <a:lnTo>
                        <a:pt x="445643" y="729107"/>
                      </a:lnTo>
                      <a:lnTo>
                        <a:pt x="423545" y="692658"/>
                      </a:lnTo>
                      <a:lnTo>
                        <a:pt x="357632" y="588899"/>
                      </a:lnTo>
                      <a:lnTo>
                        <a:pt x="20320" y="42418"/>
                      </a:lnTo>
                      <a:lnTo>
                        <a:pt x="0" y="9779"/>
                      </a:lnTo>
                      <a:lnTo>
                        <a:pt x="3810" y="0"/>
                      </a:lnTo>
                      <a:lnTo>
                        <a:pt x="474726" y="753999"/>
                      </a:lnTo>
                      <a:close/>
                    </a:path>
                  </a:pathLst>
                </a:custGeom>
                <a:solidFill>
                  <a:srgbClr val="B2D3E2"/>
                </a:solidFill>
                <a:ln w="0" cap="flat" cmpd="sng" algn="ctr">
                  <a:solidFill>
                    <a:srgbClr val="B2D3E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3115183" y="2811272"/>
                  <a:ext cx="134494" cy="1323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494" h="132335">
                      <a:moveTo>
                        <a:pt x="0" y="61341"/>
                      </a:moveTo>
                      <a:lnTo>
                        <a:pt x="5715" y="47371"/>
                      </a:lnTo>
                      <a:lnTo>
                        <a:pt x="25146" y="26670"/>
                      </a:lnTo>
                      <a:lnTo>
                        <a:pt x="51308" y="12827"/>
                      </a:lnTo>
                      <a:lnTo>
                        <a:pt x="92837" y="0"/>
                      </a:lnTo>
                      <a:lnTo>
                        <a:pt x="134493" y="63119"/>
                      </a:lnTo>
                      <a:lnTo>
                        <a:pt x="121920" y="69088"/>
                      </a:lnTo>
                      <a:lnTo>
                        <a:pt x="78232" y="94996"/>
                      </a:lnTo>
                      <a:lnTo>
                        <a:pt x="41529" y="123444"/>
                      </a:lnTo>
                      <a:lnTo>
                        <a:pt x="34798" y="132334"/>
                      </a:lnTo>
                      <a:close/>
                    </a:path>
                  </a:pathLst>
                </a:custGeom>
                <a:solidFill>
                  <a:srgbClr val="511E00"/>
                </a:solidFill>
                <a:ln w="0" cap="flat" cmpd="sng" algn="ctr">
                  <a:solidFill>
                    <a:srgbClr val="511E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127756" y="2816225"/>
                  <a:ext cx="105411" cy="1087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411" h="108713">
                      <a:moveTo>
                        <a:pt x="0" y="32512"/>
                      </a:moveTo>
                      <a:lnTo>
                        <a:pt x="14605" y="16764"/>
                      </a:lnTo>
                      <a:lnTo>
                        <a:pt x="39751" y="0"/>
                      </a:lnTo>
                      <a:lnTo>
                        <a:pt x="61976" y="0"/>
                      </a:lnTo>
                      <a:lnTo>
                        <a:pt x="105410" y="62357"/>
                      </a:lnTo>
                      <a:lnTo>
                        <a:pt x="35814" y="108712"/>
                      </a:lnTo>
                      <a:lnTo>
                        <a:pt x="33909" y="105664"/>
                      </a:lnTo>
                      <a:lnTo>
                        <a:pt x="29972" y="96774"/>
                      </a:lnTo>
                      <a:lnTo>
                        <a:pt x="0" y="35687"/>
                      </a:lnTo>
                      <a:close/>
                    </a:path>
                  </a:pathLst>
                </a:custGeom>
                <a:solidFill>
                  <a:srgbClr val="604411"/>
                </a:solidFill>
                <a:ln w="0" cap="flat" cmpd="sng" algn="ctr">
                  <a:solidFill>
                    <a:srgbClr val="60441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3144139" y="2818257"/>
                  <a:ext cx="67819" cy="869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819" h="86996">
                      <a:moveTo>
                        <a:pt x="23368" y="0"/>
                      </a:moveTo>
                      <a:lnTo>
                        <a:pt x="67818" y="74041"/>
                      </a:lnTo>
                      <a:lnTo>
                        <a:pt x="42672" y="86995"/>
                      </a:lnTo>
                      <a:lnTo>
                        <a:pt x="0" y="14732"/>
                      </a:lnTo>
                      <a:close/>
                    </a:path>
                  </a:pathLst>
                </a:custGeom>
                <a:solidFill>
                  <a:srgbClr val="7A5B4F"/>
                </a:solidFill>
                <a:ln w="0" cap="flat" cmpd="sng" algn="ctr">
                  <a:solidFill>
                    <a:srgbClr val="7A5B4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3196463" y="2926842"/>
                  <a:ext cx="238507" cy="3232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8507" h="323216">
                      <a:moveTo>
                        <a:pt x="0" y="21717"/>
                      </a:moveTo>
                      <a:lnTo>
                        <a:pt x="18415" y="4826"/>
                      </a:lnTo>
                      <a:lnTo>
                        <a:pt x="50419" y="0"/>
                      </a:lnTo>
                      <a:lnTo>
                        <a:pt x="105537" y="43561"/>
                      </a:lnTo>
                      <a:lnTo>
                        <a:pt x="130683" y="75184"/>
                      </a:lnTo>
                      <a:lnTo>
                        <a:pt x="171577" y="134493"/>
                      </a:lnTo>
                      <a:lnTo>
                        <a:pt x="203454" y="194691"/>
                      </a:lnTo>
                      <a:lnTo>
                        <a:pt x="216027" y="227330"/>
                      </a:lnTo>
                      <a:lnTo>
                        <a:pt x="227711" y="263017"/>
                      </a:lnTo>
                      <a:lnTo>
                        <a:pt x="238506" y="301371"/>
                      </a:lnTo>
                      <a:lnTo>
                        <a:pt x="201549" y="323215"/>
                      </a:lnTo>
                      <a:lnTo>
                        <a:pt x="148209" y="277749"/>
                      </a:lnTo>
                      <a:lnTo>
                        <a:pt x="120142" y="246126"/>
                      </a:lnTo>
                      <a:lnTo>
                        <a:pt x="76581" y="187706"/>
                      </a:lnTo>
                      <a:lnTo>
                        <a:pt x="43561" y="129413"/>
                      </a:lnTo>
                      <a:lnTo>
                        <a:pt x="29083" y="96774"/>
                      </a:lnTo>
                      <a:lnTo>
                        <a:pt x="14478" y="61341"/>
                      </a:lnTo>
                      <a:close/>
                    </a:path>
                  </a:pathLst>
                </a:custGeom>
                <a:solidFill>
                  <a:srgbClr val="542100"/>
                </a:solidFill>
                <a:ln w="0" cap="flat" cmpd="sng" algn="ctr">
                  <a:solidFill>
                    <a:srgbClr val="5421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3211957" y="2921000"/>
                  <a:ext cx="207392" cy="3211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7392" h="321184">
                      <a:moveTo>
                        <a:pt x="0" y="18669"/>
                      </a:moveTo>
                      <a:lnTo>
                        <a:pt x="10541" y="10668"/>
                      </a:lnTo>
                      <a:lnTo>
                        <a:pt x="20193" y="0"/>
                      </a:lnTo>
                      <a:lnTo>
                        <a:pt x="120142" y="117602"/>
                      </a:lnTo>
                      <a:lnTo>
                        <a:pt x="164719" y="198501"/>
                      </a:lnTo>
                      <a:lnTo>
                        <a:pt x="207391" y="310261"/>
                      </a:lnTo>
                      <a:lnTo>
                        <a:pt x="191897" y="321183"/>
                      </a:lnTo>
                      <a:lnTo>
                        <a:pt x="85344" y="201549"/>
                      </a:lnTo>
                      <a:lnTo>
                        <a:pt x="53340" y="155194"/>
                      </a:lnTo>
                      <a:close/>
                    </a:path>
                  </a:pathLst>
                </a:custGeom>
                <a:solidFill>
                  <a:srgbClr val="604411"/>
                </a:solidFill>
                <a:ln w="0" cap="flat" cmpd="sng" algn="ctr">
                  <a:solidFill>
                    <a:srgbClr val="60441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3225546" y="2937891"/>
                  <a:ext cx="180341" cy="2962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341" h="296292">
                      <a:moveTo>
                        <a:pt x="0" y="0"/>
                      </a:moveTo>
                      <a:lnTo>
                        <a:pt x="1016" y="2794"/>
                      </a:lnTo>
                      <a:lnTo>
                        <a:pt x="4826" y="6731"/>
                      </a:lnTo>
                      <a:lnTo>
                        <a:pt x="8636" y="12700"/>
                      </a:lnTo>
                      <a:lnTo>
                        <a:pt x="20447" y="23622"/>
                      </a:lnTo>
                      <a:lnTo>
                        <a:pt x="24130" y="28448"/>
                      </a:lnTo>
                      <a:lnTo>
                        <a:pt x="28067" y="31496"/>
                      </a:lnTo>
                      <a:lnTo>
                        <a:pt x="29083" y="32512"/>
                      </a:lnTo>
                      <a:lnTo>
                        <a:pt x="71755" y="94742"/>
                      </a:lnTo>
                      <a:lnTo>
                        <a:pt x="161798" y="249936"/>
                      </a:lnTo>
                      <a:lnTo>
                        <a:pt x="180340" y="296291"/>
                      </a:lnTo>
                      <a:lnTo>
                        <a:pt x="96012" y="184658"/>
                      </a:lnTo>
                      <a:lnTo>
                        <a:pt x="34925" y="75946"/>
                      </a:lnTo>
                      <a:close/>
                    </a:path>
                  </a:pathLst>
                </a:custGeom>
                <a:solidFill>
                  <a:srgbClr val="7A5B4F"/>
                </a:solidFill>
                <a:ln w="0" cap="flat" cmpd="sng" algn="ctr">
                  <a:solidFill>
                    <a:srgbClr val="7A5B4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3403854" y="3247898"/>
                  <a:ext cx="117222" cy="979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7222" h="97918">
                      <a:moveTo>
                        <a:pt x="0" y="48641"/>
                      </a:moveTo>
                      <a:lnTo>
                        <a:pt x="12573" y="21844"/>
                      </a:lnTo>
                      <a:lnTo>
                        <a:pt x="68834" y="0"/>
                      </a:lnTo>
                      <a:lnTo>
                        <a:pt x="94996" y="11049"/>
                      </a:lnTo>
                      <a:lnTo>
                        <a:pt x="117221" y="52578"/>
                      </a:lnTo>
                      <a:lnTo>
                        <a:pt x="87122" y="58547"/>
                      </a:lnTo>
                      <a:lnTo>
                        <a:pt x="75565" y="63500"/>
                      </a:lnTo>
                      <a:lnTo>
                        <a:pt x="57023" y="74295"/>
                      </a:lnTo>
                      <a:lnTo>
                        <a:pt x="31115" y="97917"/>
                      </a:lnTo>
                      <a:lnTo>
                        <a:pt x="2921" y="51562"/>
                      </a:lnTo>
                      <a:close/>
                    </a:path>
                  </a:pathLst>
                </a:custGeom>
                <a:solidFill>
                  <a:srgbClr val="542100"/>
                </a:solidFill>
                <a:ln w="0" cap="flat" cmpd="sng" algn="ctr">
                  <a:solidFill>
                    <a:srgbClr val="5421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3419348" y="3255899"/>
                  <a:ext cx="77471" cy="772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471" h="77217">
                      <a:moveTo>
                        <a:pt x="42545" y="0"/>
                      </a:moveTo>
                      <a:lnTo>
                        <a:pt x="77470" y="44577"/>
                      </a:lnTo>
                      <a:lnTo>
                        <a:pt x="53340" y="53340"/>
                      </a:lnTo>
                      <a:lnTo>
                        <a:pt x="32893" y="77216"/>
                      </a:lnTo>
                      <a:lnTo>
                        <a:pt x="0" y="26670"/>
                      </a:lnTo>
                      <a:lnTo>
                        <a:pt x="7747" y="10922"/>
                      </a:lnTo>
                      <a:lnTo>
                        <a:pt x="38735" y="0"/>
                      </a:lnTo>
                      <a:close/>
                    </a:path>
                  </a:pathLst>
                </a:custGeom>
                <a:solidFill>
                  <a:srgbClr val="604411"/>
                </a:solidFill>
                <a:ln w="0" cap="flat" cmpd="sng" algn="ctr">
                  <a:solidFill>
                    <a:srgbClr val="60441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3430016" y="3260852"/>
                  <a:ext cx="47372" cy="553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372" h="55373">
                      <a:moveTo>
                        <a:pt x="15494" y="0"/>
                      </a:moveTo>
                      <a:lnTo>
                        <a:pt x="47371" y="46355"/>
                      </a:lnTo>
                      <a:lnTo>
                        <a:pt x="36830" y="55372"/>
                      </a:lnTo>
                      <a:lnTo>
                        <a:pt x="0" y="13843"/>
                      </a:lnTo>
                      <a:close/>
                    </a:path>
                  </a:pathLst>
                </a:custGeom>
                <a:solidFill>
                  <a:srgbClr val="7A5B4F"/>
                </a:solidFill>
                <a:ln w="0" cap="flat" cmpd="sng" algn="ctr">
                  <a:solidFill>
                    <a:srgbClr val="7A5B4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2514219" y="1901063"/>
                  <a:ext cx="192914" cy="1629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914" h="162942">
                      <a:moveTo>
                        <a:pt x="0" y="85979"/>
                      </a:moveTo>
                      <a:lnTo>
                        <a:pt x="40767" y="79121"/>
                      </a:lnTo>
                      <a:lnTo>
                        <a:pt x="74676" y="69215"/>
                      </a:lnTo>
                      <a:lnTo>
                        <a:pt x="108585" y="55499"/>
                      </a:lnTo>
                      <a:lnTo>
                        <a:pt x="146304" y="37592"/>
                      </a:lnTo>
                      <a:lnTo>
                        <a:pt x="170688" y="0"/>
                      </a:lnTo>
                      <a:lnTo>
                        <a:pt x="177419" y="30607"/>
                      </a:lnTo>
                      <a:lnTo>
                        <a:pt x="170688" y="50546"/>
                      </a:lnTo>
                      <a:lnTo>
                        <a:pt x="192913" y="96901"/>
                      </a:lnTo>
                      <a:lnTo>
                        <a:pt x="192913" y="123571"/>
                      </a:lnTo>
                      <a:lnTo>
                        <a:pt x="179324" y="138303"/>
                      </a:lnTo>
                      <a:lnTo>
                        <a:pt x="126111" y="162941"/>
                      </a:lnTo>
                      <a:lnTo>
                        <a:pt x="67056" y="159131"/>
                      </a:lnTo>
                      <a:lnTo>
                        <a:pt x="30099" y="115824"/>
                      </a:lnTo>
                      <a:lnTo>
                        <a:pt x="57277" y="98806"/>
                      </a:lnTo>
                      <a:lnTo>
                        <a:pt x="85344" y="144272"/>
                      </a:lnTo>
                      <a:lnTo>
                        <a:pt x="166751" y="119634"/>
                      </a:lnTo>
                      <a:lnTo>
                        <a:pt x="172720" y="108839"/>
                      </a:lnTo>
                      <a:lnTo>
                        <a:pt x="150241" y="61341"/>
                      </a:lnTo>
                      <a:lnTo>
                        <a:pt x="121158" y="72263"/>
                      </a:lnTo>
                      <a:lnTo>
                        <a:pt x="79629" y="88011"/>
                      </a:lnTo>
                      <a:lnTo>
                        <a:pt x="34036" y="98806"/>
                      </a:lnTo>
                      <a:lnTo>
                        <a:pt x="7874" y="96901"/>
                      </a:lnTo>
                      <a:lnTo>
                        <a:pt x="5842" y="95885"/>
                      </a:lnTo>
                      <a:lnTo>
                        <a:pt x="0" y="88900"/>
                      </a:lnTo>
                      <a:close/>
                    </a:path>
                  </a:pathLst>
                </a:custGeom>
                <a:solidFill>
                  <a:srgbClr val="60605B"/>
                </a:solidFill>
                <a:ln w="0" cap="flat" cmpd="sng" algn="ctr">
                  <a:solidFill>
                    <a:srgbClr val="6060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2593848" y="1940687"/>
                  <a:ext cx="103633" cy="1145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3633" h="114555">
                      <a:moveTo>
                        <a:pt x="79248" y="18669"/>
                      </a:moveTo>
                      <a:lnTo>
                        <a:pt x="81280" y="0"/>
                      </a:lnTo>
                      <a:lnTo>
                        <a:pt x="103632" y="52324"/>
                      </a:lnTo>
                      <a:lnTo>
                        <a:pt x="103632" y="81915"/>
                      </a:lnTo>
                      <a:lnTo>
                        <a:pt x="64897" y="106680"/>
                      </a:lnTo>
                      <a:lnTo>
                        <a:pt x="36830" y="114554"/>
                      </a:lnTo>
                      <a:lnTo>
                        <a:pt x="0" y="106680"/>
                      </a:lnTo>
                      <a:lnTo>
                        <a:pt x="29972" y="106680"/>
                      </a:lnTo>
                      <a:lnTo>
                        <a:pt x="74549" y="92964"/>
                      </a:lnTo>
                      <a:lnTo>
                        <a:pt x="97790" y="72009"/>
                      </a:lnTo>
                      <a:lnTo>
                        <a:pt x="93091" y="48387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2386457" y="1406906"/>
                  <a:ext cx="146305" cy="5713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6305" h="571374">
                      <a:moveTo>
                        <a:pt x="146304" y="29845"/>
                      </a:moveTo>
                      <a:lnTo>
                        <a:pt x="134620" y="116840"/>
                      </a:lnTo>
                      <a:lnTo>
                        <a:pt x="97663" y="316230"/>
                      </a:lnTo>
                      <a:lnTo>
                        <a:pt x="53340" y="462534"/>
                      </a:lnTo>
                      <a:lnTo>
                        <a:pt x="0" y="571373"/>
                      </a:lnTo>
                      <a:lnTo>
                        <a:pt x="36703" y="462534"/>
                      </a:lnTo>
                      <a:lnTo>
                        <a:pt x="90043" y="316230"/>
                      </a:lnTo>
                      <a:lnTo>
                        <a:pt x="134620" y="0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2612136" y="1418971"/>
                  <a:ext cx="127001" cy="4693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01" h="469393">
                      <a:moveTo>
                        <a:pt x="20447" y="0"/>
                      </a:moveTo>
                      <a:lnTo>
                        <a:pt x="18542" y="56261"/>
                      </a:lnTo>
                      <a:lnTo>
                        <a:pt x="68834" y="77089"/>
                      </a:lnTo>
                      <a:lnTo>
                        <a:pt x="47625" y="120523"/>
                      </a:lnTo>
                      <a:lnTo>
                        <a:pt x="92075" y="157099"/>
                      </a:lnTo>
                      <a:lnTo>
                        <a:pt x="70739" y="197612"/>
                      </a:lnTo>
                      <a:lnTo>
                        <a:pt x="115443" y="217424"/>
                      </a:lnTo>
                      <a:lnTo>
                        <a:pt x="88138" y="279527"/>
                      </a:lnTo>
                      <a:lnTo>
                        <a:pt x="121158" y="301371"/>
                      </a:lnTo>
                      <a:lnTo>
                        <a:pt x="92075" y="346710"/>
                      </a:lnTo>
                      <a:lnTo>
                        <a:pt x="127000" y="372491"/>
                      </a:lnTo>
                      <a:lnTo>
                        <a:pt x="87122" y="415925"/>
                      </a:lnTo>
                      <a:lnTo>
                        <a:pt x="121158" y="422021"/>
                      </a:lnTo>
                      <a:lnTo>
                        <a:pt x="108585" y="452374"/>
                      </a:lnTo>
                      <a:lnTo>
                        <a:pt x="54356" y="469392"/>
                      </a:lnTo>
                      <a:lnTo>
                        <a:pt x="113538" y="425831"/>
                      </a:lnTo>
                      <a:lnTo>
                        <a:pt x="66929" y="425831"/>
                      </a:lnTo>
                      <a:lnTo>
                        <a:pt x="115443" y="370459"/>
                      </a:lnTo>
                      <a:lnTo>
                        <a:pt x="62992" y="352679"/>
                      </a:lnTo>
                      <a:lnTo>
                        <a:pt x="113538" y="310134"/>
                      </a:lnTo>
                      <a:lnTo>
                        <a:pt x="66929" y="288417"/>
                      </a:lnTo>
                      <a:lnTo>
                        <a:pt x="102870" y="223139"/>
                      </a:lnTo>
                      <a:lnTo>
                        <a:pt x="37846" y="206502"/>
                      </a:lnTo>
                      <a:lnTo>
                        <a:pt x="83439" y="157099"/>
                      </a:lnTo>
                      <a:lnTo>
                        <a:pt x="29083" y="124460"/>
                      </a:lnTo>
                      <a:lnTo>
                        <a:pt x="52324" y="79883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1998853" y="1388237"/>
                  <a:ext cx="717932" cy="620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7932" h="620650">
                      <a:moveTo>
                        <a:pt x="633730" y="34671"/>
                      </a:moveTo>
                      <a:lnTo>
                        <a:pt x="583438" y="99949"/>
                      </a:lnTo>
                      <a:lnTo>
                        <a:pt x="579247" y="60325"/>
                      </a:lnTo>
                      <a:lnTo>
                        <a:pt x="554355" y="94996"/>
                      </a:lnTo>
                      <a:lnTo>
                        <a:pt x="528955" y="43561"/>
                      </a:lnTo>
                      <a:lnTo>
                        <a:pt x="495046" y="103886"/>
                      </a:lnTo>
                      <a:lnTo>
                        <a:pt x="478663" y="65278"/>
                      </a:lnTo>
                      <a:lnTo>
                        <a:pt x="449707" y="103886"/>
                      </a:lnTo>
                      <a:lnTo>
                        <a:pt x="435991" y="71247"/>
                      </a:lnTo>
                      <a:lnTo>
                        <a:pt x="424307" y="99949"/>
                      </a:lnTo>
                      <a:lnTo>
                        <a:pt x="397256" y="61214"/>
                      </a:lnTo>
                      <a:lnTo>
                        <a:pt x="390525" y="107823"/>
                      </a:lnTo>
                      <a:lnTo>
                        <a:pt x="341884" y="62230"/>
                      </a:lnTo>
                      <a:lnTo>
                        <a:pt x="341122" y="111633"/>
                      </a:lnTo>
                      <a:lnTo>
                        <a:pt x="293497" y="86995"/>
                      </a:lnTo>
                      <a:lnTo>
                        <a:pt x="293497" y="134493"/>
                      </a:lnTo>
                      <a:lnTo>
                        <a:pt x="250952" y="113665"/>
                      </a:lnTo>
                      <a:lnTo>
                        <a:pt x="264414" y="160147"/>
                      </a:lnTo>
                      <a:lnTo>
                        <a:pt x="219964" y="150241"/>
                      </a:lnTo>
                      <a:lnTo>
                        <a:pt x="210185" y="195834"/>
                      </a:lnTo>
                      <a:lnTo>
                        <a:pt x="172466" y="175895"/>
                      </a:lnTo>
                      <a:lnTo>
                        <a:pt x="167513" y="214503"/>
                      </a:lnTo>
                      <a:lnTo>
                        <a:pt x="107569" y="177927"/>
                      </a:lnTo>
                      <a:lnTo>
                        <a:pt x="117221" y="220472"/>
                      </a:lnTo>
                      <a:lnTo>
                        <a:pt x="68834" y="201549"/>
                      </a:lnTo>
                      <a:lnTo>
                        <a:pt x="88265" y="228346"/>
                      </a:lnTo>
                      <a:lnTo>
                        <a:pt x="36703" y="225298"/>
                      </a:lnTo>
                      <a:lnTo>
                        <a:pt x="75438" y="258953"/>
                      </a:lnTo>
                      <a:lnTo>
                        <a:pt x="32004" y="268859"/>
                      </a:lnTo>
                      <a:lnTo>
                        <a:pt x="92075" y="315214"/>
                      </a:lnTo>
                      <a:lnTo>
                        <a:pt x="71755" y="332105"/>
                      </a:lnTo>
                      <a:lnTo>
                        <a:pt x="134620" y="357759"/>
                      </a:lnTo>
                      <a:lnTo>
                        <a:pt x="96901" y="379476"/>
                      </a:lnTo>
                      <a:lnTo>
                        <a:pt x="172466" y="405130"/>
                      </a:lnTo>
                      <a:lnTo>
                        <a:pt x="154940" y="430911"/>
                      </a:lnTo>
                      <a:lnTo>
                        <a:pt x="230632" y="448691"/>
                      </a:lnTo>
                      <a:lnTo>
                        <a:pt x="201549" y="478155"/>
                      </a:lnTo>
                      <a:lnTo>
                        <a:pt x="265430" y="486156"/>
                      </a:lnTo>
                      <a:lnTo>
                        <a:pt x="260731" y="521843"/>
                      </a:lnTo>
                      <a:lnTo>
                        <a:pt x="339979" y="521843"/>
                      </a:lnTo>
                      <a:lnTo>
                        <a:pt x="314833" y="551434"/>
                      </a:lnTo>
                      <a:lnTo>
                        <a:pt x="365379" y="534670"/>
                      </a:lnTo>
                      <a:lnTo>
                        <a:pt x="369062" y="573151"/>
                      </a:lnTo>
                      <a:lnTo>
                        <a:pt x="424307" y="551434"/>
                      </a:lnTo>
                      <a:lnTo>
                        <a:pt x="440944" y="598805"/>
                      </a:lnTo>
                      <a:lnTo>
                        <a:pt x="449707" y="569341"/>
                      </a:lnTo>
                      <a:lnTo>
                        <a:pt x="462280" y="598805"/>
                      </a:lnTo>
                      <a:lnTo>
                        <a:pt x="474853" y="569341"/>
                      </a:lnTo>
                      <a:lnTo>
                        <a:pt x="520319" y="607695"/>
                      </a:lnTo>
                      <a:lnTo>
                        <a:pt x="520319" y="564388"/>
                      </a:lnTo>
                      <a:lnTo>
                        <a:pt x="579247" y="591058"/>
                      </a:lnTo>
                      <a:lnTo>
                        <a:pt x="570611" y="551434"/>
                      </a:lnTo>
                      <a:lnTo>
                        <a:pt x="625856" y="564388"/>
                      </a:lnTo>
                      <a:lnTo>
                        <a:pt x="625856" y="542417"/>
                      </a:lnTo>
                      <a:lnTo>
                        <a:pt x="717931" y="534670"/>
                      </a:lnTo>
                      <a:lnTo>
                        <a:pt x="642366" y="556387"/>
                      </a:lnTo>
                      <a:lnTo>
                        <a:pt x="642366" y="591058"/>
                      </a:lnTo>
                      <a:lnTo>
                        <a:pt x="588137" y="564388"/>
                      </a:lnTo>
                      <a:lnTo>
                        <a:pt x="592074" y="611632"/>
                      </a:lnTo>
                      <a:lnTo>
                        <a:pt x="512572" y="582041"/>
                      </a:lnTo>
                      <a:lnTo>
                        <a:pt x="512572" y="620649"/>
                      </a:lnTo>
                      <a:lnTo>
                        <a:pt x="465963" y="582041"/>
                      </a:lnTo>
                      <a:lnTo>
                        <a:pt x="428244" y="616712"/>
                      </a:lnTo>
                      <a:lnTo>
                        <a:pt x="415671" y="569341"/>
                      </a:lnTo>
                      <a:lnTo>
                        <a:pt x="352552" y="591058"/>
                      </a:lnTo>
                      <a:lnTo>
                        <a:pt x="352552" y="547370"/>
                      </a:lnTo>
                      <a:lnTo>
                        <a:pt x="298450" y="564388"/>
                      </a:lnTo>
                      <a:lnTo>
                        <a:pt x="306197" y="530733"/>
                      </a:lnTo>
                      <a:lnTo>
                        <a:pt x="231648" y="540512"/>
                      </a:lnTo>
                      <a:lnTo>
                        <a:pt x="243205" y="491109"/>
                      </a:lnTo>
                      <a:lnTo>
                        <a:pt x="174371" y="486156"/>
                      </a:lnTo>
                      <a:lnTo>
                        <a:pt x="214122" y="452755"/>
                      </a:lnTo>
                      <a:lnTo>
                        <a:pt x="125984" y="430911"/>
                      </a:lnTo>
                      <a:lnTo>
                        <a:pt x="163703" y="405130"/>
                      </a:lnTo>
                      <a:lnTo>
                        <a:pt x="75438" y="375539"/>
                      </a:lnTo>
                      <a:lnTo>
                        <a:pt x="117221" y="357759"/>
                      </a:lnTo>
                      <a:lnTo>
                        <a:pt x="41656" y="328168"/>
                      </a:lnTo>
                      <a:lnTo>
                        <a:pt x="79375" y="310261"/>
                      </a:lnTo>
                      <a:lnTo>
                        <a:pt x="3937" y="262890"/>
                      </a:lnTo>
                      <a:lnTo>
                        <a:pt x="58928" y="253873"/>
                      </a:lnTo>
                      <a:lnTo>
                        <a:pt x="0" y="211455"/>
                      </a:lnTo>
                      <a:lnTo>
                        <a:pt x="71755" y="220472"/>
                      </a:lnTo>
                      <a:lnTo>
                        <a:pt x="41656" y="168148"/>
                      </a:lnTo>
                      <a:lnTo>
                        <a:pt x="100838" y="207518"/>
                      </a:lnTo>
                      <a:lnTo>
                        <a:pt x="92075" y="151257"/>
                      </a:lnTo>
                      <a:lnTo>
                        <a:pt x="154940" y="198628"/>
                      </a:lnTo>
                      <a:lnTo>
                        <a:pt x="159893" y="138303"/>
                      </a:lnTo>
                      <a:lnTo>
                        <a:pt x="206248" y="182880"/>
                      </a:lnTo>
                      <a:lnTo>
                        <a:pt x="203454" y="111633"/>
                      </a:lnTo>
                      <a:lnTo>
                        <a:pt x="243205" y="147193"/>
                      </a:lnTo>
                      <a:lnTo>
                        <a:pt x="235331" y="90932"/>
                      </a:lnTo>
                      <a:lnTo>
                        <a:pt x="281051" y="116586"/>
                      </a:lnTo>
                      <a:lnTo>
                        <a:pt x="276987" y="60325"/>
                      </a:lnTo>
                      <a:lnTo>
                        <a:pt x="331343" y="94996"/>
                      </a:lnTo>
                      <a:lnTo>
                        <a:pt x="329565" y="23622"/>
                      </a:lnTo>
                      <a:lnTo>
                        <a:pt x="381635" y="82042"/>
                      </a:lnTo>
                      <a:lnTo>
                        <a:pt x="381635" y="17907"/>
                      </a:lnTo>
                      <a:lnTo>
                        <a:pt x="424307" y="77978"/>
                      </a:lnTo>
                      <a:lnTo>
                        <a:pt x="432181" y="19685"/>
                      </a:lnTo>
                      <a:lnTo>
                        <a:pt x="453390" y="82042"/>
                      </a:lnTo>
                      <a:lnTo>
                        <a:pt x="474853" y="23622"/>
                      </a:lnTo>
                      <a:lnTo>
                        <a:pt x="499999" y="82042"/>
                      </a:lnTo>
                      <a:lnTo>
                        <a:pt x="525145" y="6985"/>
                      </a:lnTo>
                      <a:lnTo>
                        <a:pt x="558038" y="62230"/>
                      </a:lnTo>
                      <a:lnTo>
                        <a:pt x="588137" y="0"/>
                      </a:lnTo>
                      <a:lnTo>
                        <a:pt x="590042" y="64262"/>
                      </a:lnTo>
                      <a:close/>
                    </a:path>
                  </a:pathLst>
                </a:custGeom>
                <a:solidFill>
                  <a:srgbClr val="758E87"/>
                </a:solidFill>
                <a:ln w="0" cap="flat" cmpd="sng" algn="ctr">
                  <a:solidFill>
                    <a:srgbClr val="758E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5718175" y="482600"/>
              <a:ext cx="3438525" cy="6071235"/>
              <a:chOff x="5718175" y="482600"/>
              <a:chExt cx="3438525" cy="6071235"/>
            </a:xfrm>
          </p:grpSpPr>
          <p:pic>
            <p:nvPicPr>
              <p:cNvPr id="64" name="Picture 63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8175" y="4187317"/>
                <a:ext cx="2475738" cy="236651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grpSp>
            <p:nvGrpSpPr>
              <p:cNvPr id="67" name="Group 66"/>
              <p:cNvGrpSpPr/>
              <p:nvPr/>
            </p:nvGrpSpPr>
            <p:grpSpPr>
              <a:xfrm flipH="1">
                <a:off x="5934950" y="1236091"/>
                <a:ext cx="3109605" cy="2976881"/>
                <a:chOff x="5934950" y="1236091"/>
                <a:chExt cx="3109605" cy="2976881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5934964" y="1236091"/>
                  <a:ext cx="3109215" cy="2976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09215" h="2976881">
                      <a:moveTo>
                        <a:pt x="1848358" y="1143"/>
                      </a:moveTo>
                      <a:lnTo>
                        <a:pt x="1929638" y="4953"/>
                      </a:lnTo>
                      <a:lnTo>
                        <a:pt x="2007870" y="11811"/>
                      </a:lnTo>
                      <a:lnTo>
                        <a:pt x="2083308" y="21336"/>
                      </a:lnTo>
                      <a:lnTo>
                        <a:pt x="2155825" y="33401"/>
                      </a:lnTo>
                      <a:lnTo>
                        <a:pt x="2225167" y="47244"/>
                      </a:lnTo>
                      <a:lnTo>
                        <a:pt x="2291969" y="63500"/>
                      </a:lnTo>
                      <a:lnTo>
                        <a:pt x="2356231" y="82550"/>
                      </a:lnTo>
                      <a:lnTo>
                        <a:pt x="2417318" y="103251"/>
                      </a:lnTo>
                      <a:lnTo>
                        <a:pt x="2475992" y="126111"/>
                      </a:lnTo>
                      <a:lnTo>
                        <a:pt x="2531491" y="150622"/>
                      </a:lnTo>
                      <a:lnTo>
                        <a:pt x="2584323" y="177038"/>
                      </a:lnTo>
                      <a:lnTo>
                        <a:pt x="2634742" y="205486"/>
                      </a:lnTo>
                      <a:lnTo>
                        <a:pt x="2682748" y="234950"/>
                      </a:lnTo>
                      <a:lnTo>
                        <a:pt x="2727452" y="266446"/>
                      </a:lnTo>
                      <a:lnTo>
                        <a:pt x="2770251" y="299974"/>
                      </a:lnTo>
                      <a:lnTo>
                        <a:pt x="2810002" y="334645"/>
                      </a:lnTo>
                      <a:lnTo>
                        <a:pt x="2847213" y="369824"/>
                      </a:lnTo>
                      <a:lnTo>
                        <a:pt x="2881884" y="407035"/>
                      </a:lnTo>
                      <a:lnTo>
                        <a:pt x="2914015" y="445516"/>
                      </a:lnTo>
                      <a:lnTo>
                        <a:pt x="2943479" y="484505"/>
                      </a:lnTo>
                      <a:lnTo>
                        <a:pt x="2970657" y="524891"/>
                      </a:lnTo>
                      <a:lnTo>
                        <a:pt x="3017393" y="607441"/>
                      </a:lnTo>
                      <a:lnTo>
                        <a:pt x="3054604" y="693166"/>
                      </a:lnTo>
                      <a:lnTo>
                        <a:pt x="3081528" y="780669"/>
                      </a:lnTo>
                      <a:lnTo>
                        <a:pt x="3099943" y="870204"/>
                      </a:lnTo>
                      <a:lnTo>
                        <a:pt x="3109214" y="960374"/>
                      </a:lnTo>
                      <a:lnTo>
                        <a:pt x="3109214" y="1049782"/>
                      </a:lnTo>
                      <a:lnTo>
                        <a:pt x="3100451" y="1139317"/>
                      </a:lnTo>
                      <a:lnTo>
                        <a:pt x="3082925" y="1226820"/>
                      </a:lnTo>
                      <a:lnTo>
                        <a:pt x="3057017" y="1312545"/>
                      </a:lnTo>
                      <a:lnTo>
                        <a:pt x="3023108" y="1395730"/>
                      </a:lnTo>
                      <a:lnTo>
                        <a:pt x="2980182" y="1475232"/>
                      </a:lnTo>
                      <a:lnTo>
                        <a:pt x="2930398" y="1550162"/>
                      </a:lnTo>
                      <a:lnTo>
                        <a:pt x="2871851" y="1620139"/>
                      </a:lnTo>
                      <a:lnTo>
                        <a:pt x="2806192" y="1685036"/>
                      </a:lnTo>
                      <a:lnTo>
                        <a:pt x="2771013" y="1715389"/>
                      </a:lnTo>
                      <a:lnTo>
                        <a:pt x="2733040" y="1743075"/>
                      </a:lnTo>
                      <a:lnTo>
                        <a:pt x="2694051" y="1770126"/>
                      </a:lnTo>
                      <a:lnTo>
                        <a:pt x="2653030" y="1794764"/>
                      </a:lnTo>
                      <a:lnTo>
                        <a:pt x="2610231" y="1817370"/>
                      </a:lnTo>
                      <a:lnTo>
                        <a:pt x="2565527" y="1838325"/>
                      </a:lnTo>
                      <a:lnTo>
                        <a:pt x="2519553" y="1856486"/>
                      </a:lnTo>
                      <a:lnTo>
                        <a:pt x="2471039" y="1872742"/>
                      </a:lnTo>
                      <a:lnTo>
                        <a:pt x="2421763" y="1887220"/>
                      </a:lnTo>
                      <a:lnTo>
                        <a:pt x="2370074" y="1898650"/>
                      </a:lnTo>
                      <a:lnTo>
                        <a:pt x="2317242" y="1908175"/>
                      </a:lnTo>
                      <a:lnTo>
                        <a:pt x="2262378" y="1915160"/>
                      </a:lnTo>
                      <a:lnTo>
                        <a:pt x="2206244" y="1918843"/>
                      </a:lnTo>
                      <a:lnTo>
                        <a:pt x="2148840" y="1920748"/>
                      </a:lnTo>
                      <a:lnTo>
                        <a:pt x="1956816" y="2976880"/>
                      </a:lnTo>
                      <a:lnTo>
                        <a:pt x="1764538" y="1920748"/>
                      </a:lnTo>
                      <a:lnTo>
                        <a:pt x="1653667" y="1918843"/>
                      </a:lnTo>
                      <a:lnTo>
                        <a:pt x="1546479" y="1915160"/>
                      </a:lnTo>
                      <a:lnTo>
                        <a:pt x="1443101" y="1908175"/>
                      </a:lnTo>
                      <a:lnTo>
                        <a:pt x="1343533" y="1898650"/>
                      </a:lnTo>
                      <a:lnTo>
                        <a:pt x="1247140" y="1887220"/>
                      </a:lnTo>
                      <a:lnTo>
                        <a:pt x="1155065" y="1872742"/>
                      </a:lnTo>
                      <a:lnTo>
                        <a:pt x="1065530" y="1856486"/>
                      </a:lnTo>
                      <a:lnTo>
                        <a:pt x="980567" y="1838325"/>
                      </a:lnTo>
                      <a:lnTo>
                        <a:pt x="899414" y="1817370"/>
                      </a:lnTo>
                      <a:lnTo>
                        <a:pt x="821182" y="1794764"/>
                      </a:lnTo>
                      <a:lnTo>
                        <a:pt x="746125" y="1770126"/>
                      </a:lnTo>
                      <a:lnTo>
                        <a:pt x="675640" y="1743075"/>
                      </a:lnTo>
                      <a:lnTo>
                        <a:pt x="608076" y="1715389"/>
                      </a:lnTo>
                      <a:lnTo>
                        <a:pt x="544576" y="1685036"/>
                      </a:lnTo>
                      <a:lnTo>
                        <a:pt x="483997" y="1653540"/>
                      </a:lnTo>
                      <a:lnTo>
                        <a:pt x="427355" y="1620139"/>
                      </a:lnTo>
                      <a:lnTo>
                        <a:pt x="374269" y="1586103"/>
                      </a:lnTo>
                      <a:lnTo>
                        <a:pt x="325120" y="1550162"/>
                      </a:lnTo>
                      <a:lnTo>
                        <a:pt x="278638" y="1512951"/>
                      </a:lnTo>
                      <a:lnTo>
                        <a:pt x="236474" y="1475232"/>
                      </a:lnTo>
                      <a:lnTo>
                        <a:pt x="197231" y="1436116"/>
                      </a:lnTo>
                      <a:lnTo>
                        <a:pt x="162052" y="1395730"/>
                      </a:lnTo>
                      <a:lnTo>
                        <a:pt x="129921" y="1354836"/>
                      </a:lnTo>
                      <a:lnTo>
                        <a:pt x="101473" y="1312545"/>
                      </a:lnTo>
                      <a:lnTo>
                        <a:pt x="76835" y="1270381"/>
                      </a:lnTo>
                      <a:lnTo>
                        <a:pt x="55499" y="1226820"/>
                      </a:lnTo>
                      <a:lnTo>
                        <a:pt x="37211" y="1183513"/>
                      </a:lnTo>
                      <a:lnTo>
                        <a:pt x="22606" y="1139317"/>
                      </a:lnTo>
                      <a:lnTo>
                        <a:pt x="11938" y="1094613"/>
                      </a:lnTo>
                      <a:lnTo>
                        <a:pt x="4445" y="1049782"/>
                      </a:lnTo>
                      <a:lnTo>
                        <a:pt x="635" y="1005078"/>
                      </a:lnTo>
                      <a:lnTo>
                        <a:pt x="0" y="960374"/>
                      </a:lnTo>
                      <a:lnTo>
                        <a:pt x="2540" y="915035"/>
                      </a:lnTo>
                      <a:lnTo>
                        <a:pt x="8763" y="870204"/>
                      </a:lnTo>
                      <a:lnTo>
                        <a:pt x="19050" y="825500"/>
                      </a:lnTo>
                      <a:lnTo>
                        <a:pt x="32131" y="780669"/>
                      </a:lnTo>
                      <a:lnTo>
                        <a:pt x="48514" y="736600"/>
                      </a:lnTo>
                      <a:lnTo>
                        <a:pt x="68072" y="693166"/>
                      </a:lnTo>
                      <a:lnTo>
                        <a:pt x="92075" y="650240"/>
                      </a:lnTo>
                      <a:lnTo>
                        <a:pt x="118491" y="607441"/>
                      </a:lnTo>
                      <a:lnTo>
                        <a:pt x="148717" y="565912"/>
                      </a:lnTo>
                      <a:lnTo>
                        <a:pt x="182118" y="524891"/>
                      </a:lnTo>
                      <a:lnTo>
                        <a:pt x="219202" y="484505"/>
                      </a:lnTo>
                      <a:lnTo>
                        <a:pt x="259588" y="445516"/>
                      </a:lnTo>
                      <a:lnTo>
                        <a:pt x="303149" y="407035"/>
                      </a:lnTo>
                      <a:lnTo>
                        <a:pt x="350520" y="369824"/>
                      </a:lnTo>
                      <a:lnTo>
                        <a:pt x="400812" y="334645"/>
                      </a:lnTo>
                      <a:lnTo>
                        <a:pt x="454279" y="299974"/>
                      </a:lnTo>
                      <a:lnTo>
                        <a:pt x="511683" y="266446"/>
                      </a:lnTo>
                      <a:lnTo>
                        <a:pt x="572262" y="234950"/>
                      </a:lnTo>
                      <a:lnTo>
                        <a:pt x="635889" y="205486"/>
                      </a:lnTo>
                      <a:lnTo>
                        <a:pt x="702564" y="177038"/>
                      </a:lnTo>
                      <a:lnTo>
                        <a:pt x="773303" y="150622"/>
                      </a:lnTo>
                      <a:lnTo>
                        <a:pt x="846963" y="126111"/>
                      </a:lnTo>
                      <a:lnTo>
                        <a:pt x="923925" y="103251"/>
                      </a:lnTo>
                      <a:lnTo>
                        <a:pt x="1004570" y="82550"/>
                      </a:lnTo>
                      <a:lnTo>
                        <a:pt x="1087755" y="63500"/>
                      </a:lnTo>
                      <a:lnTo>
                        <a:pt x="1174623" y="47244"/>
                      </a:lnTo>
                      <a:lnTo>
                        <a:pt x="1264793" y="33401"/>
                      </a:lnTo>
                      <a:lnTo>
                        <a:pt x="1358011" y="21336"/>
                      </a:lnTo>
                      <a:lnTo>
                        <a:pt x="1455039" y="11811"/>
                      </a:lnTo>
                      <a:lnTo>
                        <a:pt x="1554607" y="4953"/>
                      </a:lnTo>
                      <a:lnTo>
                        <a:pt x="1657985" y="1143"/>
                      </a:lnTo>
                      <a:lnTo>
                        <a:pt x="17645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5934950" y="1236101"/>
                  <a:ext cx="3109605" cy="29762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09605" h="2976220">
                      <a:moveTo>
                        <a:pt x="1764054" y="0"/>
                      </a:moveTo>
                      <a:lnTo>
                        <a:pt x="1657345" y="1667"/>
                      </a:lnTo>
                      <a:lnTo>
                        <a:pt x="1553969" y="5002"/>
                      </a:lnTo>
                      <a:lnTo>
                        <a:pt x="1455595" y="11671"/>
                      </a:lnTo>
                      <a:lnTo>
                        <a:pt x="1358889" y="21676"/>
                      </a:lnTo>
                      <a:lnTo>
                        <a:pt x="1265517" y="33347"/>
                      </a:lnTo>
                      <a:lnTo>
                        <a:pt x="1175480" y="46686"/>
                      </a:lnTo>
                      <a:lnTo>
                        <a:pt x="1087111" y="63359"/>
                      </a:lnTo>
                      <a:lnTo>
                        <a:pt x="1005411" y="83367"/>
                      </a:lnTo>
                      <a:lnTo>
                        <a:pt x="923711" y="103376"/>
                      </a:lnTo>
                      <a:lnTo>
                        <a:pt x="847013" y="126719"/>
                      </a:lnTo>
                      <a:lnTo>
                        <a:pt x="773650" y="150061"/>
                      </a:lnTo>
                      <a:lnTo>
                        <a:pt x="701953" y="176739"/>
                      </a:lnTo>
                      <a:lnTo>
                        <a:pt x="635259" y="205084"/>
                      </a:lnTo>
                      <a:lnTo>
                        <a:pt x="571900" y="235096"/>
                      </a:lnTo>
                      <a:lnTo>
                        <a:pt x="511876" y="266776"/>
                      </a:lnTo>
                      <a:lnTo>
                        <a:pt x="455186" y="300123"/>
                      </a:lnTo>
                      <a:lnTo>
                        <a:pt x="400164" y="335137"/>
                      </a:lnTo>
                      <a:lnTo>
                        <a:pt x="350143" y="370152"/>
                      </a:lnTo>
                      <a:lnTo>
                        <a:pt x="303458" y="406833"/>
                      </a:lnTo>
                      <a:lnTo>
                        <a:pt x="260106" y="445182"/>
                      </a:lnTo>
                      <a:lnTo>
                        <a:pt x="220090" y="485199"/>
                      </a:lnTo>
                      <a:lnTo>
                        <a:pt x="181741" y="525215"/>
                      </a:lnTo>
                      <a:lnTo>
                        <a:pt x="148395" y="565231"/>
                      </a:lnTo>
                      <a:lnTo>
                        <a:pt x="118381" y="606915"/>
                      </a:lnTo>
                      <a:lnTo>
                        <a:pt x="91704" y="650266"/>
                      </a:lnTo>
                      <a:lnTo>
                        <a:pt x="68361" y="693617"/>
                      </a:lnTo>
                      <a:lnTo>
                        <a:pt x="48354" y="736968"/>
                      </a:lnTo>
                      <a:lnTo>
                        <a:pt x="31680" y="780320"/>
                      </a:lnTo>
                      <a:lnTo>
                        <a:pt x="18340" y="825338"/>
                      </a:lnTo>
                      <a:lnTo>
                        <a:pt x="8337" y="870356"/>
                      </a:lnTo>
                      <a:lnTo>
                        <a:pt x="3335" y="915375"/>
                      </a:lnTo>
                      <a:lnTo>
                        <a:pt x="0" y="960393"/>
                      </a:lnTo>
                      <a:lnTo>
                        <a:pt x="0" y="1005412"/>
                      </a:lnTo>
                      <a:lnTo>
                        <a:pt x="5002" y="1050430"/>
                      </a:lnTo>
                      <a:lnTo>
                        <a:pt x="11672" y="1095449"/>
                      </a:lnTo>
                      <a:lnTo>
                        <a:pt x="23343" y="1138800"/>
                      </a:lnTo>
                      <a:lnTo>
                        <a:pt x="36682" y="1183818"/>
                      </a:lnTo>
                      <a:lnTo>
                        <a:pt x="55022" y="1227169"/>
                      </a:lnTo>
                      <a:lnTo>
                        <a:pt x="76698" y="1270520"/>
                      </a:lnTo>
                      <a:lnTo>
                        <a:pt x="101708" y="1312204"/>
                      </a:lnTo>
                      <a:lnTo>
                        <a:pt x="130053" y="1355555"/>
                      </a:lnTo>
                      <a:lnTo>
                        <a:pt x="161733" y="1395571"/>
                      </a:lnTo>
                      <a:lnTo>
                        <a:pt x="196747" y="1435588"/>
                      </a:lnTo>
                      <a:lnTo>
                        <a:pt x="236764" y="1475604"/>
                      </a:lnTo>
                      <a:lnTo>
                        <a:pt x="278447" y="1512286"/>
                      </a:lnTo>
                      <a:lnTo>
                        <a:pt x="325133" y="1550635"/>
                      </a:lnTo>
                      <a:lnTo>
                        <a:pt x="375154" y="1585649"/>
                      </a:lnTo>
                      <a:lnTo>
                        <a:pt x="426841" y="1620664"/>
                      </a:lnTo>
                      <a:lnTo>
                        <a:pt x="483531" y="1654011"/>
                      </a:lnTo>
                      <a:lnTo>
                        <a:pt x="545223" y="1685690"/>
                      </a:lnTo>
                      <a:lnTo>
                        <a:pt x="608582" y="1715703"/>
                      </a:lnTo>
                      <a:lnTo>
                        <a:pt x="675276" y="1742380"/>
                      </a:lnTo>
                      <a:lnTo>
                        <a:pt x="746972" y="1770725"/>
                      </a:lnTo>
                      <a:lnTo>
                        <a:pt x="822003" y="1794068"/>
                      </a:lnTo>
                      <a:lnTo>
                        <a:pt x="898701" y="1817411"/>
                      </a:lnTo>
                      <a:lnTo>
                        <a:pt x="980401" y="1839086"/>
                      </a:lnTo>
                      <a:lnTo>
                        <a:pt x="1065436" y="1855760"/>
                      </a:lnTo>
                      <a:lnTo>
                        <a:pt x="1155472" y="1872433"/>
                      </a:lnTo>
                      <a:lnTo>
                        <a:pt x="1247176" y="1887439"/>
                      </a:lnTo>
                      <a:lnTo>
                        <a:pt x="1343882" y="1899111"/>
                      </a:lnTo>
                      <a:lnTo>
                        <a:pt x="1443923" y="1907448"/>
                      </a:lnTo>
                      <a:lnTo>
                        <a:pt x="1547299" y="1915785"/>
                      </a:lnTo>
                      <a:lnTo>
                        <a:pt x="1654009" y="1919119"/>
                      </a:lnTo>
                      <a:lnTo>
                        <a:pt x="1764054" y="1920787"/>
                      </a:lnTo>
                      <a:lnTo>
                        <a:pt x="1957467" y="2976219"/>
                      </a:lnTo>
                      <a:lnTo>
                        <a:pt x="2149212" y="1920787"/>
                      </a:lnTo>
                      <a:lnTo>
                        <a:pt x="2205901" y="1919119"/>
                      </a:lnTo>
                      <a:lnTo>
                        <a:pt x="2262591" y="1915785"/>
                      </a:lnTo>
                      <a:lnTo>
                        <a:pt x="2317614" y="1907448"/>
                      </a:lnTo>
                      <a:lnTo>
                        <a:pt x="2369301" y="1899111"/>
                      </a:lnTo>
                      <a:lnTo>
                        <a:pt x="2422656" y="1887439"/>
                      </a:lnTo>
                      <a:lnTo>
                        <a:pt x="2471010" y="1872433"/>
                      </a:lnTo>
                      <a:lnTo>
                        <a:pt x="2519363" y="1855760"/>
                      </a:lnTo>
                      <a:lnTo>
                        <a:pt x="2566049" y="1839086"/>
                      </a:lnTo>
                      <a:lnTo>
                        <a:pt x="2609400" y="1817411"/>
                      </a:lnTo>
                      <a:lnTo>
                        <a:pt x="2652751" y="1794068"/>
                      </a:lnTo>
                      <a:lnTo>
                        <a:pt x="2694434" y="1770725"/>
                      </a:lnTo>
                      <a:lnTo>
                        <a:pt x="2732784" y="1742380"/>
                      </a:lnTo>
                      <a:lnTo>
                        <a:pt x="2771133" y="1715703"/>
                      </a:lnTo>
                      <a:lnTo>
                        <a:pt x="2806147" y="1685690"/>
                      </a:lnTo>
                      <a:lnTo>
                        <a:pt x="2871174" y="1620664"/>
                      </a:lnTo>
                      <a:lnTo>
                        <a:pt x="2931198" y="1550635"/>
                      </a:lnTo>
                      <a:lnTo>
                        <a:pt x="2979551" y="1475604"/>
                      </a:lnTo>
                      <a:lnTo>
                        <a:pt x="3022902" y="1395571"/>
                      </a:lnTo>
                      <a:lnTo>
                        <a:pt x="3056248" y="1312204"/>
                      </a:lnTo>
                      <a:lnTo>
                        <a:pt x="3082927" y="1227169"/>
                      </a:lnTo>
                      <a:lnTo>
                        <a:pt x="3099601" y="1138800"/>
                      </a:lnTo>
                      <a:lnTo>
                        <a:pt x="3109604" y="1050430"/>
                      </a:lnTo>
                      <a:lnTo>
                        <a:pt x="3109604" y="960393"/>
                      </a:lnTo>
                      <a:lnTo>
                        <a:pt x="3099601" y="870356"/>
                      </a:lnTo>
                      <a:lnTo>
                        <a:pt x="3081259" y="780320"/>
                      </a:lnTo>
                      <a:lnTo>
                        <a:pt x="3054582" y="693617"/>
                      </a:lnTo>
                      <a:lnTo>
                        <a:pt x="3017900" y="606915"/>
                      </a:lnTo>
                      <a:lnTo>
                        <a:pt x="2971215" y="525215"/>
                      </a:lnTo>
                      <a:lnTo>
                        <a:pt x="2942869" y="485199"/>
                      </a:lnTo>
                      <a:lnTo>
                        <a:pt x="2914524" y="445182"/>
                      </a:lnTo>
                      <a:lnTo>
                        <a:pt x="2881177" y="406833"/>
                      </a:lnTo>
                      <a:lnTo>
                        <a:pt x="2847830" y="370152"/>
                      </a:lnTo>
                      <a:lnTo>
                        <a:pt x="2809481" y="335137"/>
                      </a:lnTo>
                      <a:lnTo>
                        <a:pt x="2769464" y="300123"/>
                      </a:lnTo>
                      <a:lnTo>
                        <a:pt x="2727781" y="266776"/>
                      </a:lnTo>
                      <a:lnTo>
                        <a:pt x="2682764" y="235096"/>
                      </a:lnTo>
                      <a:lnTo>
                        <a:pt x="2634410" y="205084"/>
                      </a:lnTo>
                      <a:lnTo>
                        <a:pt x="2584390" y="176739"/>
                      </a:lnTo>
                      <a:lnTo>
                        <a:pt x="2531034" y="150061"/>
                      </a:lnTo>
                      <a:lnTo>
                        <a:pt x="2476012" y="126719"/>
                      </a:lnTo>
                      <a:lnTo>
                        <a:pt x="2417655" y="103376"/>
                      </a:lnTo>
                      <a:lnTo>
                        <a:pt x="2355963" y="83367"/>
                      </a:lnTo>
                      <a:lnTo>
                        <a:pt x="2292604" y="63359"/>
                      </a:lnTo>
                      <a:lnTo>
                        <a:pt x="2225910" y="46686"/>
                      </a:lnTo>
                      <a:lnTo>
                        <a:pt x="2155881" y="33347"/>
                      </a:lnTo>
                      <a:lnTo>
                        <a:pt x="2084185" y="21676"/>
                      </a:lnTo>
                      <a:lnTo>
                        <a:pt x="2007488" y="11671"/>
                      </a:lnTo>
                      <a:lnTo>
                        <a:pt x="1929122" y="5002"/>
                      </a:lnTo>
                      <a:lnTo>
                        <a:pt x="1849090" y="1667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327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6159500" y="482600"/>
                <a:ext cx="29972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Spiderman: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235700" y="1689100"/>
                <a:ext cx="2286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I want a new net!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845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50900" y="177800"/>
            <a:ext cx="9537700" cy="7006717"/>
            <a:chOff x="850900" y="177800"/>
            <a:chExt cx="9537700" cy="7006717"/>
          </a:xfrm>
        </p:grpSpPr>
        <p:grpSp>
          <p:nvGrpSpPr>
            <p:cNvPr id="21" name="Group 20"/>
            <p:cNvGrpSpPr/>
            <p:nvPr/>
          </p:nvGrpSpPr>
          <p:grpSpPr>
            <a:xfrm>
              <a:off x="3505200" y="1460500"/>
              <a:ext cx="6883400" cy="4187398"/>
              <a:chOff x="3505200" y="1460500"/>
              <a:chExt cx="6883400" cy="418739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505200" y="4025900"/>
                <a:ext cx="68834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Tyre:     off!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6934200" y="3848100"/>
                <a:ext cx="863600" cy="7386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1</a:t>
                </a:r>
              </a:p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5</a:t>
                </a:r>
                <a:endParaRPr lang="en-GB" sz="2100" u="sng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813300" y="5232400"/>
                <a:ext cx="45974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Original cost: $250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6032500" y="1460500"/>
                <a:ext cx="1964183" cy="2140967"/>
                <a:chOff x="6032500" y="1460500"/>
                <a:chExt cx="1964183" cy="2140967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6946900" y="1783588"/>
                  <a:ext cx="621793" cy="16069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1793" h="1606932">
                      <a:moveTo>
                        <a:pt x="117094" y="227965"/>
                      </a:moveTo>
                      <a:lnTo>
                        <a:pt x="621792" y="0"/>
                      </a:lnTo>
                      <a:lnTo>
                        <a:pt x="526669" y="1466723"/>
                      </a:lnTo>
                      <a:lnTo>
                        <a:pt x="473075" y="1488694"/>
                      </a:lnTo>
                      <a:lnTo>
                        <a:pt x="373126" y="1526413"/>
                      </a:lnTo>
                      <a:lnTo>
                        <a:pt x="313309" y="1547114"/>
                      </a:lnTo>
                      <a:lnTo>
                        <a:pt x="219456" y="1576451"/>
                      </a:lnTo>
                      <a:lnTo>
                        <a:pt x="158496" y="1592326"/>
                      </a:lnTo>
                      <a:lnTo>
                        <a:pt x="103632" y="1603248"/>
                      </a:lnTo>
                      <a:lnTo>
                        <a:pt x="57277" y="1606931"/>
                      </a:lnTo>
                      <a:lnTo>
                        <a:pt x="38989" y="1606931"/>
                      </a:lnTo>
                      <a:lnTo>
                        <a:pt x="23114" y="1603248"/>
                      </a:lnTo>
                      <a:lnTo>
                        <a:pt x="10922" y="1597152"/>
                      </a:lnTo>
                      <a:lnTo>
                        <a:pt x="3683" y="1588643"/>
                      </a:lnTo>
                      <a:lnTo>
                        <a:pt x="0" y="1577594"/>
                      </a:lnTo>
                      <a:lnTo>
                        <a:pt x="1270" y="1562989"/>
                      </a:lnTo>
                      <a:lnTo>
                        <a:pt x="20701" y="1524000"/>
                      </a:lnTo>
                      <a:lnTo>
                        <a:pt x="64643" y="1470406"/>
                      </a:lnTo>
                      <a:lnTo>
                        <a:pt x="97536" y="1437386"/>
                      </a:lnTo>
                      <a:lnTo>
                        <a:pt x="136525" y="1399667"/>
                      </a:lnTo>
                      <a:lnTo>
                        <a:pt x="236474" y="1293622"/>
                      </a:lnTo>
                      <a:lnTo>
                        <a:pt x="310896" y="1187450"/>
                      </a:lnTo>
                      <a:lnTo>
                        <a:pt x="360934" y="1082675"/>
                      </a:lnTo>
                      <a:lnTo>
                        <a:pt x="390144" y="979043"/>
                      </a:lnTo>
                      <a:lnTo>
                        <a:pt x="402336" y="879094"/>
                      </a:lnTo>
                      <a:lnTo>
                        <a:pt x="398653" y="781558"/>
                      </a:lnTo>
                      <a:lnTo>
                        <a:pt x="381635" y="690118"/>
                      </a:lnTo>
                      <a:lnTo>
                        <a:pt x="355981" y="603504"/>
                      </a:lnTo>
                      <a:lnTo>
                        <a:pt x="321818" y="522986"/>
                      </a:lnTo>
                      <a:lnTo>
                        <a:pt x="284099" y="451104"/>
                      </a:lnTo>
                      <a:lnTo>
                        <a:pt x="243840" y="386461"/>
                      </a:lnTo>
                      <a:lnTo>
                        <a:pt x="205994" y="331597"/>
                      </a:lnTo>
                      <a:lnTo>
                        <a:pt x="170688" y="2877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6984746" y="1783588"/>
                  <a:ext cx="622936" cy="16069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936" h="1606932">
                      <a:moveTo>
                        <a:pt x="116967" y="227965"/>
                      </a:moveTo>
                      <a:lnTo>
                        <a:pt x="622935" y="0"/>
                      </a:lnTo>
                      <a:lnTo>
                        <a:pt x="526669" y="1466723"/>
                      </a:lnTo>
                      <a:lnTo>
                        <a:pt x="472948" y="1488694"/>
                      </a:lnTo>
                      <a:lnTo>
                        <a:pt x="372999" y="1526413"/>
                      </a:lnTo>
                      <a:lnTo>
                        <a:pt x="313309" y="1547114"/>
                      </a:lnTo>
                      <a:lnTo>
                        <a:pt x="219456" y="1576451"/>
                      </a:lnTo>
                      <a:lnTo>
                        <a:pt x="158496" y="1592326"/>
                      </a:lnTo>
                      <a:lnTo>
                        <a:pt x="103632" y="1603248"/>
                      </a:lnTo>
                      <a:lnTo>
                        <a:pt x="57277" y="1606931"/>
                      </a:lnTo>
                      <a:lnTo>
                        <a:pt x="38989" y="1606931"/>
                      </a:lnTo>
                      <a:lnTo>
                        <a:pt x="23114" y="1603248"/>
                      </a:lnTo>
                      <a:lnTo>
                        <a:pt x="10922" y="1597152"/>
                      </a:lnTo>
                      <a:lnTo>
                        <a:pt x="3556" y="1588643"/>
                      </a:lnTo>
                      <a:lnTo>
                        <a:pt x="0" y="1577594"/>
                      </a:lnTo>
                      <a:lnTo>
                        <a:pt x="1143" y="1562989"/>
                      </a:lnTo>
                      <a:lnTo>
                        <a:pt x="20701" y="1524000"/>
                      </a:lnTo>
                      <a:lnTo>
                        <a:pt x="64516" y="1470406"/>
                      </a:lnTo>
                      <a:lnTo>
                        <a:pt x="97536" y="1437386"/>
                      </a:lnTo>
                      <a:lnTo>
                        <a:pt x="136525" y="1399667"/>
                      </a:lnTo>
                      <a:lnTo>
                        <a:pt x="236474" y="1293622"/>
                      </a:lnTo>
                      <a:lnTo>
                        <a:pt x="310896" y="1187450"/>
                      </a:lnTo>
                      <a:lnTo>
                        <a:pt x="360807" y="1082675"/>
                      </a:lnTo>
                      <a:lnTo>
                        <a:pt x="390144" y="979043"/>
                      </a:lnTo>
                      <a:lnTo>
                        <a:pt x="402336" y="879094"/>
                      </a:lnTo>
                      <a:lnTo>
                        <a:pt x="398653" y="781558"/>
                      </a:lnTo>
                      <a:lnTo>
                        <a:pt x="381508" y="690118"/>
                      </a:lnTo>
                      <a:lnTo>
                        <a:pt x="355981" y="603504"/>
                      </a:lnTo>
                      <a:lnTo>
                        <a:pt x="321818" y="522986"/>
                      </a:lnTo>
                      <a:lnTo>
                        <a:pt x="283972" y="451104"/>
                      </a:lnTo>
                      <a:lnTo>
                        <a:pt x="243840" y="386461"/>
                      </a:lnTo>
                      <a:lnTo>
                        <a:pt x="205994" y="331597"/>
                      </a:lnTo>
                      <a:lnTo>
                        <a:pt x="170688" y="28778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 cap="flat" cmpd="sng" algn="ctr">
                  <a:solidFill>
                    <a:srgbClr val="BFBF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7022465" y="1783588"/>
                  <a:ext cx="623063" cy="16069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3063" h="1606932">
                      <a:moveTo>
                        <a:pt x="118237" y="227965"/>
                      </a:moveTo>
                      <a:lnTo>
                        <a:pt x="623062" y="0"/>
                      </a:lnTo>
                      <a:lnTo>
                        <a:pt x="527939" y="1466723"/>
                      </a:lnTo>
                      <a:lnTo>
                        <a:pt x="474345" y="1488694"/>
                      </a:lnTo>
                      <a:lnTo>
                        <a:pt x="374269" y="1526413"/>
                      </a:lnTo>
                      <a:lnTo>
                        <a:pt x="219456" y="1576451"/>
                      </a:lnTo>
                      <a:lnTo>
                        <a:pt x="159766" y="1592326"/>
                      </a:lnTo>
                      <a:lnTo>
                        <a:pt x="104902" y="1603248"/>
                      </a:lnTo>
                      <a:lnTo>
                        <a:pt x="57277" y="1606931"/>
                      </a:lnTo>
                      <a:lnTo>
                        <a:pt x="38989" y="1606931"/>
                      </a:lnTo>
                      <a:lnTo>
                        <a:pt x="23241" y="1603248"/>
                      </a:lnTo>
                      <a:lnTo>
                        <a:pt x="11049" y="1597152"/>
                      </a:lnTo>
                      <a:lnTo>
                        <a:pt x="3683" y="1588643"/>
                      </a:lnTo>
                      <a:lnTo>
                        <a:pt x="0" y="1577594"/>
                      </a:lnTo>
                      <a:lnTo>
                        <a:pt x="1270" y="1562989"/>
                      </a:lnTo>
                      <a:lnTo>
                        <a:pt x="20701" y="1524000"/>
                      </a:lnTo>
                      <a:lnTo>
                        <a:pt x="64643" y="1470406"/>
                      </a:lnTo>
                      <a:lnTo>
                        <a:pt x="97536" y="1437386"/>
                      </a:lnTo>
                      <a:lnTo>
                        <a:pt x="136525" y="1399667"/>
                      </a:lnTo>
                      <a:lnTo>
                        <a:pt x="236601" y="1293622"/>
                      </a:lnTo>
                      <a:lnTo>
                        <a:pt x="310896" y="1187450"/>
                      </a:lnTo>
                      <a:lnTo>
                        <a:pt x="360934" y="1082675"/>
                      </a:lnTo>
                      <a:lnTo>
                        <a:pt x="391414" y="979043"/>
                      </a:lnTo>
                      <a:lnTo>
                        <a:pt x="402336" y="879094"/>
                      </a:lnTo>
                      <a:lnTo>
                        <a:pt x="398653" y="781558"/>
                      </a:lnTo>
                      <a:lnTo>
                        <a:pt x="382905" y="690118"/>
                      </a:lnTo>
                      <a:lnTo>
                        <a:pt x="355981" y="603504"/>
                      </a:lnTo>
                      <a:lnTo>
                        <a:pt x="323088" y="522986"/>
                      </a:lnTo>
                      <a:lnTo>
                        <a:pt x="285369" y="451104"/>
                      </a:lnTo>
                      <a:lnTo>
                        <a:pt x="245110" y="386461"/>
                      </a:lnTo>
                      <a:lnTo>
                        <a:pt x="207264" y="331597"/>
                      </a:lnTo>
                      <a:lnTo>
                        <a:pt x="171958" y="2877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6034913" y="1460500"/>
                  <a:ext cx="1960500" cy="10119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0500" h="1011937">
                      <a:moveTo>
                        <a:pt x="953389" y="975360"/>
                      </a:moveTo>
                      <a:lnTo>
                        <a:pt x="834009" y="976630"/>
                      </a:lnTo>
                      <a:lnTo>
                        <a:pt x="743712" y="979043"/>
                      </a:lnTo>
                      <a:lnTo>
                        <a:pt x="624205" y="980186"/>
                      </a:lnTo>
                      <a:lnTo>
                        <a:pt x="535305" y="982726"/>
                      </a:lnTo>
                      <a:lnTo>
                        <a:pt x="475488" y="982726"/>
                      </a:lnTo>
                      <a:lnTo>
                        <a:pt x="386461" y="985139"/>
                      </a:lnTo>
                      <a:lnTo>
                        <a:pt x="59817" y="985139"/>
                      </a:lnTo>
                      <a:lnTo>
                        <a:pt x="0" y="983869"/>
                      </a:lnTo>
                      <a:lnTo>
                        <a:pt x="7366" y="886333"/>
                      </a:lnTo>
                      <a:lnTo>
                        <a:pt x="20701" y="792480"/>
                      </a:lnTo>
                      <a:lnTo>
                        <a:pt x="40259" y="701040"/>
                      </a:lnTo>
                      <a:lnTo>
                        <a:pt x="63373" y="614426"/>
                      </a:lnTo>
                      <a:lnTo>
                        <a:pt x="91440" y="531622"/>
                      </a:lnTo>
                      <a:lnTo>
                        <a:pt x="124333" y="452374"/>
                      </a:lnTo>
                      <a:lnTo>
                        <a:pt x="162179" y="380365"/>
                      </a:lnTo>
                      <a:lnTo>
                        <a:pt x="202438" y="312166"/>
                      </a:lnTo>
                      <a:lnTo>
                        <a:pt x="247523" y="251206"/>
                      </a:lnTo>
                      <a:lnTo>
                        <a:pt x="295021" y="195072"/>
                      </a:lnTo>
                      <a:lnTo>
                        <a:pt x="346329" y="147574"/>
                      </a:lnTo>
                      <a:lnTo>
                        <a:pt x="399923" y="106045"/>
                      </a:lnTo>
                      <a:lnTo>
                        <a:pt x="457200" y="71882"/>
                      </a:lnTo>
                      <a:lnTo>
                        <a:pt x="515747" y="46355"/>
                      </a:lnTo>
                      <a:lnTo>
                        <a:pt x="576707" y="30480"/>
                      </a:lnTo>
                      <a:lnTo>
                        <a:pt x="638937" y="21971"/>
                      </a:lnTo>
                      <a:lnTo>
                        <a:pt x="638937" y="18288"/>
                      </a:lnTo>
                      <a:lnTo>
                        <a:pt x="1259459" y="0"/>
                      </a:lnTo>
                      <a:lnTo>
                        <a:pt x="1281430" y="0"/>
                      </a:lnTo>
                      <a:lnTo>
                        <a:pt x="1348486" y="4826"/>
                      </a:lnTo>
                      <a:lnTo>
                        <a:pt x="1414272" y="20701"/>
                      </a:lnTo>
                      <a:lnTo>
                        <a:pt x="1477645" y="45085"/>
                      </a:lnTo>
                      <a:lnTo>
                        <a:pt x="1538605" y="79248"/>
                      </a:lnTo>
                      <a:lnTo>
                        <a:pt x="1596009" y="120650"/>
                      </a:lnTo>
                      <a:lnTo>
                        <a:pt x="1650873" y="171958"/>
                      </a:lnTo>
                      <a:lnTo>
                        <a:pt x="1702054" y="229235"/>
                      </a:lnTo>
                      <a:lnTo>
                        <a:pt x="1750822" y="293878"/>
                      </a:lnTo>
                      <a:lnTo>
                        <a:pt x="1793494" y="365760"/>
                      </a:lnTo>
                      <a:lnTo>
                        <a:pt x="1833753" y="443738"/>
                      </a:lnTo>
                      <a:lnTo>
                        <a:pt x="1867789" y="526669"/>
                      </a:lnTo>
                      <a:lnTo>
                        <a:pt x="1898269" y="615696"/>
                      </a:lnTo>
                      <a:lnTo>
                        <a:pt x="1922653" y="708406"/>
                      </a:lnTo>
                      <a:lnTo>
                        <a:pt x="1940941" y="805942"/>
                      </a:lnTo>
                      <a:lnTo>
                        <a:pt x="1954403" y="907034"/>
                      </a:lnTo>
                      <a:lnTo>
                        <a:pt x="1960499" y="1011936"/>
                      </a:lnTo>
                      <a:lnTo>
                        <a:pt x="1816608" y="997331"/>
                      </a:lnTo>
                      <a:lnTo>
                        <a:pt x="1636141" y="985139"/>
                      </a:lnTo>
                      <a:lnTo>
                        <a:pt x="1599565" y="983869"/>
                      </a:lnTo>
                      <a:lnTo>
                        <a:pt x="1562989" y="981456"/>
                      </a:lnTo>
                      <a:lnTo>
                        <a:pt x="1382649" y="975360"/>
                      </a:lnTo>
                      <a:lnTo>
                        <a:pt x="1371600" y="887603"/>
                      </a:lnTo>
                      <a:lnTo>
                        <a:pt x="1356995" y="805942"/>
                      </a:lnTo>
                      <a:lnTo>
                        <a:pt x="1337437" y="731520"/>
                      </a:lnTo>
                      <a:lnTo>
                        <a:pt x="1315593" y="665734"/>
                      </a:lnTo>
                      <a:lnTo>
                        <a:pt x="1289939" y="612013"/>
                      </a:lnTo>
                      <a:lnTo>
                        <a:pt x="1263142" y="571754"/>
                      </a:lnTo>
                      <a:lnTo>
                        <a:pt x="1232662" y="544957"/>
                      </a:lnTo>
                      <a:lnTo>
                        <a:pt x="1200912" y="536448"/>
                      </a:lnTo>
                      <a:lnTo>
                        <a:pt x="1183894" y="538861"/>
                      </a:lnTo>
                      <a:lnTo>
                        <a:pt x="1165606" y="544957"/>
                      </a:lnTo>
                      <a:lnTo>
                        <a:pt x="1129030" y="570611"/>
                      </a:lnTo>
                      <a:lnTo>
                        <a:pt x="1092454" y="610870"/>
                      </a:lnTo>
                      <a:lnTo>
                        <a:pt x="1057021" y="664464"/>
                      </a:lnTo>
                      <a:lnTo>
                        <a:pt x="1022985" y="729107"/>
                      </a:lnTo>
                      <a:lnTo>
                        <a:pt x="993648" y="803402"/>
                      </a:lnTo>
                      <a:lnTo>
                        <a:pt x="981456" y="844931"/>
                      </a:lnTo>
                      <a:lnTo>
                        <a:pt x="970534" y="886333"/>
                      </a:lnTo>
                      <a:lnTo>
                        <a:pt x="960755" y="9302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6032500" y="2435860"/>
                  <a:ext cx="1964183" cy="11656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4183" h="1165607">
                      <a:moveTo>
                        <a:pt x="1385062" y="0"/>
                      </a:moveTo>
                      <a:lnTo>
                        <a:pt x="1565402" y="6096"/>
                      </a:lnTo>
                      <a:lnTo>
                        <a:pt x="1601978" y="8509"/>
                      </a:lnTo>
                      <a:lnTo>
                        <a:pt x="1638554" y="9779"/>
                      </a:lnTo>
                      <a:lnTo>
                        <a:pt x="1819021" y="21971"/>
                      </a:lnTo>
                      <a:lnTo>
                        <a:pt x="1962912" y="36576"/>
                      </a:lnTo>
                      <a:lnTo>
                        <a:pt x="1964182" y="95123"/>
                      </a:lnTo>
                      <a:lnTo>
                        <a:pt x="1960499" y="204851"/>
                      </a:lnTo>
                      <a:lnTo>
                        <a:pt x="1950720" y="310896"/>
                      </a:lnTo>
                      <a:lnTo>
                        <a:pt x="1933702" y="413258"/>
                      </a:lnTo>
                      <a:lnTo>
                        <a:pt x="1910461" y="512064"/>
                      </a:lnTo>
                      <a:lnTo>
                        <a:pt x="1882394" y="605917"/>
                      </a:lnTo>
                      <a:lnTo>
                        <a:pt x="1848358" y="693674"/>
                      </a:lnTo>
                      <a:lnTo>
                        <a:pt x="1809242" y="776605"/>
                      </a:lnTo>
                      <a:lnTo>
                        <a:pt x="1765427" y="852170"/>
                      </a:lnTo>
                      <a:lnTo>
                        <a:pt x="1716659" y="921766"/>
                      </a:lnTo>
                      <a:lnTo>
                        <a:pt x="1664208" y="982726"/>
                      </a:lnTo>
                      <a:lnTo>
                        <a:pt x="1608074" y="1036320"/>
                      </a:lnTo>
                      <a:lnTo>
                        <a:pt x="1548384" y="1081405"/>
                      </a:lnTo>
                      <a:lnTo>
                        <a:pt x="1486154" y="1117981"/>
                      </a:lnTo>
                      <a:lnTo>
                        <a:pt x="1420368" y="1143635"/>
                      </a:lnTo>
                      <a:lnTo>
                        <a:pt x="1353312" y="1159510"/>
                      </a:lnTo>
                      <a:lnTo>
                        <a:pt x="1283843" y="1165606"/>
                      </a:lnTo>
                      <a:lnTo>
                        <a:pt x="641350" y="1142365"/>
                      </a:lnTo>
                      <a:lnTo>
                        <a:pt x="575437" y="1133856"/>
                      </a:lnTo>
                      <a:lnTo>
                        <a:pt x="512064" y="1115568"/>
                      </a:lnTo>
                      <a:lnTo>
                        <a:pt x="449834" y="1087501"/>
                      </a:lnTo>
                      <a:lnTo>
                        <a:pt x="391414" y="1049782"/>
                      </a:lnTo>
                      <a:lnTo>
                        <a:pt x="335280" y="1004570"/>
                      </a:lnTo>
                      <a:lnTo>
                        <a:pt x="281686" y="952246"/>
                      </a:lnTo>
                      <a:lnTo>
                        <a:pt x="232918" y="891286"/>
                      </a:lnTo>
                      <a:lnTo>
                        <a:pt x="187706" y="824230"/>
                      </a:lnTo>
                      <a:lnTo>
                        <a:pt x="146304" y="749808"/>
                      </a:lnTo>
                      <a:lnTo>
                        <a:pt x="108458" y="670560"/>
                      </a:lnTo>
                      <a:lnTo>
                        <a:pt x="76835" y="585216"/>
                      </a:lnTo>
                      <a:lnTo>
                        <a:pt x="50038" y="495046"/>
                      </a:lnTo>
                      <a:lnTo>
                        <a:pt x="29210" y="401066"/>
                      </a:lnTo>
                      <a:lnTo>
                        <a:pt x="13462" y="302387"/>
                      </a:lnTo>
                      <a:lnTo>
                        <a:pt x="3683" y="199898"/>
                      </a:lnTo>
                      <a:lnTo>
                        <a:pt x="0" y="95123"/>
                      </a:lnTo>
                      <a:lnTo>
                        <a:pt x="1270" y="29210"/>
                      </a:lnTo>
                      <a:lnTo>
                        <a:pt x="2413" y="8509"/>
                      </a:lnTo>
                      <a:lnTo>
                        <a:pt x="388874" y="9779"/>
                      </a:lnTo>
                      <a:lnTo>
                        <a:pt x="477901" y="7366"/>
                      </a:lnTo>
                      <a:lnTo>
                        <a:pt x="537718" y="7366"/>
                      </a:lnTo>
                      <a:lnTo>
                        <a:pt x="626618" y="4826"/>
                      </a:lnTo>
                      <a:lnTo>
                        <a:pt x="686435" y="4826"/>
                      </a:lnTo>
                      <a:lnTo>
                        <a:pt x="776605" y="2413"/>
                      </a:lnTo>
                      <a:lnTo>
                        <a:pt x="896112" y="1270"/>
                      </a:lnTo>
                      <a:lnTo>
                        <a:pt x="955802" y="0"/>
                      </a:lnTo>
                      <a:lnTo>
                        <a:pt x="948563" y="64643"/>
                      </a:lnTo>
                      <a:lnTo>
                        <a:pt x="946150" y="130429"/>
                      </a:lnTo>
                      <a:lnTo>
                        <a:pt x="947293" y="186563"/>
                      </a:lnTo>
                      <a:lnTo>
                        <a:pt x="953389" y="239014"/>
                      </a:lnTo>
                      <a:lnTo>
                        <a:pt x="960755" y="290195"/>
                      </a:lnTo>
                      <a:lnTo>
                        <a:pt x="971677" y="338963"/>
                      </a:lnTo>
                      <a:lnTo>
                        <a:pt x="985139" y="385318"/>
                      </a:lnTo>
                      <a:lnTo>
                        <a:pt x="999744" y="427990"/>
                      </a:lnTo>
                      <a:lnTo>
                        <a:pt x="1016762" y="468122"/>
                      </a:lnTo>
                      <a:lnTo>
                        <a:pt x="1035050" y="504698"/>
                      </a:lnTo>
                      <a:lnTo>
                        <a:pt x="1075309" y="566928"/>
                      </a:lnTo>
                      <a:lnTo>
                        <a:pt x="1119251" y="613283"/>
                      </a:lnTo>
                      <a:lnTo>
                        <a:pt x="1161923" y="642493"/>
                      </a:lnTo>
                      <a:lnTo>
                        <a:pt x="1182624" y="649859"/>
                      </a:lnTo>
                      <a:lnTo>
                        <a:pt x="1203325" y="652272"/>
                      </a:lnTo>
                      <a:lnTo>
                        <a:pt x="1241171" y="643763"/>
                      </a:lnTo>
                      <a:lnTo>
                        <a:pt x="1276477" y="616966"/>
                      </a:lnTo>
                      <a:lnTo>
                        <a:pt x="1308227" y="574294"/>
                      </a:lnTo>
                      <a:lnTo>
                        <a:pt x="1336294" y="516890"/>
                      </a:lnTo>
                      <a:lnTo>
                        <a:pt x="1359408" y="445008"/>
                      </a:lnTo>
                      <a:lnTo>
                        <a:pt x="1377696" y="359664"/>
                      </a:lnTo>
                      <a:lnTo>
                        <a:pt x="1388618" y="262128"/>
                      </a:lnTo>
                      <a:lnTo>
                        <a:pt x="1392301" y="154813"/>
                      </a:lnTo>
                      <a:lnTo>
                        <a:pt x="1389888" y="768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6055614" y="1507998"/>
                  <a:ext cx="1126618" cy="20482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26618" h="2048257">
                      <a:moveTo>
                        <a:pt x="1126617" y="2048256"/>
                      </a:moveTo>
                      <a:lnTo>
                        <a:pt x="615696" y="2042160"/>
                      </a:lnTo>
                      <a:lnTo>
                        <a:pt x="615696" y="2028825"/>
                      </a:lnTo>
                      <a:lnTo>
                        <a:pt x="552323" y="2020316"/>
                      </a:lnTo>
                      <a:lnTo>
                        <a:pt x="491363" y="2002028"/>
                      </a:lnTo>
                      <a:lnTo>
                        <a:pt x="431673" y="1975104"/>
                      </a:lnTo>
                      <a:lnTo>
                        <a:pt x="375539" y="1939798"/>
                      </a:lnTo>
                      <a:lnTo>
                        <a:pt x="321945" y="1897126"/>
                      </a:lnTo>
                      <a:lnTo>
                        <a:pt x="270764" y="1845945"/>
                      </a:lnTo>
                      <a:lnTo>
                        <a:pt x="223139" y="1787398"/>
                      </a:lnTo>
                      <a:lnTo>
                        <a:pt x="180467" y="1722755"/>
                      </a:lnTo>
                      <a:lnTo>
                        <a:pt x="140208" y="1652016"/>
                      </a:lnTo>
                      <a:lnTo>
                        <a:pt x="104902" y="1575308"/>
                      </a:lnTo>
                      <a:lnTo>
                        <a:pt x="74422" y="1493520"/>
                      </a:lnTo>
                      <a:lnTo>
                        <a:pt x="48768" y="1407033"/>
                      </a:lnTo>
                      <a:lnTo>
                        <a:pt x="28067" y="1316736"/>
                      </a:lnTo>
                      <a:lnTo>
                        <a:pt x="12192" y="1221740"/>
                      </a:lnTo>
                      <a:lnTo>
                        <a:pt x="3683" y="1124204"/>
                      </a:lnTo>
                      <a:lnTo>
                        <a:pt x="0" y="1022985"/>
                      </a:lnTo>
                      <a:lnTo>
                        <a:pt x="3683" y="921766"/>
                      </a:lnTo>
                      <a:lnTo>
                        <a:pt x="12192" y="824230"/>
                      </a:lnTo>
                      <a:lnTo>
                        <a:pt x="28067" y="730377"/>
                      </a:lnTo>
                      <a:lnTo>
                        <a:pt x="48768" y="638937"/>
                      </a:lnTo>
                      <a:lnTo>
                        <a:pt x="74422" y="552323"/>
                      </a:lnTo>
                      <a:lnTo>
                        <a:pt x="104902" y="470662"/>
                      </a:lnTo>
                      <a:lnTo>
                        <a:pt x="140208" y="393827"/>
                      </a:lnTo>
                      <a:lnTo>
                        <a:pt x="180467" y="323088"/>
                      </a:lnTo>
                      <a:lnTo>
                        <a:pt x="223139" y="258572"/>
                      </a:lnTo>
                      <a:lnTo>
                        <a:pt x="270764" y="200025"/>
                      </a:lnTo>
                      <a:lnTo>
                        <a:pt x="321945" y="148844"/>
                      </a:lnTo>
                      <a:lnTo>
                        <a:pt x="375539" y="104902"/>
                      </a:lnTo>
                      <a:lnTo>
                        <a:pt x="431673" y="69596"/>
                      </a:lnTo>
                      <a:lnTo>
                        <a:pt x="491363" y="42672"/>
                      </a:lnTo>
                      <a:lnTo>
                        <a:pt x="552323" y="24384"/>
                      </a:lnTo>
                      <a:lnTo>
                        <a:pt x="615696" y="15875"/>
                      </a:lnTo>
                      <a:lnTo>
                        <a:pt x="615696" y="12192"/>
                      </a:lnTo>
                      <a:lnTo>
                        <a:pt x="1059561" y="0"/>
                      </a:lnTo>
                      <a:lnTo>
                        <a:pt x="1010793" y="30480"/>
                      </a:lnTo>
                      <a:lnTo>
                        <a:pt x="963168" y="65913"/>
                      </a:lnTo>
                      <a:lnTo>
                        <a:pt x="919353" y="107315"/>
                      </a:lnTo>
                      <a:lnTo>
                        <a:pt x="876681" y="153670"/>
                      </a:lnTo>
                      <a:lnTo>
                        <a:pt x="836422" y="204851"/>
                      </a:lnTo>
                      <a:lnTo>
                        <a:pt x="798576" y="260985"/>
                      </a:lnTo>
                      <a:lnTo>
                        <a:pt x="764540" y="320675"/>
                      </a:lnTo>
                      <a:lnTo>
                        <a:pt x="732790" y="384048"/>
                      </a:lnTo>
                      <a:lnTo>
                        <a:pt x="703580" y="452374"/>
                      </a:lnTo>
                      <a:lnTo>
                        <a:pt x="679196" y="523113"/>
                      </a:lnTo>
                      <a:lnTo>
                        <a:pt x="657225" y="597408"/>
                      </a:lnTo>
                      <a:lnTo>
                        <a:pt x="638937" y="675513"/>
                      </a:lnTo>
                      <a:lnTo>
                        <a:pt x="624332" y="755904"/>
                      </a:lnTo>
                      <a:lnTo>
                        <a:pt x="613283" y="837692"/>
                      </a:lnTo>
                      <a:lnTo>
                        <a:pt x="607187" y="923036"/>
                      </a:lnTo>
                      <a:lnTo>
                        <a:pt x="604774" y="1009523"/>
                      </a:lnTo>
                      <a:lnTo>
                        <a:pt x="607187" y="1103376"/>
                      </a:lnTo>
                      <a:lnTo>
                        <a:pt x="614553" y="1194816"/>
                      </a:lnTo>
                      <a:lnTo>
                        <a:pt x="626745" y="1283843"/>
                      </a:lnTo>
                      <a:lnTo>
                        <a:pt x="643763" y="1369187"/>
                      </a:lnTo>
                      <a:lnTo>
                        <a:pt x="665734" y="1452118"/>
                      </a:lnTo>
                      <a:lnTo>
                        <a:pt x="691388" y="1531366"/>
                      </a:lnTo>
                      <a:lnTo>
                        <a:pt x="720598" y="1605788"/>
                      </a:lnTo>
                      <a:lnTo>
                        <a:pt x="753491" y="1676400"/>
                      </a:lnTo>
                      <a:lnTo>
                        <a:pt x="790067" y="1742313"/>
                      </a:lnTo>
                      <a:lnTo>
                        <a:pt x="829056" y="1804416"/>
                      </a:lnTo>
                      <a:lnTo>
                        <a:pt x="872998" y="1859280"/>
                      </a:lnTo>
                      <a:lnTo>
                        <a:pt x="918083" y="1910588"/>
                      </a:lnTo>
                      <a:lnTo>
                        <a:pt x="966851" y="1954403"/>
                      </a:lnTo>
                      <a:lnTo>
                        <a:pt x="1018032" y="1992249"/>
                      </a:lnTo>
                      <a:lnTo>
                        <a:pt x="1071753" y="2023872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6504305" y="1489710"/>
                  <a:ext cx="601092" cy="20861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1092" h="2086103">
                      <a:moveTo>
                        <a:pt x="36576" y="1024128"/>
                      </a:moveTo>
                      <a:lnTo>
                        <a:pt x="0" y="959612"/>
                      </a:lnTo>
                      <a:lnTo>
                        <a:pt x="41529" y="894969"/>
                      </a:lnTo>
                      <a:lnTo>
                        <a:pt x="9779" y="825500"/>
                      </a:lnTo>
                      <a:lnTo>
                        <a:pt x="57277" y="764540"/>
                      </a:lnTo>
                      <a:lnTo>
                        <a:pt x="31750" y="691388"/>
                      </a:lnTo>
                      <a:lnTo>
                        <a:pt x="82931" y="635254"/>
                      </a:lnTo>
                      <a:lnTo>
                        <a:pt x="64643" y="560832"/>
                      </a:lnTo>
                      <a:lnTo>
                        <a:pt x="119507" y="508508"/>
                      </a:lnTo>
                      <a:lnTo>
                        <a:pt x="109728" y="431673"/>
                      </a:lnTo>
                      <a:lnTo>
                        <a:pt x="170688" y="385318"/>
                      </a:lnTo>
                      <a:lnTo>
                        <a:pt x="168275" y="307340"/>
                      </a:lnTo>
                      <a:lnTo>
                        <a:pt x="236601" y="269494"/>
                      </a:lnTo>
                      <a:lnTo>
                        <a:pt x="243840" y="192659"/>
                      </a:lnTo>
                      <a:lnTo>
                        <a:pt x="316992" y="163449"/>
                      </a:lnTo>
                      <a:lnTo>
                        <a:pt x="336550" y="89027"/>
                      </a:lnTo>
                      <a:lnTo>
                        <a:pt x="412115" y="74422"/>
                      </a:lnTo>
                      <a:lnTo>
                        <a:pt x="448691" y="3683"/>
                      </a:lnTo>
                      <a:lnTo>
                        <a:pt x="529209" y="0"/>
                      </a:lnTo>
                      <a:lnTo>
                        <a:pt x="490093" y="68326"/>
                      </a:lnTo>
                      <a:lnTo>
                        <a:pt x="415798" y="79248"/>
                      </a:lnTo>
                      <a:lnTo>
                        <a:pt x="393827" y="153670"/>
                      </a:lnTo>
                      <a:lnTo>
                        <a:pt x="320675" y="179324"/>
                      </a:lnTo>
                      <a:lnTo>
                        <a:pt x="312166" y="254889"/>
                      </a:lnTo>
                      <a:lnTo>
                        <a:pt x="243840" y="291465"/>
                      </a:lnTo>
                      <a:lnTo>
                        <a:pt x="243840" y="369443"/>
                      </a:lnTo>
                      <a:lnTo>
                        <a:pt x="180467" y="417068"/>
                      </a:lnTo>
                      <a:lnTo>
                        <a:pt x="190246" y="493776"/>
                      </a:lnTo>
                      <a:lnTo>
                        <a:pt x="131699" y="545084"/>
                      </a:lnTo>
                      <a:lnTo>
                        <a:pt x="149987" y="621792"/>
                      </a:lnTo>
                      <a:lnTo>
                        <a:pt x="97536" y="680339"/>
                      </a:lnTo>
                      <a:lnTo>
                        <a:pt x="120777" y="757174"/>
                      </a:lnTo>
                      <a:lnTo>
                        <a:pt x="74422" y="820547"/>
                      </a:lnTo>
                      <a:lnTo>
                        <a:pt x="104902" y="892556"/>
                      </a:lnTo>
                      <a:lnTo>
                        <a:pt x="63373" y="958342"/>
                      </a:lnTo>
                      <a:lnTo>
                        <a:pt x="99949" y="1027811"/>
                      </a:lnTo>
                      <a:lnTo>
                        <a:pt x="63373" y="1097280"/>
                      </a:lnTo>
                      <a:lnTo>
                        <a:pt x="104902" y="1165606"/>
                      </a:lnTo>
                      <a:lnTo>
                        <a:pt x="74422" y="1241171"/>
                      </a:lnTo>
                      <a:lnTo>
                        <a:pt x="121920" y="1307084"/>
                      </a:lnTo>
                      <a:lnTo>
                        <a:pt x="99949" y="1383792"/>
                      </a:lnTo>
                      <a:lnTo>
                        <a:pt x="152400" y="1446022"/>
                      </a:lnTo>
                      <a:lnTo>
                        <a:pt x="136525" y="1525270"/>
                      </a:lnTo>
                      <a:lnTo>
                        <a:pt x="197485" y="1581404"/>
                      </a:lnTo>
                      <a:lnTo>
                        <a:pt x="190246" y="1661795"/>
                      </a:lnTo>
                      <a:lnTo>
                        <a:pt x="257302" y="1710563"/>
                      </a:lnTo>
                      <a:lnTo>
                        <a:pt x="262128" y="1793494"/>
                      </a:lnTo>
                      <a:lnTo>
                        <a:pt x="334137" y="1831340"/>
                      </a:lnTo>
                      <a:lnTo>
                        <a:pt x="349885" y="1911731"/>
                      </a:lnTo>
                      <a:lnTo>
                        <a:pt x="429133" y="1937385"/>
                      </a:lnTo>
                      <a:lnTo>
                        <a:pt x="460883" y="2011680"/>
                      </a:lnTo>
                      <a:lnTo>
                        <a:pt x="543814" y="2020316"/>
                      </a:lnTo>
                      <a:lnTo>
                        <a:pt x="601091" y="2086102"/>
                      </a:lnTo>
                      <a:lnTo>
                        <a:pt x="537718" y="2084832"/>
                      </a:lnTo>
                      <a:lnTo>
                        <a:pt x="490093" y="2021459"/>
                      </a:lnTo>
                      <a:lnTo>
                        <a:pt x="408432" y="2016633"/>
                      </a:lnTo>
                      <a:lnTo>
                        <a:pt x="376809" y="1943481"/>
                      </a:lnTo>
                      <a:lnTo>
                        <a:pt x="297561" y="1920240"/>
                      </a:lnTo>
                      <a:lnTo>
                        <a:pt x="280416" y="1840992"/>
                      </a:lnTo>
                      <a:lnTo>
                        <a:pt x="207264" y="1803273"/>
                      </a:lnTo>
                      <a:lnTo>
                        <a:pt x="202438" y="1722755"/>
                      </a:lnTo>
                      <a:lnTo>
                        <a:pt x="135382" y="1675257"/>
                      </a:lnTo>
                      <a:lnTo>
                        <a:pt x="140208" y="1592326"/>
                      </a:lnTo>
                      <a:lnTo>
                        <a:pt x="80518" y="1538732"/>
                      </a:lnTo>
                      <a:lnTo>
                        <a:pt x="95123" y="1458214"/>
                      </a:lnTo>
                      <a:lnTo>
                        <a:pt x="40259" y="1395984"/>
                      </a:lnTo>
                      <a:lnTo>
                        <a:pt x="62230" y="1316736"/>
                      </a:lnTo>
                      <a:lnTo>
                        <a:pt x="13462" y="1248537"/>
                      </a:lnTo>
                      <a:lnTo>
                        <a:pt x="42672" y="1170432"/>
                      </a:lnTo>
                      <a:lnTo>
                        <a:pt x="0" y="10972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6522593" y="1484884"/>
                  <a:ext cx="602362" cy="20909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2362" h="2090929">
                      <a:moveTo>
                        <a:pt x="37846" y="1028954"/>
                      </a:moveTo>
                      <a:lnTo>
                        <a:pt x="0" y="964438"/>
                      </a:lnTo>
                      <a:lnTo>
                        <a:pt x="42672" y="899795"/>
                      </a:lnTo>
                      <a:lnTo>
                        <a:pt x="11049" y="830326"/>
                      </a:lnTo>
                      <a:lnTo>
                        <a:pt x="57277" y="769366"/>
                      </a:lnTo>
                      <a:lnTo>
                        <a:pt x="31750" y="696214"/>
                      </a:lnTo>
                      <a:lnTo>
                        <a:pt x="84201" y="640080"/>
                      </a:lnTo>
                      <a:lnTo>
                        <a:pt x="64643" y="565658"/>
                      </a:lnTo>
                      <a:lnTo>
                        <a:pt x="120777" y="513334"/>
                      </a:lnTo>
                      <a:lnTo>
                        <a:pt x="109728" y="436499"/>
                      </a:lnTo>
                      <a:lnTo>
                        <a:pt x="171958" y="390144"/>
                      </a:lnTo>
                      <a:lnTo>
                        <a:pt x="169545" y="312166"/>
                      </a:lnTo>
                      <a:lnTo>
                        <a:pt x="236601" y="274320"/>
                      </a:lnTo>
                      <a:lnTo>
                        <a:pt x="243840" y="197485"/>
                      </a:lnTo>
                      <a:lnTo>
                        <a:pt x="316992" y="168275"/>
                      </a:lnTo>
                      <a:lnTo>
                        <a:pt x="336550" y="93853"/>
                      </a:lnTo>
                      <a:lnTo>
                        <a:pt x="413385" y="79248"/>
                      </a:lnTo>
                      <a:lnTo>
                        <a:pt x="452374" y="0"/>
                      </a:lnTo>
                      <a:lnTo>
                        <a:pt x="529209" y="4826"/>
                      </a:lnTo>
                      <a:lnTo>
                        <a:pt x="490093" y="73152"/>
                      </a:lnTo>
                      <a:lnTo>
                        <a:pt x="415798" y="84074"/>
                      </a:lnTo>
                      <a:lnTo>
                        <a:pt x="395097" y="158496"/>
                      </a:lnTo>
                      <a:lnTo>
                        <a:pt x="321945" y="184150"/>
                      </a:lnTo>
                      <a:lnTo>
                        <a:pt x="313309" y="259715"/>
                      </a:lnTo>
                      <a:lnTo>
                        <a:pt x="245110" y="296291"/>
                      </a:lnTo>
                      <a:lnTo>
                        <a:pt x="245110" y="374269"/>
                      </a:lnTo>
                      <a:lnTo>
                        <a:pt x="181737" y="421894"/>
                      </a:lnTo>
                      <a:lnTo>
                        <a:pt x="191389" y="498602"/>
                      </a:lnTo>
                      <a:lnTo>
                        <a:pt x="132969" y="549910"/>
                      </a:lnTo>
                      <a:lnTo>
                        <a:pt x="149987" y="626618"/>
                      </a:lnTo>
                      <a:lnTo>
                        <a:pt x="97536" y="685165"/>
                      </a:lnTo>
                      <a:lnTo>
                        <a:pt x="121920" y="762000"/>
                      </a:lnTo>
                      <a:lnTo>
                        <a:pt x="74422" y="825373"/>
                      </a:lnTo>
                      <a:lnTo>
                        <a:pt x="104902" y="897382"/>
                      </a:lnTo>
                      <a:lnTo>
                        <a:pt x="63373" y="963168"/>
                      </a:lnTo>
                      <a:lnTo>
                        <a:pt x="98806" y="1032637"/>
                      </a:lnTo>
                      <a:lnTo>
                        <a:pt x="63373" y="1102106"/>
                      </a:lnTo>
                      <a:lnTo>
                        <a:pt x="104902" y="1170432"/>
                      </a:lnTo>
                      <a:lnTo>
                        <a:pt x="75565" y="1245997"/>
                      </a:lnTo>
                      <a:lnTo>
                        <a:pt x="123190" y="1311910"/>
                      </a:lnTo>
                      <a:lnTo>
                        <a:pt x="98806" y="1388618"/>
                      </a:lnTo>
                      <a:lnTo>
                        <a:pt x="153670" y="1450848"/>
                      </a:lnTo>
                      <a:lnTo>
                        <a:pt x="137795" y="1530096"/>
                      </a:lnTo>
                      <a:lnTo>
                        <a:pt x="198755" y="1586230"/>
                      </a:lnTo>
                      <a:lnTo>
                        <a:pt x="191389" y="1666621"/>
                      </a:lnTo>
                      <a:lnTo>
                        <a:pt x="258445" y="1715389"/>
                      </a:lnTo>
                      <a:lnTo>
                        <a:pt x="262128" y="1798320"/>
                      </a:lnTo>
                      <a:lnTo>
                        <a:pt x="335280" y="1836166"/>
                      </a:lnTo>
                      <a:lnTo>
                        <a:pt x="351155" y="1916557"/>
                      </a:lnTo>
                      <a:lnTo>
                        <a:pt x="429133" y="1942211"/>
                      </a:lnTo>
                      <a:lnTo>
                        <a:pt x="462153" y="2016506"/>
                      </a:lnTo>
                      <a:lnTo>
                        <a:pt x="544957" y="2025142"/>
                      </a:lnTo>
                      <a:lnTo>
                        <a:pt x="602361" y="2090928"/>
                      </a:lnTo>
                      <a:lnTo>
                        <a:pt x="538861" y="2089658"/>
                      </a:lnTo>
                      <a:lnTo>
                        <a:pt x="491363" y="2026285"/>
                      </a:lnTo>
                      <a:lnTo>
                        <a:pt x="409702" y="2021459"/>
                      </a:lnTo>
                      <a:lnTo>
                        <a:pt x="377952" y="1948307"/>
                      </a:lnTo>
                      <a:lnTo>
                        <a:pt x="298704" y="1925066"/>
                      </a:lnTo>
                      <a:lnTo>
                        <a:pt x="281686" y="1845818"/>
                      </a:lnTo>
                      <a:lnTo>
                        <a:pt x="208534" y="1808099"/>
                      </a:lnTo>
                      <a:lnTo>
                        <a:pt x="203581" y="1727581"/>
                      </a:lnTo>
                      <a:lnTo>
                        <a:pt x="136525" y="1680083"/>
                      </a:lnTo>
                      <a:lnTo>
                        <a:pt x="141478" y="1597152"/>
                      </a:lnTo>
                      <a:lnTo>
                        <a:pt x="81661" y="1543558"/>
                      </a:lnTo>
                      <a:lnTo>
                        <a:pt x="95123" y="1463040"/>
                      </a:lnTo>
                      <a:lnTo>
                        <a:pt x="41529" y="1400810"/>
                      </a:lnTo>
                      <a:lnTo>
                        <a:pt x="63373" y="1321562"/>
                      </a:lnTo>
                      <a:lnTo>
                        <a:pt x="14605" y="1253363"/>
                      </a:lnTo>
                      <a:lnTo>
                        <a:pt x="43942" y="1175258"/>
                      </a:lnTo>
                      <a:lnTo>
                        <a:pt x="1270" y="11021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6288532" y="1504442"/>
                  <a:ext cx="601092" cy="20615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1092" h="2061592">
                      <a:moveTo>
                        <a:pt x="36576" y="999744"/>
                      </a:moveTo>
                      <a:lnTo>
                        <a:pt x="0" y="935101"/>
                      </a:lnTo>
                      <a:lnTo>
                        <a:pt x="41402" y="870458"/>
                      </a:lnTo>
                      <a:lnTo>
                        <a:pt x="10922" y="802132"/>
                      </a:lnTo>
                      <a:lnTo>
                        <a:pt x="57277" y="740029"/>
                      </a:lnTo>
                      <a:lnTo>
                        <a:pt x="31750" y="668020"/>
                      </a:lnTo>
                      <a:lnTo>
                        <a:pt x="84074" y="612013"/>
                      </a:lnTo>
                      <a:lnTo>
                        <a:pt x="64643" y="536448"/>
                      </a:lnTo>
                      <a:lnTo>
                        <a:pt x="121920" y="483997"/>
                      </a:lnTo>
                      <a:lnTo>
                        <a:pt x="110998" y="407162"/>
                      </a:lnTo>
                      <a:lnTo>
                        <a:pt x="173101" y="362077"/>
                      </a:lnTo>
                      <a:lnTo>
                        <a:pt x="170688" y="282829"/>
                      </a:lnTo>
                      <a:lnTo>
                        <a:pt x="237744" y="244983"/>
                      </a:lnTo>
                      <a:lnTo>
                        <a:pt x="245110" y="168148"/>
                      </a:lnTo>
                      <a:lnTo>
                        <a:pt x="318262" y="138938"/>
                      </a:lnTo>
                      <a:lnTo>
                        <a:pt x="336550" y="64516"/>
                      </a:lnTo>
                      <a:lnTo>
                        <a:pt x="413258" y="49911"/>
                      </a:lnTo>
                      <a:lnTo>
                        <a:pt x="436499" y="0"/>
                      </a:lnTo>
                      <a:lnTo>
                        <a:pt x="508381" y="2413"/>
                      </a:lnTo>
                      <a:lnTo>
                        <a:pt x="490093" y="45085"/>
                      </a:lnTo>
                      <a:lnTo>
                        <a:pt x="415798" y="54864"/>
                      </a:lnTo>
                      <a:lnTo>
                        <a:pt x="394970" y="129159"/>
                      </a:lnTo>
                      <a:lnTo>
                        <a:pt x="323088" y="154813"/>
                      </a:lnTo>
                      <a:lnTo>
                        <a:pt x="313309" y="231648"/>
                      </a:lnTo>
                      <a:lnTo>
                        <a:pt x="245110" y="266954"/>
                      </a:lnTo>
                      <a:lnTo>
                        <a:pt x="246253" y="346202"/>
                      </a:lnTo>
                      <a:lnTo>
                        <a:pt x="181610" y="392557"/>
                      </a:lnTo>
                      <a:lnTo>
                        <a:pt x="192659" y="469392"/>
                      </a:lnTo>
                      <a:lnTo>
                        <a:pt x="134112" y="521716"/>
                      </a:lnTo>
                      <a:lnTo>
                        <a:pt x="151130" y="597408"/>
                      </a:lnTo>
                      <a:lnTo>
                        <a:pt x="98806" y="657098"/>
                      </a:lnTo>
                      <a:lnTo>
                        <a:pt x="121920" y="732663"/>
                      </a:lnTo>
                      <a:lnTo>
                        <a:pt x="74422" y="796036"/>
                      </a:lnTo>
                      <a:lnTo>
                        <a:pt x="106045" y="868045"/>
                      </a:lnTo>
                      <a:lnTo>
                        <a:pt x="63373" y="933831"/>
                      </a:lnTo>
                      <a:lnTo>
                        <a:pt x="99949" y="1003300"/>
                      </a:lnTo>
                      <a:lnTo>
                        <a:pt x="63373" y="1072896"/>
                      </a:lnTo>
                      <a:lnTo>
                        <a:pt x="106045" y="1141095"/>
                      </a:lnTo>
                      <a:lnTo>
                        <a:pt x="75565" y="1217930"/>
                      </a:lnTo>
                      <a:lnTo>
                        <a:pt x="124333" y="1282573"/>
                      </a:lnTo>
                      <a:lnTo>
                        <a:pt x="99949" y="1360551"/>
                      </a:lnTo>
                      <a:lnTo>
                        <a:pt x="154813" y="1421511"/>
                      </a:lnTo>
                      <a:lnTo>
                        <a:pt x="138938" y="1500759"/>
                      </a:lnTo>
                      <a:lnTo>
                        <a:pt x="199898" y="1556893"/>
                      </a:lnTo>
                      <a:lnTo>
                        <a:pt x="192659" y="1638554"/>
                      </a:lnTo>
                      <a:lnTo>
                        <a:pt x="259715" y="1686052"/>
                      </a:lnTo>
                      <a:lnTo>
                        <a:pt x="263398" y="1768983"/>
                      </a:lnTo>
                      <a:lnTo>
                        <a:pt x="334010" y="1806829"/>
                      </a:lnTo>
                      <a:lnTo>
                        <a:pt x="351155" y="1887220"/>
                      </a:lnTo>
                      <a:lnTo>
                        <a:pt x="429133" y="1912874"/>
                      </a:lnTo>
                      <a:lnTo>
                        <a:pt x="462026" y="1987296"/>
                      </a:lnTo>
                      <a:lnTo>
                        <a:pt x="544957" y="1995805"/>
                      </a:lnTo>
                      <a:lnTo>
                        <a:pt x="601091" y="2061591"/>
                      </a:lnTo>
                      <a:lnTo>
                        <a:pt x="538861" y="2060448"/>
                      </a:lnTo>
                      <a:lnTo>
                        <a:pt x="491363" y="1998218"/>
                      </a:lnTo>
                      <a:lnTo>
                        <a:pt x="409702" y="1992122"/>
                      </a:lnTo>
                      <a:lnTo>
                        <a:pt x="376682" y="1918970"/>
                      </a:lnTo>
                      <a:lnTo>
                        <a:pt x="299974" y="1895856"/>
                      </a:lnTo>
                      <a:lnTo>
                        <a:pt x="282829" y="1816608"/>
                      </a:lnTo>
                      <a:lnTo>
                        <a:pt x="209677" y="1778762"/>
                      </a:lnTo>
                      <a:lnTo>
                        <a:pt x="204851" y="1698244"/>
                      </a:lnTo>
                      <a:lnTo>
                        <a:pt x="137795" y="1650746"/>
                      </a:lnTo>
                      <a:lnTo>
                        <a:pt x="142621" y="1567815"/>
                      </a:lnTo>
                      <a:lnTo>
                        <a:pt x="81661" y="1514221"/>
                      </a:lnTo>
                      <a:lnTo>
                        <a:pt x="96266" y="1433703"/>
                      </a:lnTo>
                      <a:lnTo>
                        <a:pt x="41402" y="1372743"/>
                      </a:lnTo>
                      <a:lnTo>
                        <a:pt x="63373" y="1292352"/>
                      </a:lnTo>
                      <a:lnTo>
                        <a:pt x="13462" y="1224026"/>
                      </a:lnTo>
                      <a:lnTo>
                        <a:pt x="43942" y="1146048"/>
                      </a:lnTo>
                      <a:lnTo>
                        <a:pt x="0" y="10728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6308090" y="1480058"/>
                  <a:ext cx="600965" cy="20859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0965" h="2085976">
                      <a:moveTo>
                        <a:pt x="36576" y="1024128"/>
                      </a:moveTo>
                      <a:lnTo>
                        <a:pt x="0" y="959485"/>
                      </a:lnTo>
                      <a:lnTo>
                        <a:pt x="41402" y="894842"/>
                      </a:lnTo>
                      <a:lnTo>
                        <a:pt x="9652" y="826516"/>
                      </a:lnTo>
                      <a:lnTo>
                        <a:pt x="57277" y="764413"/>
                      </a:lnTo>
                      <a:lnTo>
                        <a:pt x="31623" y="692404"/>
                      </a:lnTo>
                      <a:lnTo>
                        <a:pt x="82804" y="636397"/>
                      </a:lnTo>
                      <a:lnTo>
                        <a:pt x="64516" y="560832"/>
                      </a:lnTo>
                      <a:lnTo>
                        <a:pt x="121920" y="508381"/>
                      </a:lnTo>
                      <a:lnTo>
                        <a:pt x="110871" y="431546"/>
                      </a:lnTo>
                      <a:lnTo>
                        <a:pt x="173101" y="386461"/>
                      </a:lnTo>
                      <a:lnTo>
                        <a:pt x="170688" y="307213"/>
                      </a:lnTo>
                      <a:lnTo>
                        <a:pt x="237744" y="269367"/>
                      </a:lnTo>
                      <a:lnTo>
                        <a:pt x="244983" y="192532"/>
                      </a:lnTo>
                      <a:lnTo>
                        <a:pt x="316992" y="163322"/>
                      </a:lnTo>
                      <a:lnTo>
                        <a:pt x="336423" y="88900"/>
                      </a:lnTo>
                      <a:lnTo>
                        <a:pt x="411988" y="74295"/>
                      </a:lnTo>
                      <a:lnTo>
                        <a:pt x="448564" y="4826"/>
                      </a:lnTo>
                      <a:lnTo>
                        <a:pt x="529082" y="0"/>
                      </a:lnTo>
                      <a:lnTo>
                        <a:pt x="522986" y="3556"/>
                      </a:lnTo>
                      <a:lnTo>
                        <a:pt x="490093" y="69469"/>
                      </a:lnTo>
                      <a:lnTo>
                        <a:pt x="415671" y="79248"/>
                      </a:lnTo>
                      <a:lnTo>
                        <a:pt x="393700" y="153543"/>
                      </a:lnTo>
                      <a:lnTo>
                        <a:pt x="320548" y="179197"/>
                      </a:lnTo>
                      <a:lnTo>
                        <a:pt x="312039" y="256032"/>
                      </a:lnTo>
                      <a:lnTo>
                        <a:pt x="244983" y="291338"/>
                      </a:lnTo>
                      <a:lnTo>
                        <a:pt x="246253" y="370586"/>
                      </a:lnTo>
                      <a:lnTo>
                        <a:pt x="181610" y="416941"/>
                      </a:lnTo>
                      <a:lnTo>
                        <a:pt x="191389" y="493776"/>
                      </a:lnTo>
                      <a:lnTo>
                        <a:pt x="134112" y="546100"/>
                      </a:lnTo>
                      <a:lnTo>
                        <a:pt x="151130" y="621792"/>
                      </a:lnTo>
                      <a:lnTo>
                        <a:pt x="97536" y="681482"/>
                      </a:lnTo>
                      <a:lnTo>
                        <a:pt x="121920" y="757047"/>
                      </a:lnTo>
                      <a:lnTo>
                        <a:pt x="74295" y="820420"/>
                      </a:lnTo>
                      <a:lnTo>
                        <a:pt x="104775" y="892429"/>
                      </a:lnTo>
                      <a:lnTo>
                        <a:pt x="63373" y="958215"/>
                      </a:lnTo>
                      <a:lnTo>
                        <a:pt x="99949" y="1027684"/>
                      </a:lnTo>
                      <a:lnTo>
                        <a:pt x="63373" y="1097280"/>
                      </a:lnTo>
                      <a:lnTo>
                        <a:pt x="104775" y="1165479"/>
                      </a:lnTo>
                      <a:lnTo>
                        <a:pt x="75565" y="1242314"/>
                      </a:lnTo>
                      <a:lnTo>
                        <a:pt x="123063" y="1306957"/>
                      </a:lnTo>
                      <a:lnTo>
                        <a:pt x="99949" y="1384935"/>
                      </a:lnTo>
                      <a:lnTo>
                        <a:pt x="154813" y="1445895"/>
                      </a:lnTo>
                      <a:lnTo>
                        <a:pt x="138938" y="1525143"/>
                      </a:lnTo>
                      <a:lnTo>
                        <a:pt x="198628" y="1581277"/>
                      </a:lnTo>
                      <a:lnTo>
                        <a:pt x="192532" y="1662938"/>
                      </a:lnTo>
                      <a:lnTo>
                        <a:pt x="258445" y="1710436"/>
                      </a:lnTo>
                      <a:lnTo>
                        <a:pt x="263271" y="1793367"/>
                      </a:lnTo>
                      <a:lnTo>
                        <a:pt x="334010" y="1831213"/>
                      </a:lnTo>
                      <a:lnTo>
                        <a:pt x="349885" y="1911604"/>
                      </a:lnTo>
                      <a:lnTo>
                        <a:pt x="429133" y="1937258"/>
                      </a:lnTo>
                      <a:lnTo>
                        <a:pt x="460756" y="2011680"/>
                      </a:lnTo>
                      <a:lnTo>
                        <a:pt x="543687" y="2020189"/>
                      </a:lnTo>
                      <a:lnTo>
                        <a:pt x="600964" y="2085975"/>
                      </a:lnTo>
                      <a:lnTo>
                        <a:pt x="537591" y="2084832"/>
                      </a:lnTo>
                      <a:lnTo>
                        <a:pt x="490093" y="2022602"/>
                      </a:lnTo>
                      <a:lnTo>
                        <a:pt x="409575" y="2016506"/>
                      </a:lnTo>
                      <a:lnTo>
                        <a:pt x="376682" y="1943354"/>
                      </a:lnTo>
                      <a:lnTo>
                        <a:pt x="299847" y="1920240"/>
                      </a:lnTo>
                      <a:lnTo>
                        <a:pt x="281559" y="1840992"/>
                      </a:lnTo>
                      <a:lnTo>
                        <a:pt x="208407" y="1803146"/>
                      </a:lnTo>
                      <a:lnTo>
                        <a:pt x="204724" y="1722628"/>
                      </a:lnTo>
                      <a:lnTo>
                        <a:pt x="136525" y="1675130"/>
                      </a:lnTo>
                      <a:lnTo>
                        <a:pt x="141351" y="1592199"/>
                      </a:lnTo>
                      <a:lnTo>
                        <a:pt x="81661" y="1538605"/>
                      </a:lnTo>
                      <a:lnTo>
                        <a:pt x="94996" y="1458087"/>
                      </a:lnTo>
                      <a:lnTo>
                        <a:pt x="40132" y="1397127"/>
                      </a:lnTo>
                      <a:lnTo>
                        <a:pt x="62103" y="1316736"/>
                      </a:lnTo>
                      <a:lnTo>
                        <a:pt x="13335" y="1248410"/>
                      </a:lnTo>
                      <a:lnTo>
                        <a:pt x="42672" y="1170432"/>
                      </a:lnTo>
                      <a:lnTo>
                        <a:pt x="0" y="10972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6084951" y="1529969"/>
                  <a:ext cx="590043" cy="20262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0043" h="2026286">
                      <a:moveTo>
                        <a:pt x="36576" y="985139"/>
                      </a:moveTo>
                      <a:lnTo>
                        <a:pt x="0" y="921766"/>
                      </a:lnTo>
                      <a:lnTo>
                        <a:pt x="41402" y="859536"/>
                      </a:lnTo>
                      <a:lnTo>
                        <a:pt x="9779" y="791337"/>
                      </a:lnTo>
                      <a:lnTo>
                        <a:pt x="56007" y="731520"/>
                      </a:lnTo>
                      <a:lnTo>
                        <a:pt x="31623" y="659638"/>
                      </a:lnTo>
                      <a:lnTo>
                        <a:pt x="81661" y="604774"/>
                      </a:lnTo>
                      <a:lnTo>
                        <a:pt x="63373" y="531622"/>
                      </a:lnTo>
                      <a:lnTo>
                        <a:pt x="119507" y="480441"/>
                      </a:lnTo>
                      <a:lnTo>
                        <a:pt x="108458" y="404749"/>
                      </a:lnTo>
                      <a:lnTo>
                        <a:pt x="169418" y="359664"/>
                      </a:lnTo>
                      <a:lnTo>
                        <a:pt x="167005" y="282829"/>
                      </a:lnTo>
                      <a:lnTo>
                        <a:pt x="232791" y="246253"/>
                      </a:lnTo>
                      <a:lnTo>
                        <a:pt x="240157" y="170688"/>
                      </a:lnTo>
                      <a:lnTo>
                        <a:pt x="312039" y="142621"/>
                      </a:lnTo>
                      <a:lnTo>
                        <a:pt x="331597" y="68326"/>
                      </a:lnTo>
                      <a:lnTo>
                        <a:pt x="406019" y="54864"/>
                      </a:lnTo>
                      <a:lnTo>
                        <a:pt x="431546" y="2413"/>
                      </a:lnTo>
                      <a:lnTo>
                        <a:pt x="507111" y="0"/>
                      </a:lnTo>
                      <a:lnTo>
                        <a:pt x="481584" y="48768"/>
                      </a:lnTo>
                      <a:lnTo>
                        <a:pt x="408432" y="59817"/>
                      </a:lnTo>
                      <a:lnTo>
                        <a:pt x="387731" y="131699"/>
                      </a:lnTo>
                      <a:lnTo>
                        <a:pt x="315722" y="157353"/>
                      </a:lnTo>
                      <a:lnTo>
                        <a:pt x="307213" y="231648"/>
                      </a:lnTo>
                      <a:lnTo>
                        <a:pt x="240157" y="268224"/>
                      </a:lnTo>
                      <a:lnTo>
                        <a:pt x="241427" y="345059"/>
                      </a:lnTo>
                      <a:lnTo>
                        <a:pt x="179197" y="390144"/>
                      </a:lnTo>
                      <a:lnTo>
                        <a:pt x="188976" y="465709"/>
                      </a:lnTo>
                      <a:lnTo>
                        <a:pt x="131699" y="517017"/>
                      </a:lnTo>
                      <a:lnTo>
                        <a:pt x="148717" y="591312"/>
                      </a:lnTo>
                      <a:lnTo>
                        <a:pt x="96266" y="648589"/>
                      </a:lnTo>
                      <a:lnTo>
                        <a:pt x="120650" y="723011"/>
                      </a:lnTo>
                      <a:lnTo>
                        <a:pt x="73152" y="786384"/>
                      </a:lnTo>
                      <a:lnTo>
                        <a:pt x="103632" y="855853"/>
                      </a:lnTo>
                      <a:lnTo>
                        <a:pt x="62103" y="920496"/>
                      </a:lnTo>
                      <a:lnTo>
                        <a:pt x="98679" y="988822"/>
                      </a:lnTo>
                      <a:lnTo>
                        <a:pt x="62103" y="1057021"/>
                      </a:lnTo>
                      <a:lnTo>
                        <a:pt x="103632" y="1124077"/>
                      </a:lnTo>
                      <a:lnTo>
                        <a:pt x="74295" y="1198499"/>
                      </a:lnTo>
                      <a:lnTo>
                        <a:pt x="121920" y="1263142"/>
                      </a:lnTo>
                      <a:lnTo>
                        <a:pt x="98679" y="1338707"/>
                      </a:lnTo>
                      <a:lnTo>
                        <a:pt x="151130" y="1398397"/>
                      </a:lnTo>
                      <a:lnTo>
                        <a:pt x="136525" y="1476502"/>
                      </a:lnTo>
                      <a:lnTo>
                        <a:pt x="195072" y="1531366"/>
                      </a:lnTo>
                      <a:lnTo>
                        <a:pt x="188976" y="1610614"/>
                      </a:lnTo>
                      <a:lnTo>
                        <a:pt x="253619" y="1658112"/>
                      </a:lnTo>
                      <a:lnTo>
                        <a:pt x="258445" y="1739773"/>
                      </a:lnTo>
                      <a:lnTo>
                        <a:pt x="329184" y="1776349"/>
                      </a:lnTo>
                      <a:lnTo>
                        <a:pt x="345059" y="1855597"/>
                      </a:lnTo>
                      <a:lnTo>
                        <a:pt x="421767" y="1879981"/>
                      </a:lnTo>
                      <a:lnTo>
                        <a:pt x="453517" y="1953133"/>
                      </a:lnTo>
                      <a:lnTo>
                        <a:pt x="534035" y="1960499"/>
                      </a:lnTo>
                      <a:lnTo>
                        <a:pt x="590042" y="2026285"/>
                      </a:lnTo>
                      <a:lnTo>
                        <a:pt x="529082" y="2023872"/>
                      </a:lnTo>
                      <a:lnTo>
                        <a:pt x="482727" y="1962912"/>
                      </a:lnTo>
                      <a:lnTo>
                        <a:pt x="402336" y="1958086"/>
                      </a:lnTo>
                      <a:lnTo>
                        <a:pt x="370586" y="1887347"/>
                      </a:lnTo>
                      <a:lnTo>
                        <a:pt x="293751" y="1864233"/>
                      </a:lnTo>
                      <a:lnTo>
                        <a:pt x="276733" y="1786128"/>
                      </a:lnTo>
                      <a:lnTo>
                        <a:pt x="204851" y="1749552"/>
                      </a:lnTo>
                      <a:lnTo>
                        <a:pt x="201168" y="1670304"/>
                      </a:lnTo>
                      <a:lnTo>
                        <a:pt x="135255" y="1623949"/>
                      </a:lnTo>
                      <a:lnTo>
                        <a:pt x="140208" y="1542288"/>
                      </a:lnTo>
                      <a:lnTo>
                        <a:pt x="80391" y="1489837"/>
                      </a:lnTo>
                      <a:lnTo>
                        <a:pt x="93853" y="1410589"/>
                      </a:lnTo>
                      <a:lnTo>
                        <a:pt x="40259" y="1350899"/>
                      </a:lnTo>
                      <a:lnTo>
                        <a:pt x="62103" y="1271651"/>
                      </a:lnTo>
                      <a:lnTo>
                        <a:pt x="13335" y="1205865"/>
                      </a:lnTo>
                      <a:lnTo>
                        <a:pt x="42672" y="1129030"/>
                      </a:lnTo>
                      <a:lnTo>
                        <a:pt x="1143" y="10570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104382" y="1511681"/>
                  <a:ext cx="588900" cy="20445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8900" h="2044574">
                      <a:moveTo>
                        <a:pt x="36576" y="1003427"/>
                      </a:moveTo>
                      <a:lnTo>
                        <a:pt x="0" y="940054"/>
                      </a:lnTo>
                      <a:lnTo>
                        <a:pt x="40259" y="877824"/>
                      </a:lnTo>
                      <a:lnTo>
                        <a:pt x="9779" y="809625"/>
                      </a:lnTo>
                      <a:lnTo>
                        <a:pt x="56134" y="749808"/>
                      </a:lnTo>
                      <a:lnTo>
                        <a:pt x="30480" y="677926"/>
                      </a:lnTo>
                      <a:lnTo>
                        <a:pt x="81788" y="623062"/>
                      </a:lnTo>
                      <a:lnTo>
                        <a:pt x="63500" y="549910"/>
                      </a:lnTo>
                      <a:lnTo>
                        <a:pt x="119507" y="498729"/>
                      </a:lnTo>
                      <a:lnTo>
                        <a:pt x="108585" y="423037"/>
                      </a:lnTo>
                      <a:lnTo>
                        <a:pt x="169545" y="377952"/>
                      </a:lnTo>
                      <a:lnTo>
                        <a:pt x="167132" y="301117"/>
                      </a:lnTo>
                      <a:lnTo>
                        <a:pt x="232918" y="264541"/>
                      </a:lnTo>
                      <a:lnTo>
                        <a:pt x="240284" y="188976"/>
                      </a:lnTo>
                      <a:lnTo>
                        <a:pt x="312166" y="160909"/>
                      </a:lnTo>
                      <a:lnTo>
                        <a:pt x="330454" y="86614"/>
                      </a:lnTo>
                      <a:lnTo>
                        <a:pt x="406019" y="73152"/>
                      </a:lnTo>
                      <a:lnTo>
                        <a:pt x="440182" y="3683"/>
                      </a:lnTo>
                      <a:lnTo>
                        <a:pt x="518160" y="0"/>
                      </a:lnTo>
                      <a:lnTo>
                        <a:pt x="481584" y="67056"/>
                      </a:lnTo>
                      <a:lnTo>
                        <a:pt x="408432" y="78105"/>
                      </a:lnTo>
                      <a:lnTo>
                        <a:pt x="387731" y="149987"/>
                      </a:lnTo>
                      <a:lnTo>
                        <a:pt x="315849" y="175641"/>
                      </a:lnTo>
                      <a:lnTo>
                        <a:pt x="307340" y="249936"/>
                      </a:lnTo>
                      <a:lnTo>
                        <a:pt x="240284" y="286512"/>
                      </a:lnTo>
                      <a:lnTo>
                        <a:pt x="241427" y="363347"/>
                      </a:lnTo>
                      <a:lnTo>
                        <a:pt x="178054" y="408432"/>
                      </a:lnTo>
                      <a:lnTo>
                        <a:pt x="187833" y="483997"/>
                      </a:lnTo>
                      <a:lnTo>
                        <a:pt x="130556" y="535305"/>
                      </a:lnTo>
                      <a:lnTo>
                        <a:pt x="147574" y="609600"/>
                      </a:lnTo>
                      <a:lnTo>
                        <a:pt x="96393" y="666877"/>
                      </a:lnTo>
                      <a:lnTo>
                        <a:pt x="119507" y="741299"/>
                      </a:lnTo>
                      <a:lnTo>
                        <a:pt x="73152" y="804672"/>
                      </a:lnTo>
                      <a:lnTo>
                        <a:pt x="103632" y="874141"/>
                      </a:lnTo>
                      <a:lnTo>
                        <a:pt x="62230" y="938784"/>
                      </a:lnTo>
                      <a:lnTo>
                        <a:pt x="97536" y="1007110"/>
                      </a:lnTo>
                      <a:lnTo>
                        <a:pt x="62230" y="1075309"/>
                      </a:lnTo>
                      <a:lnTo>
                        <a:pt x="103632" y="1142365"/>
                      </a:lnTo>
                      <a:lnTo>
                        <a:pt x="73152" y="1216787"/>
                      </a:lnTo>
                      <a:lnTo>
                        <a:pt x="120777" y="1281430"/>
                      </a:lnTo>
                      <a:lnTo>
                        <a:pt x="97536" y="1356995"/>
                      </a:lnTo>
                      <a:lnTo>
                        <a:pt x="151257" y="1416685"/>
                      </a:lnTo>
                      <a:lnTo>
                        <a:pt x="135382" y="1494790"/>
                      </a:lnTo>
                      <a:lnTo>
                        <a:pt x="195072" y="1549654"/>
                      </a:lnTo>
                      <a:lnTo>
                        <a:pt x="188976" y="1628902"/>
                      </a:lnTo>
                      <a:lnTo>
                        <a:pt x="253619" y="1676400"/>
                      </a:lnTo>
                      <a:lnTo>
                        <a:pt x="257302" y="1758061"/>
                      </a:lnTo>
                      <a:lnTo>
                        <a:pt x="329184" y="1794637"/>
                      </a:lnTo>
                      <a:lnTo>
                        <a:pt x="345059" y="1873885"/>
                      </a:lnTo>
                      <a:lnTo>
                        <a:pt x="421894" y="1898269"/>
                      </a:lnTo>
                      <a:lnTo>
                        <a:pt x="453644" y="1971421"/>
                      </a:lnTo>
                      <a:lnTo>
                        <a:pt x="532892" y="1978787"/>
                      </a:lnTo>
                      <a:lnTo>
                        <a:pt x="588899" y="2044573"/>
                      </a:lnTo>
                      <a:lnTo>
                        <a:pt x="527939" y="2042160"/>
                      </a:lnTo>
                      <a:lnTo>
                        <a:pt x="481584" y="1981200"/>
                      </a:lnTo>
                      <a:lnTo>
                        <a:pt x="402336" y="1976374"/>
                      </a:lnTo>
                      <a:lnTo>
                        <a:pt x="370713" y="1905635"/>
                      </a:lnTo>
                      <a:lnTo>
                        <a:pt x="293878" y="1882521"/>
                      </a:lnTo>
                      <a:lnTo>
                        <a:pt x="276860" y="1804416"/>
                      </a:lnTo>
                      <a:lnTo>
                        <a:pt x="204851" y="1767840"/>
                      </a:lnTo>
                      <a:lnTo>
                        <a:pt x="200025" y="1688592"/>
                      </a:lnTo>
                      <a:lnTo>
                        <a:pt x="134112" y="1642237"/>
                      </a:lnTo>
                      <a:lnTo>
                        <a:pt x="139065" y="1560576"/>
                      </a:lnTo>
                      <a:lnTo>
                        <a:pt x="79248" y="1508125"/>
                      </a:lnTo>
                      <a:lnTo>
                        <a:pt x="93980" y="1428877"/>
                      </a:lnTo>
                      <a:lnTo>
                        <a:pt x="40259" y="1369187"/>
                      </a:lnTo>
                      <a:lnTo>
                        <a:pt x="60960" y="1289939"/>
                      </a:lnTo>
                      <a:lnTo>
                        <a:pt x="13462" y="1224153"/>
                      </a:lnTo>
                      <a:lnTo>
                        <a:pt x="42672" y="1147318"/>
                      </a:lnTo>
                      <a:lnTo>
                        <a:pt x="0" y="10753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7359015" y="1956689"/>
                  <a:ext cx="338964" cy="11972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8964" h="1197230">
                      <a:moveTo>
                        <a:pt x="23114" y="0"/>
                      </a:moveTo>
                      <a:lnTo>
                        <a:pt x="54864" y="3683"/>
                      </a:lnTo>
                      <a:lnTo>
                        <a:pt x="86487" y="12192"/>
                      </a:lnTo>
                      <a:lnTo>
                        <a:pt x="116967" y="26797"/>
                      </a:lnTo>
                      <a:lnTo>
                        <a:pt x="173101" y="72009"/>
                      </a:lnTo>
                      <a:lnTo>
                        <a:pt x="224282" y="136525"/>
                      </a:lnTo>
                      <a:lnTo>
                        <a:pt x="246253" y="175641"/>
                      </a:lnTo>
                      <a:lnTo>
                        <a:pt x="266954" y="218313"/>
                      </a:lnTo>
                      <a:lnTo>
                        <a:pt x="285242" y="264541"/>
                      </a:lnTo>
                      <a:lnTo>
                        <a:pt x="301117" y="313309"/>
                      </a:lnTo>
                      <a:lnTo>
                        <a:pt x="314579" y="365760"/>
                      </a:lnTo>
                      <a:lnTo>
                        <a:pt x="324231" y="420624"/>
                      </a:lnTo>
                      <a:lnTo>
                        <a:pt x="332867" y="477901"/>
                      </a:lnTo>
                      <a:lnTo>
                        <a:pt x="337693" y="537718"/>
                      </a:lnTo>
                      <a:lnTo>
                        <a:pt x="338963" y="598678"/>
                      </a:lnTo>
                      <a:lnTo>
                        <a:pt x="337693" y="659638"/>
                      </a:lnTo>
                      <a:lnTo>
                        <a:pt x="332867" y="719328"/>
                      </a:lnTo>
                      <a:lnTo>
                        <a:pt x="324231" y="776605"/>
                      </a:lnTo>
                      <a:lnTo>
                        <a:pt x="314579" y="831469"/>
                      </a:lnTo>
                      <a:lnTo>
                        <a:pt x="301117" y="883920"/>
                      </a:lnTo>
                      <a:lnTo>
                        <a:pt x="285242" y="932688"/>
                      </a:lnTo>
                      <a:lnTo>
                        <a:pt x="266954" y="979043"/>
                      </a:lnTo>
                      <a:lnTo>
                        <a:pt x="246253" y="1021715"/>
                      </a:lnTo>
                      <a:lnTo>
                        <a:pt x="224282" y="1060704"/>
                      </a:lnTo>
                      <a:lnTo>
                        <a:pt x="173101" y="1125347"/>
                      </a:lnTo>
                      <a:lnTo>
                        <a:pt x="116967" y="1170432"/>
                      </a:lnTo>
                      <a:lnTo>
                        <a:pt x="86487" y="1185037"/>
                      </a:lnTo>
                      <a:lnTo>
                        <a:pt x="54864" y="1193673"/>
                      </a:lnTo>
                      <a:lnTo>
                        <a:pt x="17018" y="1197229"/>
                      </a:lnTo>
                      <a:lnTo>
                        <a:pt x="12192" y="1196086"/>
                      </a:lnTo>
                      <a:lnTo>
                        <a:pt x="6096" y="1196086"/>
                      </a:lnTo>
                      <a:lnTo>
                        <a:pt x="0" y="1194816"/>
                      </a:lnTo>
                      <a:lnTo>
                        <a:pt x="30480" y="1188720"/>
                      </a:lnTo>
                      <a:lnTo>
                        <a:pt x="59690" y="1176528"/>
                      </a:lnTo>
                      <a:lnTo>
                        <a:pt x="115824" y="1137539"/>
                      </a:lnTo>
                      <a:lnTo>
                        <a:pt x="165735" y="1080262"/>
                      </a:lnTo>
                      <a:lnTo>
                        <a:pt x="187706" y="1046099"/>
                      </a:lnTo>
                      <a:lnTo>
                        <a:pt x="209677" y="1007110"/>
                      </a:lnTo>
                      <a:lnTo>
                        <a:pt x="227965" y="965581"/>
                      </a:lnTo>
                      <a:lnTo>
                        <a:pt x="244983" y="920496"/>
                      </a:lnTo>
                      <a:lnTo>
                        <a:pt x="259715" y="872998"/>
                      </a:lnTo>
                      <a:lnTo>
                        <a:pt x="271907" y="821817"/>
                      </a:lnTo>
                      <a:lnTo>
                        <a:pt x="281559" y="769366"/>
                      </a:lnTo>
                      <a:lnTo>
                        <a:pt x="288925" y="714502"/>
                      </a:lnTo>
                      <a:lnTo>
                        <a:pt x="293751" y="657225"/>
                      </a:lnTo>
                      <a:lnTo>
                        <a:pt x="295021" y="598678"/>
                      </a:lnTo>
                      <a:lnTo>
                        <a:pt x="293751" y="540131"/>
                      </a:lnTo>
                      <a:lnTo>
                        <a:pt x="288925" y="482854"/>
                      </a:lnTo>
                      <a:lnTo>
                        <a:pt x="281559" y="427990"/>
                      </a:lnTo>
                      <a:lnTo>
                        <a:pt x="271907" y="374269"/>
                      </a:lnTo>
                      <a:lnTo>
                        <a:pt x="259715" y="324358"/>
                      </a:lnTo>
                      <a:lnTo>
                        <a:pt x="244983" y="275590"/>
                      </a:lnTo>
                      <a:lnTo>
                        <a:pt x="227965" y="231648"/>
                      </a:lnTo>
                      <a:lnTo>
                        <a:pt x="209677" y="188976"/>
                      </a:lnTo>
                      <a:lnTo>
                        <a:pt x="187706" y="151257"/>
                      </a:lnTo>
                      <a:lnTo>
                        <a:pt x="141351" y="85344"/>
                      </a:lnTo>
                      <a:lnTo>
                        <a:pt x="87757" y="37846"/>
                      </a:lnTo>
                      <a:lnTo>
                        <a:pt x="59690" y="20701"/>
                      </a:lnTo>
                      <a:lnTo>
                        <a:pt x="30480" y="8509"/>
                      </a:lnTo>
                      <a:lnTo>
                        <a:pt x="0" y="1270"/>
                      </a:lnTo>
                      <a:lnTo>
                        <a:pt x="6096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 cap="flat" cmpd="sng" algn="ctr">
                  <a:solidFill>
                    <a:srgbClr val="BFBF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7330948" y="2988183"/>
                  <a:ext cx="485268" cy="4291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5268" h="429134">
                      <a:moveTo>
                        <a:pt x="251206" y="242570"/>
                      </a:moveTo>
                      <a:lnTo>
                        <a:pt x="292608" y="198755"/>
                      </a:lnTo>
                      <a:lnTo>
                        <a:pt x="329184" y="152400"/>
                      </a:lnTo>
                      <a:lnTo>
                        <a:pt x="391414" y="67056"/>
                      </a:lnTo>
                      <a:lnTo>
                        <a:pt x="437642" y="9779"/>
                      </a:lnTo>
                      <a:lnTo>
                        <a:pt x="447421" y="3683"/>
                      </a:lnTo>
                      <a:lnTo>
                        <a:pt x="455930" y="0"/>
                      </a:lnTo>
                      <a:lnTo>
                        <a:pt x="464566" y="0"/>
                      </a:lnTo>
                      <a:lnTo>
                        <a:pt x="471805" y="4826"/>
                      </a:lnTo>
                      <a:lnTo>
                        <a:pt x="481584" y="25527"/>
                      </a:lnTo>
                      <a:lnTo>
                        <a:pt x="485267" y="57277"/>
                      </a:lnTo>
                      <a:lnTo>
                        <a:pt x="480314" y="97536"/>
                      </a:lnTo>
                      <a:lnTo>
                        <a:pt x="469392" y="143891"/>
                      </a:lnTo>
                      <a:lnTo>
                        <a:pt x="449834" y="193802"/>
                      </a:lnTo>
                      <a:lnTo>
                        <a:pt x="424307" y="244983"/>
                      </a:lnTo>
                      <a:lnTo>
                        <a:pt x="391414" y="293751"/>
                      </a:lnTo>
                      <a:lnTo>
                        <a:pt x="352298" y="338963"/>
                      </a:lnTo>
                      <a:lnTo>
                        <a:pt x="306070" y="375539"/>
                      </a:lnTo>
                      <a:lnTo>
                        <a:pt x="254762" y="401066"/>
                      </a:lnTo>
                      <a:lnTo>
                        <a:pt x="201168" y="418211"/>
                      </a:lnTo>
                      <a:lnTo>
                        <a:pt x="149987" y="426720"/>
                      </a:lnTo>
                      <a:lnTo>
                        <a:pt x="101219" y="429133"/>
                      </a:lnTo>
                      <a:lnTo>
                        <a:pt x="40259" y="421767"/>
                      </a:lnTo>
                      <a:lnTo>
                        <a:pt x="13462" y="410845"/>
                      </a:lnTo>
                      <a:lnTo>
                        <a:pt x="4826" y="404749"/>
                      </a:lnTo>
                      <a:lnTo>
                        <a:pt x="0" y="397383"/>
                      </a:lnTo>
                      <a:lnTo>
                        <a:pt x="0" y="391287"/>
                      </a:lnTo>
                      <a:lnTo>
                        <a:pt x="4826" y="385191"/>
                      </a:lnTo>
                      <a:lnTo>
                        <a:pt x="12192" y="379095"/>
                      </a:lnTo>
                      <a:lnTo>
                        <a:pt x="23114" y="372999"/>
                      </a:lnTo>
                      <a:lnTo>
                        <a:pt x="113411" y="332867"/>
                      </a:lnTo>
                      <a:lnTo>
                        <a:pt x="159766" y="309626"/>
                      </a:lnTo>
                      <a:lnTo>
                        <a:pt x="205994" y="280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7306564" y="2988183"/>
                  <a:ext cx="485268" cy="4304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5268" h="430404">
                      <a:moveTo>
                        <a:pt x="251206" y="243840"/>
                      </a:moveTo>
                      <a:lnTo>
                        <a:pt x="292608" y="199898"/>
                      </a:lnTo>
                      <a:lnTo>
                        <a:pt x="346202" y="131699"/>
                      </a:lnTo>
                      <a:lnTo>
                        <a:pt x="391414" y="68199"/>
                      </a:lnTo>
                      <a:lnTo>
                        <a:pt x="437642" y="10922"/>
                      </a:lnTo>
                      <a:lnTo>
                        <a:pt x="447421" y="3683"/>
                      </a:lnTo>
                      <a:lnTo>
                        <a:pt x="455930" y="0"/>
                      </a:lnTo>
                      <a:lnTo>
                        <a:pt x="464566" y="0"/>
                      </a:lnTo>
                      <a:lnTo>
                        <a:pt x="471805" y="4826"/>
                      </a:lnTo>
                      <a:lnTo>
                        <a:pt x="481584" y="25527"/>
                      </a:lnTo>
                      <a:lnTo>
                        <a:pt x="485267" y="57277"/>
                      </a:lnTo>
                      <a:lnTo>
                        <a:pt x="480314" y="97536"/>
                      </a:lnTo>
                      <a:lnTo>
                        <a:pt x="469392" y="143891"/>
                      </a:lnTo>
                      <a:lnTo>
                        <a:pt x="449834" y="193802"/>
                      </a:lnTo>
                      <a:lnTo>
                        <a:pt x="424307" y="244983"/>
                      </a:lnTo>
                      <a:lnTo>
                        <a:pt x="391414" y="293751"/>
                      </a:lnTo>
                      <a:lnTo>
                        <a:pt x="352298" y="338963"/>
                      </a:lnTo>
                      <a:lnTo>
                        <a:pt x="306070" y="375539"/>
                      </a:lnTo>
                      <a:lnTo>
                        <a:pt x="254762" y="402336"/>
                      </a:lnTo>
                      <a:lnTo>
                        <a:pt x="201168" y="419354"/>
                      </a:lnTo>
                      <a:lnTo>
                        <a:pt x="149987" y="427863"/>
                      </a:lnTo>
                      <a:lnTo>
                        <a:pt x="101219" y="430403"/>
                      </a:lnTo>
                      <a:lnTo>
                        <a:pt x="58547" y="426720"/>
                      </a:lnTo>
                      <a:lnTo>
                        <a:pt x="13462" y="412115"/>
                      </a:lnTo>
                      <a:lnTo>
                        <a:pt x="4826" y="404749"/>
                      </a:lnTo>
                      <a:lnTo>
                        <a:pt x="0" y="398653"/>
                      </a:lnTo>
                      <a:lnTo>
                        <a:pt x="0" y="391287"/>
                      </a:lnTo>
                      <a:lnTo>
                        <a:pt x="3683" y="385191"/>
                      </a:lnTo>
                      <a:lnTo>
                        <a:pt x="23114" y="372999"/>
                      </a:lnTo>
                      <a:lnTo>
                        <a:pt x="113411" y="334010"/>
                      </a:lnTo>
                      <a:lnTo>
                        <a:pt x="159766" y="310896"/>
                      </a:lnTo>
                      <a:lnTo>
                        <a:pt x="205994" y="28155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0" cap="flat" cmpd="sng" algn="ctr">
                  <a:solidFill>
                    <a:srgbClr val="3F3F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850900" y="177800"/>
              <a:ext cx="3545456" cy="7006717"/>
              <a:chOff x="850900" y="177800"/>
              <a:chExt cx="3545456" cy="7006717"/>
            </a:xfrm>
          </p:grpSpPr>
          <p:grpSp>
            <p:nvGrpSpPr>
              <p:cNvPr id="24" name="Group 23"/>
              <p:cNvGrpSpPr/>
              <p:nvPr/>
            </p:nvGrpSpPr>
            <p:grpSpPr>
              <a:xfrm flipH="1">
                <a:off x="1286751" y="931291"/>
                <a:ext cx="3109605" cy="2976881"/>
                <a:chOff x="1286751" y="931291"/>
                <a:chExt cx="3109605" cy="2976881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1286764" y="931291"/>
                  <a:ext cx="3109215" cy="2976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09215" h="2976881">
                      <a:moveTo>
                        <a:pt x="1848358" y="1143"/>
                      </a:moveTo>
                      <a:lnTo>
                        <a:pt x="1929638" y="4953"/>
                      </a:lnTo>
                      <a:lnTo>
                        <a:pt x="2007870" y="11811"/>
                      </a:lnTo>
                      <a:lnTo>
                        <a:pt x="2083308" y="21336"/>
                      </a:lnTo>
                      <a:lnTo>
                        <a:pt x="2155825" y="33401"/>
                      </a:lnTo>
                      <a:lnTo>
                        <a:pt x="2225167" y="47244"/>
                      </a:lnTo>
                      <a:lnTo>
                        <a:pt x="2291969" y="63500"/>
                      </a:lnTo>
                      <a:lnTo>
                        <a:pt x="2356231" y="82550"/>
                      </a:lnTo>
                      <a:lnTo>
                        <a:pt x="2417318" y="103251"/>
                      </a:lnTo>
                      <a:lnTo>
                        <a:pt x="2475992" y="126111"/>
                      </a:lnTo>
                      <a:lnTo>
                        <a:pt x="2531491" y="150622"/>
                      </a:lnTo>
                      <a:lnTo>
                        <a:pt x="2584323" y="177038"/>
                      </a:lnTo>
                      <a:lnTo>
                        <a:pt x="2634742" y="205486"/>
                      </a:lnTo>
                      <a:lnTo>
                        <a:pt x="2682748" y="234950"/>
                      </a:lnTo>
                      <a:lnTo>
                        <a:pt x="2727452" y="266446"/>
                      </a:lnTo>
                      <a:lnTo>
                        <a:pt x="2770251" y="299974"/>
                      </a:lnTo>
                      <a:lnTo>
                        <a:pt x="2810002" y="334645"/>
                      </a:lnTo>
                      <a:lnTo>
                        <a:pt x="2847213" y="369824"/>
                      </a:lnTo>
                      <a:lnTo>
                        <a:pt x="2881884" y="407035"/>
                      </a:lnTo>
                      <a:lnTo>
                        <a:pt x="2914015" y="445516"/>
                      </a:lnTo>
                      <a:lnTo>
                        <a:pt x="2943479" y="484505"/>
                      </a:lnTo>
                      <a:lnTo>
                        <a:pt x="2970657" y="524891"/>
                      </a:lnTo>
                      <a:lnTo>
                        <a:pt x="3017393" y="607441"/>
                      </a:lnTo>
                      <a:lnTo>
                        <a:pt x="3054604" y="693166"/>
                      </a:lnTo>
                      <a:lnTo>
                        <a:pt x="3081528" y="780669"/>
                      </a:lnTo>
                      <a:lnTo>
                        <a:pt x="3099943" y="870204"/>
                      </a:lnTo>
                      <a:lnTo>
                        <a:pt x="3109214" y="960374"/>
                      </a:lnTo>
                      <a:lnTo>
                        <a:pt x="3109214" y="1049782"/>
                      </a:lnTo>
                      <a:lnTo>
                        <a:pt x="3100451" y="1139317"/>
                      </a:lnTo>
                      <a:lnTo>
                        <a:pt x="3082925" y="1226820"/>
                      </a:lnTo>
                      <a:lnTo>
                        <a:pt x="3057017" y="1312545"/>
                      </a:lnTo>
                      <a:lnTo>
                        <a:pt x="3023108" y="1395730"/>
                      </a:lnTo>
                      <a:lnTo>
                        <a:pt x="2980182" y="1475232"/>
                      </a:lnTo>
                      <a:lnTo>
                        <a:pt x="2930398" y="1550162"/>
                      </a:lnTo>
                      <a:lnTo>
                        <a:pt x="2871851" y="1620139"/>
                      </a:lnTo>
                      <a:lnTo>
                        <a:pt x="2806192" y="1685036"/>
                      </a:lnTo>
                      <a:lnTo>
                        <a:pt x="2771013" y="1715389"/>
                      </a:lnTo>
                      <a:lnTo>
                        <a:pt x="2733040" y="1743075"/>
                      </a:lnTo>
                      <a:lnTo>
                        <a:pt x="2694051" y="1770126"/>
                      </a:lnTo>
                      <a:lnTo>
                        <a:pt x="2653030" y="1794764"/>
                      </a:lnTo>
                      <a:lnTo>
                        <a:pt x="2610231" y="1817370"/>
                      </a:lnTo>
                      <a:lnTo>
                        <a:pt x="2565527" y="1838325"/>
                      </a:lnTo>
                      <a:lnTo>
                        <a:pt x="2519553" y="1856486"/>
                      </a:lnTo>
                      <a:lnTo>
                        <a:pt x="2471039" y="1872742"/>
                      </a:lnTo>
                      <a:lnTo>
                        <a:pt x="2421763" y="1887220"/>
                      </a:lnTo>
                      <a:lnTo>
                        <a:pt x="2370074" y="1898650"/>
                      </a:lnTo>
                      <a:lnTo>
                        <a:pt x="2317242" y="1908175"/>
                      </a:lnTo>
                      <a:lnTo>
                        <a:pt x="2262378" y="1915160"/>
                      </a:lnTo>
                      <a:lnTo>
                        <a:pt x="2206244" y="1918843"/>
                      </a:lnTo>
                      <a:lnTo>
                        <a:pt x="2148840" y="1920748"/>
                      </a:lnTo>
                      <a:lnTo>
                        <a:pt x="1956816" y="2976880"/>
                      </a:lnTo>
                      <a:lnTo>
                        <a:pt x="1764538" y="1920748"/>
                      </a:lnTo>
                      <a:lnTo>
                        <a:pt x="1653667" y="1918843"/>
                      </a:lnTo>
                      <a:lnTo>
                        <a:pt x="1546479" y="1915160"/>
                      </a:lnTo>
                      <a:lnTo>
                        <a:pt x="1443101" y="1908175"/>
                      </a:lnTo>
                      <a:lnTo>
                        <a:pt x="1343533" y="1898650"/>
                      </a:lnTo>
                      <a:lnTo>
                        <a:pt x="1247140" y="1887220"/>
                      </a:lnTo>
                      <a:lnTo>
                        <a:pt x="1155065" y="1872742"/>
                      </a:lnTo>
                      <a:lnTo>
                        <a:pt x="1065530" y="1856486"/>
                      </a:lnTo>
                      <a:lnTo>
                        <a:pt x="980567" y="1838325"/>
                      </a:lnTo>
                      <a:lnTo>
                        <a:pt x="899414" y="1817370"/>
                      </a:lnTo>
                      <a:lnTo>
                        <a:pt x="821182" y="1794764"/>
                      </a:lnTo>
                      <a:lnTo>
                        <a:pt x="746125" y="1770126"/>
                      </a:lnTo>
                      <a:lnTo>
                        <a:pt x="675640" y="1743075"/>
                      </a:lnTo>
                      <a:lnTo>
                        <a:pt x="608076" y="1715389"/>
                      </a:lnTo>
                      <a:lnTo>
                        <a:pt x="544576" y="1685036"/>
                      </a:lnTo>
                      <a:lnTo>
                        <a:pt x="483997" y="1653540"/>
                      </a:lnTo>
                      <a:lnTo>
                        <a:pt x="427355" y="1620139"/>
                      </a:lnTo>
                      <a:lnTo>
                        <a:pt x="374269" y="1586103"/>
                      </a:lnTo>
                      <a:lnTo>
                        <a:pt x="325120" y="1550162"/>
                      </a:lnTo>
                      <a:lnTo>
                        <a:pt x="278638" y="1512951"/>
                      </a:lnTo>
                      <a:lnTo>
                        <a:pt x="236474" y="1475232"/>
                      </a:lnTo>
                      <a:lnTo>
                        <a:pt x="197231" y="1436116"/>
                      </a:lnTo>
                      <a:lnTo>
                        <a:pt x="162052" y="1395730"/>
                      </a:lnTo>
                      <a:lnTo>
                        <a:pt x="129921" y="1354836"/>
                      </a:lnTo>
                      <a:lnTo>
                        <a:pt x="101473" y="1312545"/>
                      </a:lnTo>
                      <a:lnTo>
                        <a:pt x="76835" y="1270381"/>
                      </a:lnTo>
                      <a:lnTo>
                        <a:pt x="55499" y="1226820"/>
                      </a:lnTo>
                      <a:lnTo>
                        <a:pt x="37211" y="1183513"/>
                      </a:lnTo>
                      <a:lnTo>
                        <a:pt x="22606" y="1139317"/>
                      </a:lnTo>
                      <a:lnTo>
                        <a:pt x="11938" y="1094613"/>
                      </a:lnTo>
                      <a:lnTo>
                        <a:pt x="4445" y="1049782"/>
                      </a:lnTo>
                      <a:lnTo>
                        <a:pt x="635" y="1005078"/>
                      </a:lnTo>
                      <a:lnTo>
                        <a:pt x="0" y="960374"/>
                      </a:lnTo>
                      <a:lnTo>
                        <a:pt x="2540" y="915035"/>
                      </a:lnTo>
                      <a:lnTo>
                        <a:pt x="8763" y="870204"/>
                      </a:lnTo>
                      <a:lnTo>
                        <a:pt x="19050" y="825500"/>
                      </a:lnTo>
                      <a:lnTo>
                        <a:pt x="32131" y="780669"/>
                      </a:lnTo>
                      <a:lnTo>
                        <a:pt x="48514" y="736600"/>
                      </a:lnTo>
                      <a:lnTo>
                        <a:pt x="68072" y="693166"/>
                      </a:lnTo>
                      <a:lnTo>
                        <a:pt x="92075" y="650240"/>
                      </a:lnTo>
                      <a:lnTo>
                        <a:pt x="118491" y="607441"/>
                      </a:lnTo>
                      <a:lnTo>
                        <a:pt x="148717" y="565912"/>
                      </a:lnTo>
                      <a:lnTo>
                        <a:pt x="182118" y="524891"/>
                      </a:lnTo>
                      <a:lnTo>
                        <a:pt x="219202" y="484505"/>
                      </a:lnTo>
                      <a:lnTo>
                        <a:pt x="259588" y="445516"/>
                      </a:lnTo>
                      <a:lnTo>
                        <a:pt x="303149" y="407035"/>
                      </a:lnTo>
                      <a:lnTo>
                        <a:pt x="350520" y="369824"/>
                      </a:lnTo>
                      <a:lnTo>
                        <a:pt x="400812" y="334645"/>
                      </a:lnTo>
                      <a:lnTo>
                        <a:pt x="454279" y="299974"/>
                      </a:lnTo>
                      <a:lnTo>
                        <a:pt x="511683" y="266446"/>
                      </a:lnTo>
                      <a:lnTo>
                        <a:pt x="572262" y="234950"/>
                      </a:lnTo>
                      <a:lnTo>
                        <a:pt x="635889" y="205486"/>
                      </a:lnTo>
                      <a:lnTo>
                        <a:pt x="702564" y="177038"/>
                      </a:lnTo>
                      <a:lnTo>
                        <a:pt x="773303" y="150622"/>
                      </a:lnTo>
                      <a:lnTo>
                        <a:pt x="846963" y="126111"/>
                      </a:lnTo>
                      <a:lnTo>
                        <a:pt x="923925" y="103251"/>
                      </a:lnTo>
                      <a:lnTo>
                        <a:pt x="1004570" y="82550"/>
                      </a:lnTo>
                      <a:lnTo>
                        <a:pt x="1087755" y="63500"/>
                      </a:lnTo>
                      <a:lnTo>
                        <a:pt x="1174623" y="47244"/>
                      </a:lnTo>
                      <a:lnTo>
                        <a:pt x="1264793" y="33401"/>
                      </a:lnTo>
                      <a:lnTo>
                        <a:pt x="1358011" y="21336"/>
                      </a:lnTo>
                      <a:lnTo>
                        <a:pt x="1455039" y="11811"/>
                      </a:lnTo>
                      <a:lnTo>
                        <a:pt x="1554607" y="4953"/>
                      </a:lnTo>
                      <a:lnTo>
                        <a:pt x="1657985" y="1143"/>
                      </a:lnTo>
                      <a:lnTo>
                        <a:pt x="17645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1286751" y="931301"/>
                  <a:ext cx="3109605" cy="29762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09605" h="2976220">
                      <a:moveTo>
                        <a:pt x="1764054" y="0"/>
                      </a:moveTo>
                      <a:lnTo>
                        <a:pt x="1657344" y="1667"/>
                      </a:lnTo>
                      <a:lnTo>
                        <a:pt x="1553969" y="5002"/>
                      </a:lnTo>
                      <a:lnTo>
                        <a:pt x="1455595" y="11671"/>
                      </a:lnTo>
                      <a:lnTo>
                        <a:pt x="1358888" y="21676"/>
                      </a:lnTo>
                      <a:lnTo>
                        <a:pt x="1265517" y="33347"/>
                      </a:lnTo>
                      <a:lnTo>
                        <a:pt x="1175480" y="46686"/>
                      </a:lnTo>
                      <a:lnTo>
                        <a:pt x="1087111" y="63359"/>
                      </a:lnTo>
                      <a:lnTo>
                        <a:pt x="1005411" y="83367"/>
                      </a:lnTo>
                      <a:lnTo>
                        <a:pt x="923711" y="103375"/>
                      </a:lnTo>
                      <a:lnTo>
                        <a:pt x="847013" y="126718"/>
                      </a:lnTo>
                      <a:lnTo>
                        <a:pt x="773650" y="150061"/>
                      </a:lnTo>
                      <a:lnTo>
                        <a:pt x="701953" y="176739"/>
                      </a:lnTo>
                      <a:lnTo>
                        <a:pt x="635259" y="205084"/>
                      </a:lnTo>
                      <a:lnTo>
                        <a:pt x="571900" y="235096"/>
                      </a:lnTo>
                      <a:lnTo>
                        <a:pt x="511876" y="266776"/>
                      </a:lnTo>
                      <a:lnTo>
                        <a:pt x="455186" y="300123"/>
                      </a:lnTo>
                      <a:lnTo>
                        <a:pt x="400163" y="335137"/>
                      </a:lnTo>
                      <a:lnTo>
                        <a:pt x="350143" y="370151"/>
                      </a:lnTo>
                      <a:lnTo>
                        <a:pt x="303457" y="406833"/>
                      </a:lnTo>
                      <a:lnTo>
                        <a:pt x="260106" y="445182"/>
                      </a:lnTo>
                      <a:lnTo>
                        <a:pt x="220090" y="485199"/>
                      </a:lnTo>
                      <a:lnTo>
                        <a:pt x="181741" y="525215"/>
                      </a:lnTo>
                      <a:lnTo>
                        <a:pt x="148394" y="565231"/>
                      </a:lnTo>
                      <a:lnTo>
                        <a:pt x="118381" y="606915"/>
                      </a:lnTo>
                      <a:lnTo>
                        <a:pt x="91704" y="650266"/>
                      </a:lnTo>
                      <a:lnTo>
                        <a:pt x="68361" y="693617"/>
                      </a:lnTo>
                      <a:lnTo>
                        <a:pt x="48354" y="736968"/>
                      </a:lnTo>
                      <a:lnTo>
                        <a:pt x="31680" y="780319"/>
                      </a:lnTo>
                      <a:lnTo>
                        <a:pt x="18340" y="825338"/>
                      </a:lnTo>
                      <a:lnTo>
                        <a:pt x="8337" y="870356"/>
                      </a:lnTo>
                      <a:lnTo>
                        <a:pt x="3335" y="915375"/>
                      </a:lnTo>
                      <a:lnTo>
                        <a:pt x="0" y="960393"/>
                      </a:lnTo>
                      <a:lnTo>
                        <a:pt x="0" y="1005412"/>
                      </a:lnTo>
                      <a:lnTo>
                        <a:pt x="5002" y="1050430"/>
                      </a:lnTo>
                      <a:lnTo>
                        <a:pt x="11672" y="1095449"/>
                      </a:lnTo>
                      <a:lnTo>
                        <a:pt x="23343" y="1138800"/>
                      </a:lnTo>
                      <a:lnTo>
                        <a:pt x="36682" y="1183818"/>
                      </a:lnTo>
                      <a:lnTo>
                        <a:pt x="55022" y="1227169"/>
                      </a:lnTo>
                      <a:lnTo>
                        <a:pt x="76698" y="1270520"/>
                      </a:lnTo>
                      <a:lnTo>
                        <a:pt x="101708" y="1312204"/>
                      </a:lnTo>
                      <a:lnTo>
                        <a:pt x="130053" y="1355555"/>
                      </a:lnTo>
                      <a:lnTo>
                        <a:pt x="161733" y="1395571"/>
                      </a:lnTo>
                      <a:lnTo>
                        <a:pt x="196747" y="1435588"/>
                      </a:lnTo>
                      <a:lnTo>
                        <a:pt x="236763" y="1475604"/>
                      </a:lnTo>
                      <a:lnTo>
                        <a:pt x="278447" y="1512286"/>
                      </a:lnTo>
                      <a:lnTo>
                        <a:pt x="325133" y="1550635"/>
                      </a:lnTo>
                      <a:lnTo>
                        <a:pt x="375153" y="1585649"/>
                      </a:lnTo>
                      <a:lnTo>
                        <a:pt x="426841" y="1620663"/>
                      </a:lnTo>
                      <a:lnTo>
                        <a:pt x="483531" y="1654011"/>
                      </a:lnTo>
                      <a:lnTo>
                        <a:pt x="545223" y="1685690"/>
                      </a:lnTo>
                      <a:lnTo>
                        <a:pt x="608582" y="1715703"/>
                      </a:lnTo>
                      <a:lnTo>
                        <a:pt x="675276" y="1742380"/>
                      </a:lnTo>
                      <a:lnTo>
                        <a:pt x="746971" y="1770725"/>
                      </a:lnTo>
                      <a:lnTo>
                        <a:pt x="822002" y="1794068"/>
                      </a:lnTo>
                      <a:lnTo>
                        <a:pt x="898701" y="1817411"/>
                      </a:lnTo>
                      <a:lnTo>
                        <a:pt x="980401" y="1839086"/>
                      </a:lnTo>
                      <a:lnTo>
                        <a:pt x="1065436" y="1855760"/>
                      </a:lnTo>
                      <a:lnTo>
                        <a:pt x="1155472" y="1872433"/>
                      </a:lnTo>
                      <a:lnTo>
                        <a:pt x="1247176" y="1887439"/>
                      </a:lnTo>
                      <a:lnTo>
                        <a:pt x="1343882" y="1899111"/>
                      </a:lnTo>
                      <a:lnTo>
                        <a:pt x="1443923" y="1907448"/>
                      </a:lnTo>
                      <a:lnTo>
                        <a:pt x="1547298" y="1915785"/>
                      </a:lnTo>
                      <a:lnTo>
                        <a:pt x="1654009" y="1919119"/>
                      </a:lnTo>
                      <a:lnTo>
                        <a:pt x="1764054" y="1920787"/>
                      </a:lnTo>
                      <a:lnTo>
                        <a:pt x="1957467" y="2976219"/>
                      </a:lnTo>
                      <a:lnTo>
                        <a:pt x="2149212" y="1920787"/>
                      </a:lnTo>
                      <a:lnTo>
                        <a:pt x="2205901" y="1919119"/>
                      </a:lnTo>
                      <a:lnTo>
                        <a:pt x="2262591" y="1915785"/>
                      </a:lnTo>
                      <a:lnTo>
                        <a:pt x="2317613" y="1907448"/>
                      </a:lnTo>
                      <a:lnTo>
                        <a:pt x="2369301" y="1899111"/>
                      </a:lnTo>
                      <a:lnTo>
                        <a:pt x="2422656" y="1887439"/>
                      </a:lnTo>
                      <a:lnTo>
                        <a:pt x="2471010" y="1872433"/>
                      </a:lnTo>
                      <a:lnTo>
                        <a:pt x="2519362" y="1855760"/>
                      </a:lnTo>
                      <a:lnTo>
                        <a:pt x="2566049" y="1839086"/>
                      </a:lnTo>
                      <a:lnTo>
                        <a:pt x="2609400" y="1817411"/>
                      </a:lnTo>
                      <a:lnTo>
                        <a:pt x="2652750" y="1794068"/>
                      </a:lnTo>
                      <a:lnTo>
                        <a:pt x="2694434" y="1770725"/>
                      </a:lnTo>
                      <a:lnTo>
                        <a:pt x="2732783" y="1742380"/>
                      </a:lnTo>
                      <a:lnTo>
                        <a:pt x="2771132" y="1715703"/>
                      </a:lnTo>
                      <a:lnTo>
                        <a:pt x="2806146" y="1685690"/>
                      </a:lnTo>
                      <a:lnTo>
                        <a:pt x="2871173" y="1620663"/>
                      </a:lnTo>
                      <a:lnTo>
                        <a:pt x="2931198" y="1550635"/>
                      </a:lnTo>
                      <a:lnTo>
                        <a:pt x="2979551" y="1475604"/>
                      </a:lnTo>
                      <a:lnTo>
                        <a:pt x="3022901" y="1395571"/>
                      </a:lnTo>
                      <a:lnTo>
                        <a:pt x="3056248" y="1312204"/>
                      </a:lnTo>
                      <a:lnTo>
                        <a:pt x="3082926" y="1227169"/>
                      </a:lnTo>
                      <a:lnTo>
                        <a:pt x="3099601" y="1138800"/>
                      </a:lnTo>
                      <a:lnTo>
                        <a:pt x="3109604" y="1050430"/>
                      </a:lnTo>
                      <a:lnTo>
                        <a:pt x="3109604" y="960393"/>
                      </a:lnTo>
                      <a:lnTo>
                        <a:pt x="3099601" y="870356"/>
                      </a:lnTo>
                      <a:lnTo>
                        <a:pt x="3081259" y="780319"/>
                      </a:lnTo>
                      <a:lnTo>
                        <a:pt x="3054582" y="693617"/>
                      </a:lnTo>
                      <a:lnTo>
                        <a:pt x="3017900" y="606915"/>
                      </a:lnTo>
                      <a:lnTo>
                        <a:pt x="2971215" y="525215"/>
                      </a:lnTo>
                      <a:lnTo>
                        <a:pt x="2942869" y="485199"/>
                      </a:lnTo>
                      <a:lnTo>
                        <a:pt x="2914524" y="445182"/>
                      </a:lnTo>
                      <a:lnTo>
                        <a:pt x="2881177" y="406833"/>
                      </a:lnTo>
                      <a:lnTo>
                        <a:pt x="2847830" y="370151"/>
                      </a:lnTo>
                      <a:lnTo>
                        <a:pt x="2809481" y="335137"/>
                      </a:lnTo>
                      <a:lnTo>
                        <a:pt x="2769464" y="300123"/>
                      </a:lnTo>
                      <a:lnTo>
                        <a:pt x="2727781" y="266776"/>
                      </a:lnTo>
                      <a:lnTo>
                        <a:pt x="2682763" y="235096"/>
                      </a:lnTo>
                      <a:lnTo>
                        <a:pt x="2634410" y="205084"/>
                      </a:lnTo>
                      <a:lnTo>
                        <a:pt x="2584389" y="176739"/>
                      </a:lnTo>
                      <a:lnTo>
                        <a:pt x="2531034" y="150061"/>
                      </a:lnTo>
                      <a:lnTo>
                        <a:pt x="2476012" y="126718"/>
                      </a:lnTo>
                      <a:lnTo>
                        <a:pt x="2417655" y="103375"/>
                      </a:lnTo>
                      <a:lnTo>
                        <a:pt x="2355962" y="83367"/>
                      </a:lnTo>
                      <a:lnTo>
                        <a:pt x="2292603" y="63359"/>
                      </a:lnTo>
                      <a:lnTo>
                        <a:pt x="2225910" y="46686"/>
                      </a:lnTo>
                      <a:lnTo>
                        <a:pt x="2155881" y="33347"/>
                      </a:lnTo>
                      <a:lnTo>
                        <a:pt x="2084185" y="21676"/>
                      </a:lnTo>
                      <a:lnTo>
                        <a:pt x="2007487" y="11671"/>
                      </a:lnTo>
                      <a:lnTo>
                        <a:pt x="1929122" y="5002"/>
                      </a:lnTo>
                      <a:lnTo>
                        <a:pt x="1849089" y="1667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327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1765300" y="177800"/>
                <a:ext cx="23368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Batman: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87500" y="1104900"/>
                <a:ext cx="2286000" cy="6463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I need a tyre for the Batmobile!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pic>
            <p:nvPicPr>
              <p:cNvPr id="27" name="Picture 26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0900" y="3860800"/>
                <a:ext cx="3323717" cy="332371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51487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469900"/>
            <a:ext cx="9285856" cy="6270117"/>
            <a:chOff x="0" y="469900"/>
            <a:chExt cx="9285856" cy="6270117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965200"/>
              <a:ext cx="6858000" cy="4542998"/>
              <a:chOff x="0" y="965200"/>
              <a:chExt cx="6858000" cy="454299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0" y="3886200"/>
                <a:ext cx="68580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Bomb:     of original price!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993900" y="3733800"/>
                <a:ext cx="863600" cy="7386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2</a:t>
                </a:r>
              </a:p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3</a:t>
                </a:r>
                <a:endParaRPr lang="en-GB" sz="2100" u="sng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219200" y="5092700"/>
                <a:ext cx="45974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Original cost: $600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590800" y="965200"/>
                <a:ext cx="1046227" cy="2392173"/>
                <a:chOff x="2590800" y="965200"/>
                <a:chExt cx="1046227" cy="2392173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2985135" y="2395601"/>
                  <a:ext cx="215266" cy="237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266" h="237491">
                      <a:moveTo>
                        <a:pt x="0" y="64389"/>
                      </a:moveTo>
                      <a:lnTo>
                        <a:pt x="160909" y="0"/>
                      </a:lnTo>
                      <a:lnTo>
                        <a:pt x="215265" y="209296"/>
                      </a:lnTo>
                      <a:lnTo>
                        <a:pt x="112649" y="237490"/>
                      </a:lnTo>
                      <a:close/>
                    </a:path>
                  </a:pathLst>
                </a:custGeom>
                <a:solidFill>
                  <a:srgbClr val="2E2E3B"/>
                </a:solidFill>
                <a:ln w="0" cap="flat" cmpd="sng" algn="ctr">
                  <a:solidFill>
                    <a:srgbClr val="2E2E3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2830195" y="2262886"/>
                  <a:ext cx="346076" cy="2052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076" h="205233">
                      <a:moveTo>
                        <a:pt x="0" y="88519"/>
                      </a:moveTo>
                      <a:lnTo>
                        <a:pt x="346075" y="0"/>
                      </a:lnTo>
                      <a:lnTo>
                        <a:pt x="315849" y="160909"/>
                      </a:lnTo>
                      <a:lnTo>
                        <a:pt x="205232" y="205232"/>
                      </a:lnTo>
                      <a:lnTo>
                        <a:pt x="68453" y="177038"/>
                      </a:lnTo>
                      <a:close/>
                    </a:path>
                  </a:pathLst>
                </a:custGeom>
                <a:solidFill>
                  <a:srgbClr val="5C5C73"/>
                </a:solidFill>
                <a:ln w="0" cap="flat" cmpd="sng" algn="ctr">
                  <a:solidFill>
                    <a:srgbClr val="5C5C7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2713482" y="2459990"/>
                  <a:ext cx="891287" cy="8853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1287" h="885318">
                      <a:moveTo>
                        <a:pt x="271653" y="18161"/>
                      </a:moveTo>
                      <a:lnTo>
                        <a:pt x="380238" y="179070"/>
                      </a:lnTo>
                      <a:lnTo>
                        <a:pt x="505079" y="124714"/>
                      </a:lnTo>
                      <a:lnTo>
                        <a:pt x="480822" y="0"/>
                      </a:lnTo>
                      <a:lnTo>
                        <a:pt x="643890" y="18161"/>
                      </a:lnTo>
                      <a:lnTo>
                        <a:pt x="792734" y="140843"/>
                      </a:lnTo>
                      <a:lnTo>
                        <a:pt x="891286" y="364236"/>
                      </a:lnTo>
                      <a:lnTo>
                        <a:pt x="881253" y="593598"/>
                      </a:lnTo>
                      <a:lnTo>
                        <a:pt x="754507" y="764540"/>
                      </a:lnTo>
                      <a:lnTo>
                        <a:pt x="627761" y="857123"/>
                      </a:lnTo>
                      <a:lnTo>
                        <a:pt x="442595" y="885317"/>
                      </a:lnTo>
                      <a:lnTo>
                        <a:pt x="233426" y="816864"/>
                      </a:lnTo>
                      <a:lnTo>
                        <a:pt x="24130" y="613664"/>
                      </a:lnTo>
                      <a:lnTo>
                        <a:pt x="0" y="398399"/>
                      </a:lnTo>
                      <a:lnTo>
                        <a:pt x="96647" y="150876"/>
                      </a:lnTo>
                      <a:close/>
                    </a:path>
                  </a:pathLst>
                </a:custGeom>
                <a:solidFill>
                  <a:srgbClr val="5C5C73"/>
                </a:solidFill>
                <a:ln w="0" cap="flat" cmpd="sng" algn="ctr">
                  <a:solidFill>
                    <a:srgbClr val="5C5C7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884551" y="1526540"/>
                  <a:ext cx="529083" cy="8289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9083" h="828930">
                      <a:moveTo>
                        <a:pt x="281686" y="88519"/>
                      </a:moveTo>
                      <a:lnTo>
                        <a:pt x="364109" y="0"/>
                      </a:lnTo>
                      <a:lnTo>
                        <a:pt x="529082" y="142875"/>
                      </a:lnTo>
                      <a:lnTo>
                        <a:pt x="529082" y="331978"/>
                      </a:lnTo>
                      <a:lnTo>
                        <a:pt x="452628" y="438531"/>
                      </a:lnTo>
                      <a:lnTo>
                        <a:pt x="291719" y="488823"/>
                      </a:lnTo>
                      <a:lnTo>
                        <a:pt x="144780" y="541147"/>
                      </a:lnTo>
                      <a:lnTo>
                        <a:pt x="110617" y="694055"/>
                      </a:lnTo>
                      <a:lnTo>
                        <a:pt x="185039" y="814832"/>
                      </a:lnTo>
                      <a:lnTo>
                        <a:pt x="62357" y="828929"/>
                      </a:lnTo>
                      <a:lnTo>
                        <a:pt x="0" y="559308"/>
                      </a:lnTo>
                      <a:lnTo>
                        <a:pt x="56261" y="444627"/>
                      </a:lnTo>
                      <a:lnTo>
                        <a:pt x="209169" y="386207"/>
                      </a:lnTo>
                      <a:lnTo>
                        <a:pt x="394335" y="321818"/>
                      </a:lnTo>
                      <a:lnTo>
                        <a:pt x="408432" y="189103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 w="0" cap="flat" cmpd="sng" algn="ctr">
                  <a:solidFill>
                    <a:srgbClr val="E8D9D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2663190" y="1077849"/>
                  <a:ext cx="659893" cy="7021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9893" h="702184">
                      <a:moveTo>
                        <a:pt x="503047" y="531114"/>
                      </a:moveTo>
                      <a:lnTo>
                        <a:pt x="386334" y="702183"/>
                      </a:lnTo>
                      <a:lnTo>
                        <a:pt x="336042" y="555244"/>
                      </a:lnTo>
                      <a:lnTo>
                        <a:pt x="136906" y="561340"/>
                      </a:lnTo>
                      <a:lnTo>
                        <a:pt x="235458" y="462788"/>
                      </a:lnTo>
                      <a:lnTo>
                        <a:pt x="0" y="243459"/>
                      </a:lnTo>
                      <a:lnTo>
                        <a:pt x="225425" y="263525"/>
                      </a:lnTo>
                      <a:lnTo>
                        <a:pt x="225425" y="0"/>
                      </a:lnTo>
                      <a:lnTo>
                        <a:pt x="416560" y="239395"/>
                      </a:lnTo>
                      <a:lnTo>
                        <a:pt x="503047" y="108712"/>
                      </a:lnTo>
                      <a:lnTo>
                        <a:pt x="547243" y="356108"/>
                      </a:lnTo>
                      <a:lnTo>
                        <a:pt x="659892" y="303784"/>
                      </a:lnTo>
                      <a:lnTo>
                        <a:pt x="601599" y="448691"/>
                      </a:lnTo>
                      <a:close/>
                    </a:path>
                  </a:pathLst>
                </a:custGeom>
                <a:solidFill>
                  <a:srgbClr val="FFC94D"/>
                </a:solidFill>
                <a:ln w="0" cap="flat" cmpd="sng" algn="ctr">
                  <a:solidFill>
                    <a:srgbClr val="FFC94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2952877" y="2335276"/>
                  <a:ext cx="164974" cy="462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4974" h="46229">
                      <a:moveTo>
                        <a:pt x="161036" y="2032"/>
                      </a:moveTo>
                      <a:lnTo>
                        <a:pt x="164973" y="46228"/>
                      </a:lnTo>
                      <a:lnTo>
                        <a:pt x="0" y="42291"/>
                      </a:lnTo>
                      <a:lnTo>
                        <a:pt x="181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2689352" y="2441956"/>
                  <a:ext cx="947675" cy="9154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7675" h="915417">
                      <a:moveTo>
                        <a:pt x="647827" y="18034"/>
                      </a:moveTo>
                      <a:lnTo>
                        <a:pt x="702183" y="36195"/>
                      </a:lnTo>
                      <a:lnTo>
                        <a:pt x="734314" y="50292"/>
                      </a:lnTo>
                      <a:lnTo>
                        <a:pt x="766572" y="68326"/>
                      </a:lnTo>
                      <a:lnTo>
                        <a:pt x="794766" y="88519"/>
                      </a:lnTo>
                      <a:lnTo>
                        <a:pt x="832993" y="124714"/>
                      </a:lnTo>
                      <a:lnTo>
                        <a:pt x="865124" y="164973"/>
                      </a:lnTo>
                      <a:lnTo>
                        <a:pt x="893318" y="207137"/>
                      </a:lnTo>
                      <a:lnTo>
                        <a:pt x="925449" y="285623"/>
                      </a:lnTo>
                      <a:lnTo>
                        <a:pt x="935609" y="319913"/>
                      </a:lnTo>
                      <a:lnTo>
                        <a:pt x="947674" y="390271"/>
                      </a:lnTo>
                      <a:lnTo>
                        <a:pt x="947674" y="478790"/>
                      </a:lnTo>
                      <a:lnTo>
                        <a:pt x="935609" y="565277"/>
                      </a:lnTo>
                      <a:lnTo>
                        <a:pt x="913384" y="633730"/>
                      </a:lnTo>
                      <a:lnTo>
                        <a:pt x="883285" y="698119"/>
                      </a:lnTo>
                      <a:lnTo>
                        <a:pt x="875157" y="714121"/>
                      </a:lnTo>
                      <a:lnTo>
                        <a:pt x="832993" y="770509"/>
                      </a:lnTo>
                      <a:lnTo>
                        <a:pt x="806831" y="796671"/>
                      </a:lnTo>
                      <a:lnTo>
                        <a:pt x="780669" y="818769"/>
                      </a:lnTo>
                      <a:lnTo>
                        <a:pt x="752475" y="840994"/>
                      </a:lnTo>
                      <a:lnTo>
                        <a:pt x="720344" y="861060"/>
                      </a:lnTo>
                      <a:lnTo>
                        <a:pt x="704215" y="869061"/>
                      </a:lnTo>
                      <a:lnTo>
                        <a:pt x="686054" y="877189"/>
                      </a:lnTo>
                      <a:lnTo>
                        <a:pt x="669925" y="883158"/>
                      </a:lnTo>
                      <a:lnTo>
                        <a:pt x="651891" y="891286"/>
                      </a:lnTo>
                      <a:lnTo>
                        <a:pt x="631698" y="895223"/>
                      </a:lnTo>
                      <a:lnTo>
                        <a:pt x="577469" y="907288"/>
                      </a:lnTo>
                      <a:lnTo>
                        <a:pt x="503047" y="915416"/>
                      </a:lnTo>
                      <a:lnTo>
                        <a:pt x="450723" y="915416"/>
                      </a:lnTo>
                      <a:lnTo>
                        <a:pt x="380238" y="907288"/>
                      </a:lnTo>
                      <a:lnTo>
                        <a:pt x="299847" y="887222"/>
                      </a:lnTo>
                      <a:lnTo>
                        <a:pt x="267589" y="873125"/>
                      </a:lnTo>
                      <a:lnTo>
                        <a:pt x="239395" y="861060"/>
                      </a:lnTo>
                      <a:lnTo>
                        <a:pt x="197231" y="836930"/>
                      </a:lnTo>
                      <a:lnTo>
                        <a:pt x="159004" y="810768"/>
                      </a:lnTo>
                      <a:lnTo>
                        <a:pt x="134874" y="790575"/>
                      </a:lnTo>
                      <a:lnTo>
                        <a:pt x="124714" y="778510"/>
                      </a:lnTo>
                      <a:lnTo>
                        <a:pt x="112649" y="768477"/>
                      </a:lnTo>
                      <a:lnTo>
                        <a:pt x="72517" y="720217"/>
                      </a:lnTo>
                      <a:lnTo>
                        <a:pt x="48260" y="679958"/>
                      </a:lnTo>
                      <a:lnTo>
                        <a:pt x="42291" y="665861"/>
                      </a:lnTo>
                      <a:lnTo>
                        <a:pt x="34290" y="653796"/>
                      </a:lnTo>
                      <a:lnTo>
                        <a:pt x="28194" y="639699"/>
                      </a:lnTo>
                      <a:lnTo>
                        <a:pt x="24130" y="623697"/>
                      </a:lnTo>
                      <a:lnTo>
                        <a:pt x="18161" y="609600"/>
                      </a:lnTo>
                      <a:lnTo>
                        <a:pt x="6096" y="549148"/>
                      </a:lnTo>
                      <a:lnTo>
                        <a:pt x="0" y="482854"/>
                      </a:lnTo>
                      <a:lnTo>
                        <a:pt x="0" y="464693"/>
                      </a:lnTo>
                      <a:lnTo>
                        <a:pt x="4064" y="448564"/>
                      </a:lnTo>
                      <a:lnTo>
                        <a:pt x="6096" y="412369"/>
                      </a:lnTo>
                      <a:lnTo>
                        <a:pt x="24130" y="342011"/>
                      </a:lnTo>
                      <a:lnTo>
                        <a:pt x="50292" y="269494"/>
                      </a:lnTo>
                      <a:lnTo>
                        <a:pt x="54356" y="263525"/>
                      </a:lnTo>
                      <a:lnTo>
                        <a:pt x="56388" y="257429"/>
                      </a:lnTo>
                      <a:lnTo>
                        <a:pt x="60325" y="251460"/>
                      </a:lnTo>
                      <a:lnTo>
                        <a:pt x="64389" y="239395"/>
                      </a:lnTo>
                      <a:lnTo>
                        <a:pt x="68453" y="235331"/>
                      </a:lnTo>
                      <a:lnTo>
                        <a:pt x="70485" y="229362"/>
                      </a:lnTo>
                      <a:lnTo>
                        <a:pt x="74422" y="223266"/>
                      </a:lnTo>
                      <a:lnTo>
                        <a:pt x="76454" y="217297"/>
                      </a:lnTo>
                      <a:lnTo>
                        <a:pt x="80518" y="213233"/>
                      </a:lnTo>
                      <a:lnTo>
                        <a:pt x="82550" y="207137"/>
                      </a:lnTo>
                      <a:lnTo>
                        <a:pt x="96647" y="185039"/>
                      </a:lnTo>
                      <a:lnTo>
                        <a:pt x="100584" y="180975"/>
                      </a:lnTo>
                      <a:lnTo>
                        <a:pt x="104648" y="175006"/>
                      </a:lnTo>
                      <a:lnTo>
                        <a:pt x="108712" y="170942"/>
                      </a:lnTo>
                      <a:lnTo>
                        <a:pt x="110744" y="164973"/>
                      </a:lnTo>
                      <a:lnTo>
                        <a:pt x="114681" y="160909"/>
                      </a:lnTo>
                      <a:lnTo>
                        <a:pt x="118745" y="154940"/>
                      </a:lnTo>
                      <a:lnTo>
                        <a:pt x="120777" y="152908"/>
                      </a:lnTo>
                      <a:lnTo>
                        <a:pt x="124714" y="146812"/>
                      </a:lnTo>
                      <a:lnTo>
                        <a:pt x="132842" y="138811"/>
                      </a:lnTo>
                      <a:lnTo>
                        <a:pt x="136779" y="132715"/>
                      </a:lnTo>
                      <a:lnTo>
                        <a:pt x="140843" y="130683"/>
                      </a:lnTo>
                      <a:lnTo>
                        <a:pt x="144907" y="124714"/>
                      </a:lnTo>
                      <a:lnTo>
                        <a:pt x="169037" y="100584"/>
                      </a:lnTo>
                      <a:lnTo>
                        <a:pt x="173101" y="98552"/>
                      </a:lnTo>
                      <a:lnTo>
                        <a:pt x="189103" y="82423"/>
                      </a:lnTo>
                      <a:lnTo>
                        <a:pt x="195199" y="78486"/>
                      </a:lnTo>
                      <a:lnTo>
                        <a:pt x="197231" y="76454"/>
                      </a:lnTo>
                      <a:lnTo>
                        <a:pt x="207264" y="70358"/>
                      </a:lnTo>
                      <a:lnTo>
                        <a:pt x="211328" y="66294"/>
                      </a:lnTo>
                      <a:lnTo>
                        <a:pt x="247523" y="46228"/>
                      </a:lnTo>
                      <a:lnTo>
                        <a:pt x="255524" y="42164"/>
                      </a:lnTo>
                      <a:lnTo>
                        <a:pt x="261620" y="40259"/>
                      </a:lnTo>
                      <a:lnTo>
                        <a:pt x="265557" y="38227"/>
                      </a:lnTo>
                      <a:lnTo>
                        <a:pt x="275717" y="34163"/>
                      </a:lnTo>
                      <a:lnTo>
                        <a:pt x="279654" y="38227"/>
                      </a:lnTo>
                      <a:lnTo>
                        <a:pt x="283718" y="40259"/>
                      </a:lnTo>
                      <a:lnTo>
                        <a:pt x="287782" y="44196"/>
                      </a:lnTo>
                      <a:lnTo>
                        <a:pt x="291719" y="46228"/>
                      </a:lnTo>
                      <a:lnTo>
                        <a:pt x="303784" y="58293"/>
                      </a:lnTo>
                      <a:lnTo>
                        <a:pt x="305816" y="62357"/>
                      </a:lnTo>
                      <a:lnTo>
                        <a:pt x="305816" y="66294"/>
                      </a:lnTo>
                      <a:lnTo>
                        <a:pt x="307848" y="70358"/>
                      </a:lnTo>
                      <a:lnTo>
                        <a:pt x="305816" y="72390"/>
                      </a:lnTo>
                      <a:lnTo>
                        <a:pt x="303784" y="76454"/>
                      </a:lnTo>
                      <a:lnTo>
                        <a:pt x="301752" y="78486"/>
                      </a:lnTo>
                      <a:lnTo>
                        <a:pt x="299847" y="78486"/>
                      </a:lnTo>
                      <a:lnTo>
                        <a:pt x="291719" y="82423"/>
                      </a:lnTo>
                      <a:lnTo>
                        <a:pt x="287782" y="82423"/>
                      </a:lnTo>
                      <a:lnTo>
                        <a:pt x="283718" y="84455"/>
                      </a:lnTo>
                      <a:lnTo>
                        <a:pt x="279654" y="84455"/>
                      </a:lnTo>
                      <a:lnTo>
                        <a:pt x="259588" y="94488"/>
                      </a:lnTo>
                      <a:lnTo>
                        <a:pt x="255524" y="94488"/>
                      </a:lnTo>
                      <a:lnTo>
                        <a:pt x="251460" y="98552"/>
                      </a:lnTo>
                      <a:lnTo>
                        <a:pt x="247523" y="100584"/>
                      </a:lnTo>
                      <a:lnTo>
                        <a:pt x="245491" y="102616"/>
                      </a:lnTo>
                      <a:lnTo>
                        <a:pt x="239395" y="104521"/>
                      </a:lnTo>
                      <a:lnTo>
                        <a:pt x="233426" y="110617"/>
                      </a:lnTo>
                      <a:lnTo>
                        <a:pt x="221361" y="116713"/>
                      </a:lnTo>
                      <a:lnTo>
                        <a:pt x="217297" y="120650"/>
                      </a:lnTo>
                      <a:lnTo>
                        <a:pt x="213233" y="122682"/>
                      </a:lnTo>
                      <a:lnTo>
                        <a:pt x="211328" y="126746"/>
                      </a:lnTo>
                      <a:lnTo>
                        <a:pt x="207264" y="130683"/>
                      </a:lnTo>
                      <a:lnTo>
                        <a:pt x="203200" y="132715"/>
                      </a:lnTo>
                      <a:lnTo>
                        <a:pt x="195199" y="140843"/>
                      </a:lnTo>
                      <a:lnTo>
                        <a:pt x="193167" y="144780"/>
                      </a:lnTo>
                      <a:lnTo>
                        <a:pt x="185166" y="152908"/>
                      </a:lnTo>
                      <a:lnTo>
                        <a:pt x="181102" y="154940"/>
                      </a:lnTo>
                      <a:lnTo>
                        <a:pt x="179070" y="158877"/>
                      </a:lnTo>
                      <a:lnTo>
                        <a:pt x="175006" y="162941"/>
                      </a:lnTo>
                      <a:lnTo>
                        <a:pt x="173101" y="167005"/>
                      </a:lnTo>
                      <a:lnTo>
                        <a:pt x="164973" y="175006"/>
                      </a:lnTo>
                      <a:lnTo>
                        <a:pt x="159004" y="185039"/>
                      </a:lnTo>
                      <a:lnTo>
                        <a:pt x="154940" y="187071"/>
                      </a:lnTo>
                      <a:lnTo>
                        <a:pt x="146939" y="201168"/>
                      </a:lnTo>
                      <a:lnTo>
                        <a:pt x="142875" y="205232"/>
                      </a:lnTo>
                      <a:lnTo>
                        <a:pt x="130810" y="225298"/>
                      </a:lnTo>
                      <a:lnTo>
                        <a:pt x="126746" y="229362"/>
                      </a:lnTo>
                      <a:lnTo>
                        <a:pt x="122809" y="239395"/>
                      </a:lnTo>
                      <a:lnTo>
                        <a:pt x="118745" y="243459"/>
                      </a:lnTo>
                      <a:lnTo>
                        <a:pt x="114681" y="255524"/>
                      </a:lnTo>
                      <a:lnTo>
                        <a:pt x="110744" y="259461"/>
                      </a:lnTo>
                      <a:lnTo>
                        <a:pt x="96647" y="289687"/>
                      </a:lnTo>
                      <a:lnTo>
                        <a:pt x="96647" y="295656"/>
                      </a:lnTo>
                      <a:lnTo>
                        <a:pt x="90551" y="305816"/>
                      </a:lnTo>
                      <a:lnTo>
                        <a:pt x="68453" y="372110"/>
                      </a:lnTo>
                      <a:lnTo>
                        <a:pt x="54356" y="434594"/>
                      </a:lnTo>
                      <a:lnTo>
                        <a:pt x="54356" y="525018"/>
                      </a:lnTo>
                      <a:lnTo>
                        <a:pt x="62357" y="567309"/>
                      </a:lnTo>
                      <a:lnTo>
                        <a:pt x="84582" y="631698"/>
                      </a:lnTo>
                      <a:lnTo>
                        <a:pt x="110744" y="679958"/>
                      </a:lnTo>
                      <a:lnTo>
                        <a:pt x="136779" y="714121"/>
                      </a:lnTo>
                      <a:lnTo>
                        <a:pt x="164973" y="744347"/>
                      </a:lnTo>
                      <a:lnTo>
                        <a:pt x="197231" y="772541"/>
                      </a:lnTo>
                      <a:lnTo>
                        <a:pt x="219329" y="788670"/>
                      </a:lnTo>
                      <a:lnTo>
                        <a:pt x="243459" y="802767"/>
                      </a:lnTo>
                      <a:lnTo>
                        <a:pt x="267589" y="816737"/>
                      </a:lnTo>
                      <a:lnTo>
                        <a:pt x="295783" y="828802"/>
                      </a:lnTo>
                      <a:lnTo>
                        <a:pt x="309880" y="832866"/>
                      </a:lnTo>
                      <a:lnTo>
                        <a:pt x="321945" y="838962"/>
                      </a:lnTo>
                      <a:lnTo>
                        <a:pt x="350139" y="848995"/>
                      </a:lnTo>
                      <a:lnTo>
                        <a:pt x="396367" y="856996"/>
                      </a:lnTo>
                      <a:lnTo>
                        <a:pt x="410464" y="861060"/>
                      </a:lnTo>
                      <a:lnTo>
                        <a:pt x="426593" y="861060"/>
                      </a:lnTo>
                      <a:lnTo>
                        <a:pt x="440690" y="865124"/>
                      </a:lnTo>
                      <a:lnTo>
                        <a:pt x="504952" y="865124"/>
                      </a:lnTo>
                      <a:lnTo>
                        <a:pt x="587502" y="854964"/>
                      </a:lnTo>
                      <a:lnTo>
                        <a:pt x="619633" y="846963"/>
                      </a:lnTo>
                      <a:lnTo>
                        <a:pt x="637794" y="842899"/>
                      </a:lnTo>
                      <a:lnTo>
                        <a:pt x="651891" y="836930"/>
                      </a:lnTo>
                      <a:lnTo>
                        <a:pt x="668020" y="832866"/>
                      </a:lnTo>
                      <a:lnTo>
                        <a:pt x="696087" y="816737"/>
                      </a:lnTo>
                      <a:lnTo>
                        <a:pt x="708152" y="810768"/>
                      </a:lnTo>
                      <a:lnTo>
                        <a:pt x="734314" y="792607"/>
                      </a:lnTo>
                      <a:lnTo>
                        <a:pt x="746379" y="784606"/>
                      </a:lnTo>
                      <a:lnTo>
                        <a:pt x="790702" y="740283"/>
                      </a:lnTo>
                      <a:lnTo>
                        <a:pt x="810768" y="716153"/>
                      </a:lnTo>
                      <a:lnTo>
                        <a:pt x="843026" y="663829"/>
                      </a:lnTo>
                      <a:lnTo>
                        <a:pt x="875157" y="589407"/>
                      </a:lnTo>
                      <a:lnTo>
                        <a:pt x="891286" y="529082"/>
                      </a:lnTo>
                      <a:lnTo>
                        <a:pt x="899287" y="448564"/>
                      </a:lnTo>
                      <a:lnTo>
                        <a:pt x="897382" y="386207"/>
                      </a:lnTo>
                      <a:lnTo>
                        <a:pt x="893318" y="370205"/>
                      </a:lnTo>
                      <a:lnTo>
                        <a:pt x="893318" y="354076"/>
                      </a:lnTo>
                      <a:lnTo>
                        <a:pt x="877189" y="293751"/>
                      </a:lnTo>
                      <a:lnTo>
                        <a:pt x="871220" y="279654"/>
                      </a:lnTo>
                      <a:lnTo>
                        <a:pt x="867156" y="263525"/>
                      </a:lnTo>
                      <a:lnTo>
                        <a:pt x="838962" y="211201"/>
                      </a:lnTo>
                      <a:lnTo>
                        <a:pt x="830961" y="197104"/>
                      </a:lnTo>
                      <a:lnTo>
                        <a:pt x="780669" y="138811"/>
                      </a:lnTo>
                      <a:lnTo>
                        <a:pt x="756539" y="120650"/>
                      </a:lnTo>
                      <a:lnTo>
                        <a:pt x="744474" y="110617"/>
                      </a:lnTo>
                      <a:lnTo>
                        <a:pt x="730377" y="104521"/>
                      </a:lnTo>
                      <a:lnTo>
                        <a:pt x="702183" y="88519"/>
                      </a:lnTo>
                      <a:lnTo>
                        <a:pt x="653923" y="70358"/>
                      </a:lnTo>
                      <a:lnTo>
                        <a:pt x="635762" y="66294"/>
                      </a:lnTo>
                      <a:lnTo>
                        <a:pt x="631698" y="66294"/>
                      </a:lnTo>
                      <a:lnTo>
                        <a:pt x="627761" y="64389"/>
                      </a:lnTo>
                      <a:lnTo>
                        <a:pt x="623697" y="64389"/>
                      </a:lnTo>
                      <a:lnTo>
                        <a:pt x="619633" y="62357"/>
                      </a:lnTo>
                      <a:lnTo>
                        <a:pt x="611632" y="62357"/>
                      </a:lnTo>
                      <a:lnTo>
                        <a:pt x="605663" y="60325"/>
                      </a:lnTo>
                      <a:lnTo>
                        <a:pt x="599567" y="60325"/>
                      </a:lnTo>
                      <a:lnTo>
                        <a:pt x="595503" y="58293"/>
                      </a:lnTo>
                      <a:lnTo>
                        <a:pt x="589534" y="58293"/>
                      </a:lnTo>
                      <a:lnTo>
                        <a:pt x="587502" y="56261"/>
                      </a:lnTo>
                      <a:lnTo>
                        <a:pt x="573405" y="56261"/>
                      </a:lnTo>
                      <a:lnTo>
                        <a:pt x="567436" y="54229"/>
                      </a:lnTo>
                      <a:lnTo>
                        <a:pt x="551307" y="54229"/>
                      </a:lnTo>
                      <a:lnTo>
                        <a:pt x="549275" y="52324"/>
                      </a:lnTo>
                      <a:lnTo>
                        <a:pt x="537210" y="52324"/>
                      </a:lnTo>
                      <a:lnTo>
                        <a:pt x="535178" y="50292"/>
                      </a:lnTo>
                      <a:lnTo>
                        <a:pt x="472821" y="50292"/>
                      </a:lnTo>
                      <a:lnTo>
                        <a:pt x="472821" y="38227"/>
                      </a:lnTo>
                      <a:lnTo>
                        <a:pt x="470789" y="34163"/>
                      </a:lnTo>
                      <a:lnTo>
                        <a:pt x="470789" y="22098"/>
                      </a:lnTo>
                      <a:lnTo>
                        <a:pt x="468757" y="18034"/>
                      </a:lnTo>
                      <a:lnTo>
                        <a:pt x="468757" y="0"/>
                      </a:lnTo>
                      <a:lnTo>
                        <a:pt x="519049" y="0"/>
                      </a:lnTo>
                      <a:lnTo>
                        <a:pt x="523113" y="2032"/>
                      </a:lnTo>
                      <a:lnTo>
                        <a:pt x="559308" y="2032"/>
                      </a:lnTo>
                      <a:lnTo>
                        <a:pt x="563372" y="3937"/>
                      </a:lnTo>
                      <a:lnTo>
                        <a:pt x="565404" y="3937"/>
                      </a:lnTo>
                      <a:lnTo>
                        <a:pt x="571373" y="5969"/>
                      </a:lnTo>
                      <a:lnTo>
                        <a:pt x="587502" y="5969"/>
                      </a:lnTo>
                      <a:lnTo>
                        <a:pt x="589534" y="8001"/>
                      </a:lnTo>
                      <a:lnTo>
                        <a:pt x="603631" y="8001"/>
                      </a:lnTo>
                      <a:lnTo>
                        <a:pt x="611632" y="12065"/>
                      </a:lnTo>
                      <a:lnTo>
                        <a:pt x="619633" y="12065"/>
                      </a:lnTo>
                      <a:lnTo>
                        <a:pt x="629793" y="16002"/>
                      </a:lnTo>
                      <a:lnTo>
                        <a:pt x="633730" y="16002"/>
                      </a:lnTo>
                      <a:lnTo>
                        <a:pt x="637794" y="180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2946908" y="2397633"/>
                  <a:ext cx="311786" cy="2816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1786" h="281687">
                      <a:moveTo>
                        <a:pt x="229362" y="0"/>
                      </a:moveTo>
                      <a:lnTo>
                        <a:pt x="311785" y="219329"/>
                      </a:lnTo>
                      <a:lnTo>
                        <a:pt x="307848" y="219329"/>
                      </a:lnTo>
                      <a:lnTo>
                        <a:pt x="305816" y="221361"/>
                      </a:lnTo>
                      <a:lnTo>
                        <a:pt x="299720" y="221361"/>
                      </a:lnTo>
                      <a:lnTo>
                        <a:pt x="295783" y="223393"/>
                      </a:lnTo>
                      <a:lnTo>
                        <a:pt x="293751" y="223393"/>
                      </a:lnTo>
                      <a:lnTo>
                        <a:pt x="289687" y="225298"/>
                      </a:lnTo>
                      <a:lnTo>
                        <a:pt x="287655" y="225298"/>
                      </a:lnTo>
                      <a:lnTo>
                        <a:pt x="285623" y="227330"/>
                      </a:lnTo>
                      <a:lnTo>
                        <a:pt x="281686" y="227330"/>
                      </a:lnTo>
                      <a:lnTo>
                        <a:pt x="277622" y="229362"/>
                      </a:lnTo>
                      <a:lnTo>
                        <a:pt x="275590" y="229362"/>
                      </a:lnTo>
                      <a:lnTo>
                        <a:pt x="271653" y="231394"/>
                      </a:lnTo>
                      <a:lnTo>
                        <a:pt x="265557" y="231394"/>
                      </a:lnTo>
                      <a:lnTo>
                        <a:pt x="263525" y="233426"/>
                      </a:lnTo>
                      <a:lnTo>
                        <a:pt x="259588" y="235458"/>
                      </a:lnTo>
                      <a:lnTo>
                        <a:pt x="257556" y="235458"/>
                      </a:lnTo>
                      <a:lnTo>
                        <a:pt x="253492" y="237490"/>
                      </a:lnTo>
                      <a:lnTo>
                        <a:pt x="247396" y="237490"/>
                      </a:lnTo>
                      <a:lnTo>
                        <a:pt x="243459" y="241427"/>
                      </a:lnTo>
                      <a:lnTo>
                        <a:pt x="237363" y="241427"/>
                      </a:lnTo>
                      <a:lnTo>
                        <a:pt x="233426" y="243459"/>
                      </a:lnTo>
                      <a:lnTo>
                        <a:pt x="231394" y="245491"/>
                      </a:lnTo>
                      <a:lnTo>
                        <a:pt x="227330" y="245491"/>
                      </a:lnTo>
                      <a:lnTo>
                        <a:pt x="225298" y="247523"/>
                      </a:lnTo>
                      <a:lnTo>
                        <a:pt x="219329" y="247523"/>
                      </a:lnTo>
                      <a:lnTo>
                        <a:pt x="217297" y="249555"/>
                      </a:lnTo>
                      <a:lnTo>
                        <a:pt x="213233" y="251460"/>
                      </a:lnTo>
                      <a:lnTo>
                        <a:pt x="207264" y="251460"/>
                      </a:lnTo>
                      <a:lnTo>
                        <a:pt x="205232" y="253492"/>
                      </a:lnTo>
                      <a:lnTo>
                        <a:pt x="201168" y="253492"/>
                      </a:lnTo>
                      <a:lnTo>
                        <a:pt x="199136" y="255524"/>
                      </a:lnTo>
                      <a:lnTo>
                        <a:pt x="195199" y="257556"/>
                      </a:lnTo>
                      <a:lnTo>
                        <a:pt x="189103" y="257556"/>
                      </a:lnTo>
                      <a:lnTo>
                        <a:pt x="185039" y="259588"/>
                      </a:lnTo>
                      <a:lnTo>
                        <a:pt x="183134" y="259588"/>
                      </a:lnTo>
                      <a:lnTo>
                        <a:pt x="181102" y="261620"/>
                      </a:lnTo>
                      <a:lnTo>
                        <a:pt x="177038" y="261620"/>
                      </a:lnTo>
                      <a:lnTo>
                        <a:pt x="175006" y="263525"/>
                      </a:lnTo>
                      <a:lnTo>
                        <a:pt x="172974" y="263525"/>
                      </a:lnTo>
                      <a:lnTo>
                        <a:pt x="169037" y="265557"/>
                      </a:lnTo>
                      <a:lnTo>
                        <a:pt x="167005" y="267589"/>
                      </a:lnTo>
                      <a:lnTo>
                        <a:pt x="160909" y="267589"/>
                      </a:lnTo>
                      <a:lnTo>
                        <a:pt x="156972" y="269621"/>
                      </a:lnTo>
                      <a:lnTo>
                        <a:pt x="150876" y="269621"/>
                      </a:lnTo>
                      <a:lnTo>
                        <a:pt x="148844" y="271653"/>
                      </a:lnTo>
                      <a:lnTo>
                        <a:pt x="144907" y="273685"/>
                      </a:lnTo>
                      <a:lnTo>
                        <a:pt x="142875" y="273685"/>
                      </a:lnTo>
                      <a:lnTo>
                        <a:pt x="140843" y="275717"/>
                      </a:lnTo>
                      <a:lnTo>
                        <a:pt x="136779" y="275717"/>
                      </a:lnTo>
                      <a:lnTo>
                        <a:pt x="134747" y="277622"/>
                      </a:lnTo>
                      <a:lnTo>
                        <a:pt x="130810" y="277622"/>
                      </a:lnTo>
                      <a:lnTo>
                        <a:pt x="128778" y="279654"/>
                      </a:lnTo>
                      <a:lnTo>
                        <a:pt x="124714" y="279654"/>
                      </a:lnTo>
                      <a:lnTo>
                        <a:pt x="122682" y="281686"/>
                      </a:lnTo>
                      <a:lnTo>
                        <a:pt x="116713" y="255524"/>
                      </a:lnTo>
                      <a:lnTo>
                        <a:pt x="114681" y="255524"/>
                      </a:lnTo>
                      <a:lnTo>
                        <a:pt x="114681" y="253492"/>
                      </a:lnTo>
                      <a:lnTo>
                        <a:pt x="112649" y="251460"/>
                      </a:lnTo>
                      <a:lnTo>
                        <a:pt x="112649" y="245491"/>
                      </a:lnTo>
                      <a:lnTo>
                        <a:pt x="108585" y="237490"/>
                      </a:lnTo>
                      <a:lnTo>
                        <a:pt x="108585" y="235458"/>
                      </a:lnTo>
                      <a:lnTo>
                        <a:pt x="106680" y="231394"/>
                      </a:lnTo>
                      <a:lnTo>
                        <a:pt x="106680" y="229362"/>
                      </a:lnTo>
                      <a:lnTo>
                        <a:pt x="104648" y="227330"/>
                      </a:lnTo>
                      <a:lnTo>
                        <a:pt x="104648" y="225298"/>
                      </a:lnTo>
                      <a:lnTo>
                        <a:pt x="102616" y="221361"/>
                      </a:lnTo>
                      <a:lnTo>
                        <a:pt x="102616" y="219329"/>
                      </a:lnTo>
                      <a:lnTo>
                        <a:pt x="100584" y="217297"/>
                      </a:lnTo>
                      <a:lnTo>
                        <a:pt x="100584" y="215265"/>
                      </a:lnTo>
                      <a:lnTo>
                        <a:pt x="98552" y="211328"/>
                      </a:lnTo>
                      <a:lnTo>
                        <a:pt x="96520" y="209296"/>
                      </a:lnTo>
                      <a:lnTo>
                        <a:pt x="96520" y="207264"/>
                      </a:lnTo>
                      <a:lnTo>
                        <a:pt x="92583" y="199263"/>
                      </a:lnTo>
                      <a:lnTo>
                        <a:pt x="90551" y="197231"/>
                      </a:lnTo>
                      <a:lnTo>
                        <a:pt x="90551" y="193167"/>
                      </a:lnTo>
                      <a:lnTo>
                        <a:pt x="86487" y="191135"/>
                      </a:lnTo>
                      <a:lnTo>
                        <a:pt x="86487" y="187071"/>
                      </a:lnTo>
                      <a:lnTo>
                        <a:pt x="84455" y="183134"/>
                      </a:lnTo>
                      <a:lnTo>
                        <a:pt x="80518" y="179070"/>
                      </a:lnTo>
                      <a:lnTo>
                        <a:pt x="80518" y="177038"/>
                      </a:lnTo>
                      <a:lnTo>
                        <a:pt x="74422" y="164973"/>
                      </a:lnTo>
                      <a:lnTo>
                        <a:pt x="70358" y="161036"/>
                      </a:lnTo>
                      <a:lnTo>
                        <a:pt x="68453" y="156972"/>
                      </a:lnTo>
                      <a:lnTo>
                        <a:pt x="66421" y="154940"/>
                      </a:lnTo>
                      <a:lnTo>
                        <a:pt x="64389" y="148844"/>
                      </a:lnTo>
                      <a:lnTo>
                        <a:pt x="58293" y="142875"/>
                      </a:lnTo>
                      <a:lnTo>
                        <a:pt x="56388" y="138811"/>
                      </a:lnTo>
                      <a:lnTo>
                        <a:pt x="52324" y="134874"/>
                      </a:lnTo>
                      <a:lnTo>
                        <a:pt x="50292" y="130810"/>
                      </a:lnTo>
                      <a:lnTo>
                        <a:pt x="42291" y="122809"/>
                      </a:lnTo>
                      <a:lnTo>
                        <a:pt x="40259" y="118745"/>
                      </a:lnTo>
                      <a:lnTo>
                        <a:pt x="32131" y="110617"/>
                      </a:lnTo>
                      <a:lnTo>
                        <a:pt x="30226" y="106680"/>
                      </a:lnTo>
                      <a:lnTo>
                        <a:pt x="26162" y="102616"/>
                      </a:lnTo>
                      <a:lnTo>
                        <a:pt x="24130" y="98552"/>
                      </a:lnTo>
                      <a:lnTo>
                        <a:pt x="18161" y="94615"/>
                      </a:lnTo>
                      <a:lnTo>
                        <a:pt x="16129" y="90551"/>
                      </a:lnTo>
                      <a:lnTo>
                        <a:pt x="10033" y="88519"/>
                      </a:lnTo>
                      <a:lnTo>
                        <a:pt x="8001" y="82550"/>
                      </a:lnTo>
                      <a:lnTo>
                        <a:pt x="0" y="74422"/>
                      </a:lnTo>
                      <a:lnTo>
                        <a:pt x="34163" y="38227"/>
                      </a:lnTo>
                      <a:lnTo>
                        <a:pt x="36195" y="42291"/>
                      </a:lnTo>
                      <a:lnTo>
                        <a:pt x="40259" y="44323"/>
                      </a:lnTo>
                      <a:lnTo>
                        <a:pt x="42291" y="48260"/>
                      </a:lnTo>
                      <a:lnTo>
                        <a:pt x="46228" y="52324"/>
                      </a:lnTo>
                      <a:lnTo>
                        <a:pt x="50292" y="54356"/>
                      </a:lnTo>
                      <a:lnTo>
                        <a:pt x="52324" y="58420"/>
                      </a:lnTo>
                      <a:lnTo>
                        <a:pt x="56388" y="60325"/>
                      </a:lnTo>
                      <a:lnTo>
                        <a:pt x="58293" y="64389"/>
                      </a:lnTo>
                      <a:lnTo>
                        <a:pt x="70358" y="76454"/>
                      </a:lnTo>
                      <a:lnTo>
                        <a:pt x="72390" y="80518"/>
                      </a:lnTo>
                      <a:lnTo>
                        <a:pt x="76454" y="82550"/>
                      </a:lnTo>
                      <a:lnTo>
                        <a:pt x="80518" y="90551"/>
                      </a:lnTo>
                      <a:lnTo>
                        <a:pt x="84455" y="92583"/>
                      </a:lnTo>
                      <a:lnTo>
                        <a:pt x="86487" y="96647"/>
                      </a:lnTo>
                      <a:lnTo>
                        <a:pt x="88519" y="98552"/>
                      </a:lnTo>
                      <a:lnTo>
                        <a:pt x="90551" y="102616"/>
                      </a:lnTo>
                      <a:lnTo>
                        <a:pt x="98552" y="110617"/>
                      </a:lnTo>
                      <a:lnTo>
                        <a:pt x="100584" y="114681"/>
                      </a:lnTo>
                      <a:lnTo>
                        <a:pt x="102616" y="116713"/>
                      </a:lnTo>
                      <a:lnTo>
                        <a:pt x="104648" y="120777"/>
                      </a:lnTo>
                      <a:lnTo>
                        <a:pt x="106680" y="122809"/>
                      </a:lnTo>
                      <a:lnTo>
                        <a:pt x="108585" y="126746"/>
                      </a:lnTo>
                      <a:lnTo>
                        <a:pt x="110617" y="128778"/>
                      </a:lnTo>
                      <a:lnTo>
                        <a:pt x="114681" y="136779"/>
                      </a:lnTo>
                      <a:lnTo>
                        <a:pt x="116713" y="138811"/>
                      </a:lnTo>
                      <a:lnTo>
                        <a:pt x="118745" y="142875"/>
                      </a:lnTo>
                      <a:lnTo>
                        <a:pt x="120650" y="144907"/>
                      </a:lnTo>
                      <a:lnTo>
                        <a:pt x="122682" y="148844"/>
                      </a:lnTo>
                      <a:lnTo>
                        <a:pt x="124714" y="150876"/>
                      </a:lnTo>
                      <a:lnTo>
                        <a:pt x="124714" y="152908"/>
                      </a:lnTo>
                      <a:lnTo>
                        <a:pt x="126746" y="156972"/>
                      </a:lnTo>
                      <a:lnTo>
                        <a:pt x="130810" y="161036"/>
                      </a:lnTo>
                      <a:lnTo>
                        <a:pt x="132842" y="164973"/>
                      </a:lnTo>
                      <a:lnTo>
                        <a:pt x="132842" y="167005"/>
                      </a:lnTo>
                      <a:lnTo>
                        <a:pt x="134747" y="171069"/>
                      </a:lnTo>
                      <a:lnTo>
                        <a:pt x="134747" y="173101"/>
                      </a:lnTo>
                      <a:lnTo>
                        <a:pt x="138811" y="177038"/>
                      </a:lnTo>
                      <a:lnTo>
                        <a:pt x="140843" y="181102"/>
                      </a:lnTo>
                      <a:lnTo>
                        <a:pt x="140843" y="185166"/>
                      </a:lnTo>
                      <a:lnTo>
                        <a:pt x="142875" y="187071"/>
                      </a:lnTo>
                      <a:lnTo>
                        <a:pt x="144907" y="191135"/>
                      </a:lnTo>
                      <a:lnTo>
                        <a:pt x="144907" y="193167"/>
                      </a:lnTo>
                      <a:lnTo>
                        <a:pt x="146812" y="193167"/>
                      </a:lnTo>
                      <a:lnTo>
                        <a:pt x="146812" y="197231"/>
                      </a:lnTo>
                      <a:lnTo>
                        <a:pt x="148844" y="199263"/>
                      </a:lnTo>
                      <a:lnTo>
                        <a:pt x="148844" y="201168"/>
                      </a:lnTo>
                      <a:lnTo>
                        <a:pt x="156972" y="217297"/>
                      </a:lnTo>
                      <a:lnTo>
                        <a:pt x="247396" y="187071"/>
                      </a:lnTo>
                      <a:lnTo>
                        <a:pt x="183134" y="181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2816098" y="2240788"/>
                  <a:ext cx="388367" cy="2473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367" h="247397">
                      <a:moveTo>
                        <a:pt x="370205" y="8001"/>
                      </a:moveTo>
                      <a:lnTo>
                        <a:pt x="374269" y="12065"/>
                      </a:lnTo>
                      <a:lnTo>
                        <a:pt x="376301" y="16002"/>
                      </a:lnTo>
                      <a:lnTo>
                        <a:pt x="378206" y="16002"/>
                      </a:lnTo>
                      <a:lnTo>
                        <a:pt x="378206" y="18034"/>
                      </a:lnTo>
                      <a:lnTo>
                        <a:pt x="380238" y="20066"/>
                      </a:lnTo>
                      <a:lnTo>
                        <a:pt x="380238" y="24130"/>
                      </a:lnTo>
                      <a:lnTo>
                        <a:pt x="384302" y="28067"/>
                      </a:lnTo>
                      <a:lnTo>
                        <a:pt x="384302" y="34163"/>
                      </a:lnTo>
                      <a:lnTo>
                        <a:pt x="386334" y="38227"/>
                      </a:lnTo>
                      <a:lnTo>
                        <a:pt x="386334" y="48260"/>
                      </a:lnTo>
                      <a:lnTo>
                        <a:pt x="388366" y="54229"/>
                      </a:lnTo>
                      <a:lnTo>
                        <a:pt x="388366" y="62357"/>
                      </a:lnTo>
                      <a:lnTo>
                        <a:pt x="386334" y="66294"/>
                      </a:lnTo>
                      <a:lnTo>
                        <a:pt x="386334" y="82423"/>
                      </a:lnTo>
                      <a:lnTo>
                        <a:pt x="384302" y="84455"/>
                      </a:lnTo>
                      <a:lnTo>
                        <a:pt x="384302" y="92456"/>
                      </a:lnTo>
                      <a:lnTo>
                        <a:pt x="382270" y="94488"/>
                      </a:lnTo>
                      <a:lnTo>
                        <a:pt x="382270" y="98552"/>
                      </a:lnTo>
                      <a:lnTo>
                        <a:pt x="380238" y="102489"/>
                      </a:lnTo>
                      <a:lnTo>
                        <a:pt x="380238" y="106553"/>
                      </a:lnTo>
                      <a:lnTo>
                        <a:pt x="378206" y="108585"/>
                      </a:lnTo>
                      <a:lnTo>
                        <a:pt x="378206" y="112649"/>
                      </a:lnTo>
                      <a:lnTo>
                        <a:pt x="374269" y="120650"/>
                      </a:lnTo>
                      <a:lnTo>
                        <a:pt x="374269" y="122682"/>
                      </a:lnTo>
                      <a:lnTo>
                        <a:pt x="370205" y="126746"/>
                      </a:lnTo>
                      <a:lnTo>
                        <a:pt x="370205" y="130683"/>
                      </a:lnTo>
                      <a:lnTo>
                        <a:pt x="362204" y="146812"/>
                      </a:lnTo>
                      <a:lnTo>
                        <a:pt x="362204" y="148844"/>
                      </a:lnTo>
                      <a:lnTo>
                        <a:pt x="356108" y="154813"/>
                      </a:lnTo>
                      <a:lnTo>
                        <a:pt x="352171" y="162941"/>
                      </a:lnTo>
                      <a:lnTo>
                        <a:pt x="348107" y="164973"/>
                      </a:lnTo>
                      <a:lnTo>
                        <a:pt x="348107" y="168910"/>
                      </a:lnTo>
                      <a:lnTo>
                        <a:pt x="344043" y="170942"/>
                      </a:lnTo>
                      <a:lnTo>
                        <a:pt x="339979" y="178943"/>
                      </a:lnTo>
                      <a:lnTo>
                        <a:pt x="336042" y="180975"/>
                      </a:lnTo>
                      <a:lnTo>
                        <a:pt x="334010" y="185039"/>
                      </a:lnTo>
                      <a:lnTo>
                        <a:pt x="327914" y="191135"/>
                      </a:lnTo>
                      <a:lnTo>
                        <a:pt x="323977" y="193040"/>
                      </a:lnTo>
                      <a:lnTo>
                        <a:pt x="319913" y="201168"/>
                      </a:lnTo>
                      <a:lnTo>
                        <a:pt x="311912" y="205105"/>
                      </a:lnTo>
                      <a:lnTo>
                        <a:pt x="305816" y="211201"/>
                      </a:lnTo>
                      <a:lnTo>
                        <a:pt x="301752" y="213233"/>
                      </a:lnTo>
                      <a:lnTo>
                        <a:pt x="297815" y="217170"/>
                      </a:lnTo>
                      <a:lnTo>
                        <a:pt x="293751" y="219202"/>
                      </a:lnTo>
                      <a:lnTo>
                        <a:pt x="291719" y="219202"/>
                      </a:lnTo>
                      <a:lnTo>
                        <a:pt x="287782" y="223266"/>
                      </a:lnTo>
                      <a:lnTo>
                        <a:pt x="281686" y="225298"/>
                      </a:lnTo>
                      <a:lnTo>
                        <a:pt x="277622" y="225298"/>
                      </a:lnTo>
                      <a:lnTo>
                        <a:pt x="275717" y="229362"/>
                      </a:lnTo>
                      <a:lnTo>
                        <a:pt x="271653" y="229362"/>
                      </a:lnTo>
                      <a:lnTo>
                        <a:pt x="265557" y="231267"/>
                      </a:lnTo>
                      <a:lnTo>
                        <a:pt x="263652" y="233299"/>
                      </a:lnTo>
                      <a:lnTo>
                        <a:pt x="253492" y="237363"/>
                      </a:lnTo>
                      <a:lnTo>
                        <a:pt x="249555" y="239395"/>
                      </a:lnTo>
                      <a:lnTo>
                        <a:pt x="243459" y="239395"/>
                      </a:lnTo>
                      <a:lnTo>
                        <a:pt x="239395" y="241427"/>
                      </a:lnTo>
                      <a:lnTo>
                        <a:pt x="231394" y="241427"/>
                      </a:lnTo>
                      <a:lnTo>
                        <a:pt x="219329" y="245364"/>
                      </a:lnTo>
                      <a:lnTo>
                        <a:pt x="205232" y="245364"/>
                      </a:lnTo>
                      <a:lnTo>
                        <a:pt x="199263" y="247396"/>
                      </a:lnTo>
                      <a:lnTo>
                        <a:pt x="177038" y="247396"/>
                      </a:lnTo>
                      <a:lnTo>
                        <a:pt x="171069" y="245364"/>
                      </a:lnTo>
                      <a:lnTo>
                        <a:pt x="154940" y="245364"/>
                      </a:lnTo>
                      <a:lnTo>
                        <a:pt x="146939" y="243332"/>
                      </a:lnTo>
                      <a:lnTo>
                        <a:pt x="142875" y="241427"/>
                      </a:lnTo>
                      <a:lnTo>
                        <a:pt x="138811" y="241427"/>
                      </a:lnTo>
                      <a:lnTo>
                        <a:pt x="132842" y="239395"/>
                      </a:lnTo>
                      <a:lnTo>
                        <a:pt x="128778" y="239395"/>
                      </a:lnTo>
                      <a:lnTo>
                        <a:pt x="118745" y="235331"/>
                      </a:lnTo>
                      <a:lnTo>
                        <a:pt x="112649" y="235331"/>
                      </a:lnTo>
                      <a:lnTo>
                        <a:pt x="100584" y="229362"/>
                      </a:lnTo>
                      <a:lnTo>
                        <a:pt x="96647" y="229362"/>
                      </a:lnTo>
                      <a:lnTo>
                        <a:pt x="92583" y="225298"/>
                      </a:lnTo>
                      <a:lnTo>
                        <a:pt x="88519" y="225298"/>
                      </a:lnTo>
                      <a:lnTo>
                        <a:pt x="76454" y="219202"/>
                      </a:lnTo>
                      <a:lnTo>
                        <a:pt x="74422" y="217170"/>
                      </a:lnTo>
                      <a:lnTo>
                        <a:pt x="70485" y="215265"/>
                      </a:lnTo>
                      <a:lnTo>
                        <a:pt x="64389" y="209169"/>
                      </a:lnTo>
                      <a:lnTo>
                        <a:pt x="60452" y="209169"/>
                      </a:lnTo>
                      <a:lnTo>
                        <a:pt x="52324" y="201168"/>
                      </a:lnTo>
                      <a:lnTo>
                        <a:pt x="48260" y="199136"/>
                      </a:lnTo>
                      <a:lnTo>
                        <a:pt x="46355" y="197104"/>
                      </a:lnTo>
                      <a:lnTo>
                        <a:pt x="44323" y="193040"/>
                      </a:lnTo>
                      <a:lnTo>
                        <a:pt x="42291" y="191135"/>
                      </a:lnTo>
                      <a:lnTo>
                        <a:pt x="38227" y="189103"/>
                      </a:lnTo>
                      <a:lnTo>
                        <a:pt x="34290" y="185039"/>
                      </a:lnTo>
                      <a:lnTo>
                        <a:pt x="32258" y="180975"/>
                      </a:lnTo>
                      <a:lnTo>
                        <a:pt x="26162" y="175006"/>
                      </a:lnTo>
                      <a:lnTo>
                        <a:pt x="24130" y="170942"/>
                      </a:lnTo>
                      <a:lnTo>
                        <a:pt x="22225" y="168910"/>
                      </a:lnTo>
                      <a:lnTo>
                        <a:pt x="20193" y="164973"/>
                      </a:lnTo>
                      <a:lnTo>
                        <a:pt x="20193" y="162941"/>
                      </a:lnTo>
                      <a:lnTo>
                        <a:pt x="16129" y="160909"/>
                      </a:lnTo>
                      <a:lnTo>
                        <a:pt x="16129" y="158877"/>
                      </a:lnTo>
                      <a:lnTo>
                        <a:pt x="14097" y="154813"/>
                      </a:lnTo>
                      <a:lnTo>
                        <a:pt x="14097" y="152908"/>
                      </a:lnTo>
                      <a:lnTo>
                        <a:pt x="12065" y="148844"/>
                      </a:lnTo>
                      <a:lnTo>
                        <a:pt x="10033" y="146812"/>
                      </a:lnTo>
                      <a:lnTo>
                        <a:pt x="10033" y="142748"/>
                      </a:lnTo>
                      <a:lnTo>
                        <a:pt x="8128" y="138811"/>
                      </a:lnTo>
                      <a:lnTo>
                        <a:pt x="8128" y="136779"/>
                      </a:lnTo>
                      <a:lnTo>
                        <a:pt x="6096" y="134747"/>
                      </a:lnTo>
                      <a:lnTo>
                        <a:pt x="6096" y="132715"/>
                      </a:lnTo>
                      <a:lnTo>
                        <a:pt x="4064" y="130683"/>
                      </a:lnTo>
                      <a:lnTo>
                        <a:pt x="4064" y="122682"/>
                      </a:lnTo>
                      <a:lnTo>
                        <a:pt x="2032" y="120650"/>
                      </a:lnTo>
                      <a:lnTo>
                        <a:pt x="2032" y="114681"/>
                      </a:lnTo>
                      <a:lnTo>
                        <a:pt x="0" y="110617"/>
                      </a:lnTo>
                      <a:lnTo>
                        <a:pt x="0" y="86487"/>
                      </a:lnTo>
                      <a:lnTo>
                        <a:pt x="20193" y="82423"/>
                      </a:lnTo>
                      <a:lnTo>
                        <a:pt x="108712" y="54229"/>
                      </a:lnTo>
                      <a:lnTo>
                        <a:pt x="124714" y="100584"/>
                      </a:lnTo>
                      <a:lnTo>
                        <a:pt x="54356" y="122682"/>
                      </a:lnTo>
                      <a:lnTo>
                        <a:pt x="56388" y="124714"/>
                      </a:lnTo>
                      <a:lnTo>
                        <a:pt x="56388" y="126746"/>
                      </a:lnTo>
                      <a:lnTo>
                        <a:pt x="58420" y="130683"/>
                      </a:lnTo>
                      <a:lnTo>
                        <a:pt x="60452" y="132715"/>
                      </a:lnTo>
                      <a:lnTo>
                        <a:pt x="62357" y="136779"/>
                      </a:lnTo>
                      <a:lnTo>
                        <a:pt x="64389" y="138811"/>
                      </a:lnTo>
                      <a:lnTo>
                        <a:pt x="64389" y="142748"/>
                      </a:lnTo>
                      <a:lnTo>
                        <a:pt x="68453" y="144780"/>
                      </a:lnTo>
                      <a:lnTo>
                        <a:pt x="68453" y="146812"/>
                      </a:lnTo>
                      <a:lnTo>
                        <a:pt x="76454" y="154813"/>
                      </a:lnTo>
                      <a:lnTo>
                        <a:pt x="78486" y="158877"/>
                      </a:lnTo>
                      <a:lnTo>
                        <a:pt x="80518" y="160909"/>
                      </a:lnTo>
                      <a:lnTo>
                        <a:pt x="84582" y="162941"/>
                      </a:lnTo>
                      <a:lnTo>
                        <a:pt x="90551" y="168910"/>
                      </a:lnTo>
                      <a:lnTo>
                        <a:pt x="106680" y="177038"/>
                      </a:lnTo>
                      <a:lnTo>
                        <a:pt x="108712" y="178943"/>
                      </a:lnTo>
                      <a:lnTo>
                        <a:pt x="110744" y="178943"/>
                      </a:lnTo>
                      <a:lnTo>
                        <a:pt x="112649" y="180975"/>
                      </a:lnTo>
                      <a:lnTo>
                        <a:pt x="116713" y="180975"/>
                      </a:lnTo>
                      <a:lnTo>
                        <a:pt x="120777" y="185039"/>
                      </a:lnTo>
                      <a:lnTo>
                        <a:pt x="124714" y="185039"/>
                      </a:lnTo>
                      <a:lnTo>
                        <a:pt x="128778" y="187071"/>
                      </a:lnTo>
                      <a:lnTo>
                        <a:pt x="132842" y="187071"/>
                      </a:lnTo>
                      <a:lnTo>
                        <a:pt x="134874" y="189103"/>
                      </a:lnTo>
                      <a:lnTo>
                        <a:pt x="138811" y="191135"/>
                      </a:lnTo>
                      <a:lnTo>
                        <a:pt x="144907" y="191135"/>
                      </a:lnTo>
                      <a:lnTo>
                        <a:pt x="146939" y="193040"/>
                      </a:lnTo>
                      <a:lnTo>
                        <a:pt x="156972" y="193040"/>
                      </a:lnTo>
                      <a:lnTo>
                        <a:pt x="161036" y="195072"/>
                      </a:lnTo>
                      <a:lnTo>
                        <a:pt x="173101" y="195072"/>
                      </a:lnTo>
                      <a:lnTo>
                        <a:pt x="177038" y="197104"/>
                      </a:lnTo>
                      <a:lnTo>
                        <a:pt x="203200" y="197104"/>
                      </a:lnTo>
                      <a:lnTo>
                        <a:pt x="211328" y="193040"/>
                      </a:lnTo>
                      <a:lnTo>
                        <a:pt x="225425" y="193040"/>
                      </a:lnTo>
                      <a:lnTo>
                        <a:pt x="229362" y="191135"/>
                      </a:lnTo>
                      <a:lnTo>
                        <a:pt x="233426" y="191135"/>
                      </a:lnTo>
                      <a:lnTo>
                        <a:pt x="241427" y="187071"/>
                      </a:lnTo>
                      <a:lnTo>
                        <a:pt x="245491" y="187071"/>
                      </a:lnTo>
                      <a:lnTo>
                        <a:pt x="249555" y="185039"/>
                      </a:lnTo>
                      <a:lnTo>
                        <a:pt x="253492" y="185039"/>
                      </a:lnTo>
                      <a:lnTo>
                        <a:pt x="255524" y="180975"/>
                      </a:lnTo>
                      <a:lnTo>
                        <a:pt x="259588" y="180975"/>
                      </a:lnTo>
                      <a:lnTo>
                        <a:pt x="263652" y="177038"/>
                      </a:lnTo>
                      <a:lnTo>
                        <a:pt x="265557" y="177038"/>
                      </a:lnTo>
                      <a:lnTo>
                        <a:pt x="269621" y="175006"/>
                      </a:lnTo>
                      <a:lnTo>
                        <a:pt x="271653" y="170942"/>
                      </a:lnTo>
                      <a:lnTo>
                        <a:pt x="275717" y="170942"/>
                      </a:lnTo>
                      <a:lnTo>
                        <a:pt x="281686" y="164973"/>
                      </a:lnTo>
                      <a:lnTo>
                        <a:pt x="283718" y="164973"/>
                      </a:lnTo>
                      <a:lnTo>
                        <a:pt x="287782" y="162941"/>
                      </a:lnTo>
                      <a:lnTo>
                        <a:pt x="289687" y="158877"/>
                      </a:lnTo>
                      <a:lnTo>
                        <a:pt x="295783" y="152908"/>
                      </a:lnTo>
                      <a:lnTo>
                        <a:pt x="297815" y="148844"/>
                      </a:lnTo>
                      <a:lnTo>
                        <a:pt x="301752" y="146812"/>
                      </a:lnTo>
                      <a:lnTo>
                        <a:pt x="301752" y="144780"/>
                      </a:lnTo>
                      <a:lnTo>
                        <a:pt x="307848" y="138811"/>
                      </a:lnTo>
                      <a:lnTo>
                        <a:pt x="307848" y="136779"/>
                      </a:lnTo>
                      <a:lnTo>
                        <a:pt x="309880" y="134747"/>
                      </a:lnTo>
                      <a:lnTo>
                        <a:pt x="309880" y="132715"/>
                      </a:lnTo>
                      <a:lnTo>
                        <a:pt x="313944" y="130683"/>
                      </a:lnTo>
                      <a:lnTo>
                        <a:pt x="313944" y="128651"/>
                      </a:lnTo>
                      <a:lnTo>
                        <a:pt x="315849" y="126746"/>
                      </a:lnTo>
                      <a:lnTo>
                        <a:pt x="315849" y="122682"/>
                      </a:lnTo>
                      <a:lnTo>
                        <a:pt x="319913" y="120650"/>
                      </a:lnTo>
                      <a:lnTo>
                        <a:pt x="319913" y="118618"/>
                      </a:lnTo>
                      <a:lnTo>
                        <a:pt x="323977" y="114681"/>
                      </a:lnTo>
                      <a:lnTo>
                        <a:pt x="323977" y="110617"/>
                      </a:lnTo>
                      <a:lnTo>
                        <a:pt x="326009" y="108585"/>
                      </a:lnTo>
                      <a:lnTo>
                        <a:pt x="329946" y="100584"/>
                      </a:lnTo>
                      <a:lnTo>
                        <a:pt x="329946" y="96520"/>
                      </a:lnTo>
                      <a:lnTo>
                        <a:pt x="331978" y="94488"/>
                      </a:lnTo>
                      <a:lnTo>
                        <a:pt x="331978" y="88519"/>
                      </a:lnTo>
                      <a:lnTo>
                        <a:pt x="334010" y="84455"/>
                      </a:lnTo>
                      <a:lnTo>
                        <a:pt x="336042" y="82423"/>
                      </a:lnTo>
                      <a:lnTo>
                        <a:pt x="336042" y="74422"/>
                      </a:lnTo>
                      <a:lnTo>
                        <a:pt x="338074" y="72390"/>
                      </a:lnTo>
                      <a:lnTo>
                        <a:pt x="338074" y="60325"/>
                      </a:lnTo>
                      <a:lnTo>
                        <a:pt x="339979" y="58293"/>
                      </a:lnTo>
                      <a:lnTo>
                        <a:pt x="247523" y="86487"/>
                      </a:lnTo>
                      <a:lnTo>
                        <a:pt x="233426" y="38227"/>
                      </a:lnTo>
                      <a:lnTo>
                        <a:pt x="237490" y="38227"/>
                      </a:lnTo>
                      <a:lnTo>
                        <a:pt x="239395" y="36195"/>
                      </a:lnTo>
                      <a:lnTo>
                        <a:pt x="243459" y="34163"/>
                      </a:lnTo>
                      <a:lnTo>
                        <a:pt x="247523" y="34163"/>
                      </a:lnTo>
                      <a:lnTo>
                        <a:pt x="255524" y="30099"/>
                      </a:lnTo>
                      <a:lnTo>
                        <a:pt x="259588" y="30099"/>
                      </a:lnTo>
                      <a:lnTo>
                        <a:pt x="263652" y="28067"/>
                      </a:lnTo>
                      <a:lnTo>
                        <a:pt x="265557" y="28067"/>
                      </a:lnTo>
                      <a:lnTo>
                        <a:pt x="271653" y="26162"/>
                      </a:lnTo>
                      <a:lnTo>
                        <a:pt x="275717" y="24130"/>
                      </a:lnTo>
                      <a:lnTo>
                        <a:pt x="277622" y="24130"/>
                      </a:lnTo>
                      <a:lnTo>
                        <a:pt x="281686" y="22098"/>
                      </a:lnTo>
                      <a:lnTo>
                        <a:pt x="287782" y="22098"/>
                      </a:lnTo>
                      <a:lnTo>
                        <a:pt x="291719" y="20066"/>
                      </a:lnTo>
                      <a:lnTo>
                        <a:pt x="293751" y="18034"/>
                      </a:lnTo>
                      <a:lnTo>
                        <a:pt x="297815" y="18034"/>
                      </a:lnTo>
                      <a:lnTo>
                        <a:pt x="303784" y="16002"/>
                      </a:lnTo>
                      <a:lnTo>
                        <a:pt x="307848" y="16002"/>
                      </a:lnTo>
                      <a:lnTo>
                        <a:pt x="309880" y="13970"/>
                      </a:lnTo>
                      <a:lnTo>
                        <a:pt x="313944" y="12065"/>
                      </a:lnTo>
                      <a:lnTo>
                        <a:pt x="319913" y="12065"/>
                      </a:lnTo>
                      <a:lnTo>
                        <a:pt x="323977" y="10033"/>
                      </a:lnTo>
                      <a:lnTo>
                        <a:pt x="326009" y="8001"/>
                      </a:lnTo>
                      <a:lnTo>
                        <a:pt x="331978" y="8001"/>
                      </a:lnTo>
                      <a:lnTo>
                        <a:pt x="336042" y="5969"/>
                      </a:lnTo>
                      <a:lnTo>
                        <a:pt x="339979" y="5969"/>
                      </a:lnTo>
                      <a:lnTo>
                        <a:pt x="342011" y="3937"/>
                      </a:lnTo>
                      <a:lnTo>
                        <a:pt x="346075" y="1905"/>
                      </a:lnTo>
                      <a:lnTo>
                        <a:pt x="352171" y="1905"/>
                      </a:lnTo>
                      <a:lnTo>
                        <a:pt x="356108" y="0"/>
                      </a:lnTo>
                      <a:lnTo>
                        <a:pt x="3581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2973070" y="1514475"/>
                  <a:ext cx="484887" cy="8610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4887" h="861061">
                      <a:moveTo>
                        <a:pt x="456692" y="150876"/>
                      </a:moveTo>
                      <a:lnTo>
                        <a:pt x="468757" y="177038"/>
                      </a:lnTo>
                      <a:lnTo>
                        <a:pt x="472821" y="195072"/>
                      </a:lnTo>
                      <a:lnTo>
                        <a:pt x="480822" y="221234"/>
                      </a:lnTo>
                      <a:lnTo>
                        <a:pt x="482854" y="231394"/>
                      </a:lnTo>
                      <a:lnTo>
                        <a:pt x="482854" y="247396"/>
                      </a:lnTo>
                      <a:lnTo>
                        <a:pt x="484886" y="255524"/>
                      </a:lnTo>
                      <a:lnTo>
                        <a:pt x="484886" y="279654"/>
                      </a:lnTo>
                      <a:lnTo>
                        <a:pt x="482854" y="287655"/>
                      </a:lnTo>
                      <a:lnTo>
                        <a:pt x="482854" y="295656"/>
                      </a:lnTo>
                      <a:lnTo>
                        <a:pt x="472821" y="331978"/>
                      </a:lnTo>
                      <a:lnTo>
                        <a:pt x="468757" y="339979"/>
                      </a:lnTo>
                      <a:lnTo>
                        <a:pt x="466725" y="347980"/>
                      </a:lnTo>
                      <a:lnTo>
                        <a:pt x="462661" y="354076"/>
                      </a:lnTo>
                      <a:lnTo>
                        <a:pt x="460756" y="362077"/>
                      </a:lnTo>
                      <a:lnTo>
                        <a:pt x="452628" y="374142"/>
                      </a:lnTo>
                      <a:lnTo>
                        <a:pt x="446659" y="380238"/>
                      </a:lnTo>
                      <a:lnTo>
                        <a:pt x="434594" y="400304"/>
                      </a:lnTo>
                      <a:lnTo>
                        <a:pt x="416433" y="418465"/>
                      </a:lnTo>
                      <a:lnTo>
                        <a:pt x="412369" y="424434"/>
                      </a:lnTo>
                      <a:lnTo>
                        <a:pt x="398399" y="434594"/>
                      </a:lnTo>
                      <a:lnTo>
                        <a:pt x="386207" y="446659"/>
                      </a:lnTo>
                      <a:lnTo>
                        <a:pt x="380238" y="450596"/>
                      </a:lnTo>
                      <a:lnTo>
                        <a:pt x="374142" y="456692"/>
                      </a:lnTo>
                      <a:lnTo>
                        <a:pt x="366141" y="460629"/>
                      </a:lnTo>
                      <a:lnTo>
                        <a:pt x="346075" y="476758"/>
                      </a:lnTo>
                      <a:lnTo>
                        <a:pt x="305816" y="496951"/>
                      </a:lnTo>
                      <a:lnTo>
                        <a:pt x="297688" y="502920"/>
                      </a:lnTo>
                      <a:lnTo>
                        <a:pt x="289687" y="504952"/>
                      </a:lnTo>
                      <a:lnTo>
                        <a:pt x="281686" y="509016"/>
                      </a:lnTo>
                      <a:lnTo>
                        <a:pt x="273558" y="511048"/>
                      </a:lnTo>
                      <a:lnTo>
                        <a:pt x="255524" y="519049"/>
                      </a:lnTo>
                      <a:lnTo>
                        <a:pt x="247396" y="521081"/>
                      </a:lnTo>
                      <a:lnTo>
                        <a:pt x="229362" y="529082"/>
                      </a:lnTo>
                      <a:lnTo>
                        <a:pt x="213233" y="533146"/>
                      </a:lnTo>
                      <a:lnTo>
                        <a:pt x="205232" y="537083"/>
                      </a:lnTo>
                      <a:lnTo>
                        <a:pt x="195199" y="539115"/>
                      </a:lnTo>
                      <a:lnTo>
                        <a:pt x="191135" y="539115"/>
                      </a:lnTo>
                      <a:lnTo>
                        <a:pt x="189103" y="541147"/>
                      </a:lnTo>
                      <a:lnTo>
                        <a:pt x="183007" y="541147"/>
                      </a:lnTo>
                      <a:lnTo>
                        <a:pt x="179070" y="543179"/>
                      </a:lnTo>
                      <a:lnTo>
                        <a:pt x="172974" y="543179"/>
                      </a:lnTo>
                      <a:lnTo>
                        <a:pt x="169037" y="545211"/>
                      </a:lnTo>
                      <a:lnTo>
                        <a:pt x="167005" y="547243"/>
                      </a:lnTo>
                      <a:lnTo>
                        <a:pt x="158877" y="547243"/>
                      </a:lnTo>
                      <a:lnTo>
                        <a:pt x="156972" y="549275"/>
                      </a:lnTo>
                      <a:lnTo>
                        <a:pt x="150876" y="549275"/>
                      </a:lnTo>
                      <a:lnTo>
                        <a:pt x="146812" y="551180"/>
                      </a:lnTo>
                      <a:lnTo>
                        <a:pt x="144780" y="553212"/>
                      </a:lnTo>
                      <a:lnTo>
                        <a:pt x="140843" y="553212"/>
                      </a:lnTo>
                      <a:lnTo>
                        <a:pt x="136779" y="555244"/>
                      </a:lnTo>
                      <a:lnTo>
                        <a:pt x="134747" y="555244"/>
                      </a:lnTo>
                      <a:lnTo>
                        <a:pt x="130810" y="557276"/>
                      </a:lnTo>
                      <a:lnTo>
                        <a:pt x="128778" y="557276"/>
                      </a:lnTo>
                      <a:lnTo>
                        <a:pt x="124714" y="559308"/>
                      </a:lnTo>
                      <a:lnTo>
                        <a:pt x="120650" y="559308"/>
                      </a:lnTo>
                      <a:lnTo>
                        <a:pt x="118745" y="561340"/>
                      </a:lnTo>
                      <a:lnTo>
                        <a:pt x="114681" y="563245"/>
                      </a:lnTo>
                      <a:lnTo>
                        <a:pt x="112649" y="563245"/>
                      </a:lnTo>
                      <a:lnTo>
                        <a:pt x="110617" y="565277"/>
                      </a:lnTo>
                      <a:lnTo>
                        <a:pt x="106680" y="567309"/>
                      </a:lnTo>
                      <a:lnTo>
                        <a:pt x="102616" y="571373"/>
                      </a:lnTo>
                      <a:lnTo>
                        <a:pt x="98552" y="571373"/>
                      </a:lnTo>
                      <a:lnTo>
                        <a:pt x="96520" y="575310"/>
                      </a:lnTo>
                      <a:lnTo>
                        <a:pt x="94488" y="575310"/>
                      </a:lnTo>
                      <a:lnTo>
                        <a:pt x="92583" y="577342"/>
                      </a:lnTo>
                      <a:lnTo>
                        <a:pt x="88519" y="579374"/>
                      </a:lnTo>
                      <a:lnTo>
                        <a:pt x="80518" y="587375"/>
                      </a:lnTo>
                      <a:lnTo>
                        <a:pt x="76454" y="589407"/>
                      </a:lnTo>
                      <a:lnTo>
                        <a:pt x="74422" y="591439"/>
                      </a:lnTo>
                      <a:lnTo>
                        <a:pt x="74422" y="595503"/>
                      </a:lnTo>
                      <a:lnTo>
                        <a:pt x="70358" y="597535"/>
                      </a:lnTo>
                      <a:lnTo>
                        <a:pt x="70358" y="599567"/>
                      </a:lnTo>
                      <a:lnTo>
                        <a:pt x="66421" y="601472"/>
                      </a:lnTo>
                      <a:lnTo>
                        <a:pt x="66421" y="603504"/>
                      </a:lnTo>
                      <a:lnTo>
                        <a:pt x="64389" y="607568"/>
                      </a:lnTo>
                      <a:lnTo>
                        <a:pt x="62357" y="609600"/>
                      </a:lnTo>
                      <a:lnTo>
                        <a:pt x="60325" y="613537"/>
                      </a:lnTo>
                      <a:lnTo>
                        <a:pt x="60325" y="615569"/>
                      </a:lnTo>
                      <a:lnTo>
                        <a:pt x="58293" y="617601"/>
                      </a:lnTo>
                      <a:lnTo>
                        <a:pt x="58293" y="621665"/>
                      </a:lnTo>
                      <a:lnTo>
                        <a:pt x="54356" y="625602"/>
                      </a:lnTo>
                      <a:lnTo>
                        <a:pt x="54356" y="633730"/>
                      </a:lnTo>
                      <a:lnTo>
                        <a:pt x="52324" y="635762"/>
                      </a:lnTo>
                      <a:lnTo>
                        <a:pt x="52324" y="641731"/>
                      </a:lnTo>
                      <a:lnTo>
                        <a:pt x="50292" y="645795"/>
                      </a:lnTo>
                      <a:lnTo>
                        <a:pt x="50292" y="679958"/>
                      </a:lnTo>
                      <a:lnTo>
                        <a:pt x="52324" y="684022"/>
                      </a:lnTo>
                      <a:lnTo>
                        <a:pt x="52324" y="698119"/>
                      </a:lnTo>
                      <a:lnTo>
                        <a:pt x="54356" y="700151"/>
                      </a:lnTo>
                      <a:lnTo>
                        <a:pt x="54356" y="706120"/>
                      </a:lnTo>
                      <a:lnTo>
                        <a:pt x="56261" y="708152"/>
                      </a:lnTo>
                      <a:lnTo>
                        <a:pt x="56261" y="710184"/>
                      </a:lnTo>
                      <a:lnTo>
                        <a:pt x="58293" y="712216"/>
                      </a:lnTo>
                      <a:lnTo>
                        <a:pt x="58293" y="714248"/>
                      </a:lnTo>
                      <a:lnTo>
                        <a:pt x="60325" y="716153"/>
                      </a:lnTo>
                      <a:lnTo>
                        <a:pt x="60325" y="722249"/>
                      </a:lnTo>
                      <a:lnTo>
                        <a:pt x="64389" y="726313"/>
                      </a:lnTo>
                      <a:lnTo>
                        <a:pt x="64389" y="728218"/>
                      </a:lnTo>
                      <a:lnTo>
                        <a:pt x="66421" y="732282"/>
                      </a:lnTo>
                      <a:lnTo>
                        <a:pt x="66421" y="734314"/>
                      </a:lnTo>
                      <a:lnTo>
                        <a:pt x="70358" y="738378"/>
                      </a:lnTo>
                      <a:lnTo>
                        <a:pt x="70358" y="742315"/>
                      </a:lnTo>
                      <a:lnTo>
                        <a:pt x="74422" y="744347"/>
                      </a:lnTo>
                      <a:lnTo>
                        <a:pt x="74422" y="746379"/>
                      </a:lnTo>
                      <a:lnTo>
                        <a:pt x="76454" y="748411"/>
                      </a:lnTo>
                      <a:lnTo>
                        <a:pt x="76454" y="750443"/>
                      </a:lnTo>
                      <a:lnTo>
                        <a:pt x="78486" y="754380"/>
                      </a:lnTo>
                      <a:lnTo>
                        <a:pt x="82423" y="758444"/>
                      </a:lnTo>
                      <a:lnTo>
                        <a:pt x="82423" y="760476"/>
                      </a:lnTo>
                      <a:lnTo>
                        <a:pt x="86487" y="764540"/>
                      </a:lnTo>
                      <a:lnTo>
                        <a:pt x="86487" y="766445"/>
                      </a:lnTo>
                      <a:lnTo>
                        <a:pt x="90551" y="768477"/>
                      </a:lnTo>
                      <a:lnTo>
                        <a:pt x="90551" y="770509"/>
                      </a:lnTo>
                      <a:lnTo>
                        <a:pt x="92583" y="772541"/>
                      </a:lnTo>
                      <a:lnTo>
                        <a:pt x="94488" y="776605"/>
                      </a:lnTo>
                      <a:lnTo>
                        <a:pt x="100584" y="782574"/>
                      </a:lnTo>
                      <a:lnTo>
                        <a:pt x="102616" y="786638"/>
                      </a:lnTo>
                      <a:lnTo>
                        <a:pt x="106680" y="788670"/>
                      </a:lnTo>
                      <a:lnTo>
                        <a:pt x="106680" y="790575"/>
                      </a:lnTo>
                      <a:lnTo>
                        <a:pt x="126746" y="810768"/>
                      </a:lnTo>
                      <a:lnTo>
                        <a:pt x="130810" y="812800"/>
                      </a:lnTo>
                      <a:lnTo>
                        <a:pt x="130810" y="814832"/>
                      </a:lnTo>
                      <a:lnTo>
                        <a:pt x="136779" y="820801"/>
                      </a:lnTo>
                      <a:lnTo>
                        <a:pt x="140843" y="822833"/>
                      </a:lnTo>
                      <a:lnTo>
                        <a:pt x="108585" y="861060"/>
                      </a:lnTo>
                      <a:lnTo>
                        <a:pt x="102616" y="856996"/>
                      </a:lnTo>
                      <a:lnTo>
                        <a:pt x="94488" y="848995"/>
                      </a:lnTo>
                      <a:lnTo>
                        <a:pt x="92583" y="844931"/>
                      </a:lnTo>
                      <a:lnTo>
                        <a:pt x="86487" y="842899"/>
                      </a:lnTo>
                      <a:lnTo>
                        <a:pt x="84455" y="838962"/>
                      </a:lnTo>
                      <a:lnTo>
                        <a:pt x="76454" y="830834"/>
                      </a:lnTo>
                      <a:lnTo>
                        <a:pt x="74422" y="826897"/>
                      </a:lnTo>
                      <a:lnTo>
                        <a:pt x="70358" y="824865"/>
                      </a:lnTo>
                      <a:lnTo>
                        <a:pt x="66421" y="820801"/>
                      </a:lnTo>
                      <a:lnTo>
                        <a:pt x="64389" y="816737"/>
                      </a:lnTo>
                      <a:lnTo>
                        <a:pt x="54356" y="806704"/>
                      </a:lnTo>
                      <a:lnTo>
                        <a:pt x="50292" y="798703"/>
                      </a:lnTo>
                      <a:lnTo>
                        <a:pt x="44196" y="792607"/>
                      </a:lnTo>
                      <a:lnTo>
                        <a:pt x="42291" y="788670"/>
                      </a:lnTo>
                      <a:lnTo>
                        <a:pt x="40259" y="786638"/>
                      </a:lnTo>
                      <a:lnTo>
                        <a:pt x="38227" y="782574"/>
                      </a:lnTo>
                      <a:lnTo>
                        <a:pt x="36195" y="780542"/>
                      </a:lnTo>
                      <a:lnTo>
                        <a:pt x="32131" y="772541"/>
                      </a:lnTo>
                      <a:lnTo>
                        <a:pt x="30226" y="770509"/>
                      </a:lnTo>
                      <a:lnTo>
                        <a:pt x="28194" y="766445"/>
                      </a:lnTo>
                      <a:lnTo>
                        <a:pt x="26162" y="764540"/>
                      </a:lnTo>
                      <a:lnTo>
                        <a:pt x="22098" y="756412"/>
                      </a:lnTo>
                      <a:lnTo>
                        <a:pt x="22098" y="754380"/>
                      </a:lnTo>
                      <a:lnTo>
                        <a:pt x="20066" y="750443"/>
                      </a:lnTo>
                      <a:lnTo>
                        <a:pt x="18034" y="748411"/>
                      </a:lnTo>
                      <a:lnTo>
                        <a:pt x="16129" y="744347"/>
                      </a:lnTo>
                      <a:lnTo>
                        <a:pt x="16129" y="742315"/>
                      </a:lnTo>
                      <a:lnTo>
                        <a:pt x="12065" y="734314"/>
                      </a:lnTo>
                      <a:lnTo>
                        <a:pt x="12065" y="732282"/>
                      </a:lnTo>
                      <a:lnTo>
                        <a:pt x="10033" y="728218"/>
                      </a:lnTo>
                      <a:lnTo>
                        <a:pt x="10033" y="724281"/>
                      </a:lnTo>
                      <a:lnTo>
                        <a:pt x="8001" y="720217"/>
                      </a:lnTo>
                      <a:lnTo>
                        <a:pt x="5969" y="718185"/>
                      </a:lnTo>
                      <a:lnTo>
                        <a:pt x="5969" y="710184"/>
                      </a:lnTo>
                      <a:lnTo>
                        <a:pt x="4064" y="706120"/>
                      </a:lnTo>
                      <a:lnTo>
                        <a:pt x="4064" y="700151"/>
                      </a:lnTo>
                      <a:lnTo>
                        <a:pt x="2032" y="696087"/>
                      </a:lnTo>
                      <a:lnTo>
                        <a:pt x="2032" y="692023"/>
                      </a:lnTo>
                      <a:lnTo>
                        <a:pt x="0" y="689991"/>
                      </a:lnTo>
                      <a:lnTo>
                        <a:pt x="0" y="649859"/>
                      </a:lnTo>
                      <a:lnTo>
                        <a:pt x="2032" y="645795"/>
                      </a:lnTo>
                      <a:lnTo>
                        <a:pt x="2032" y="639699"/>
                      </a:lnTo>
                      <a:lnTo>
                        <a:pt x="4064" y="633730"/>
                      </a:lnTo>
                      <a:lnTo>
                        <a:pt x="4064" y="625602"/>
                      </a:lnTo>
                      <a:lnTo>
                        <a:pt x="5969" y="619633"/>
                      </a:lnTo>
                      <a:lnTo>
                        <a:pt x="5969" y="615569"/>
                      </a:lnTo>
                      <a:lnTo>
                        <a:pt x="10033" y="607568"/>
                      </a:lnTo>
                      <a:lnTo>
                        <a:pt x="10033" y="603504"/>
                      </a:lnTo>
                      <a:lnTo>
                        <a:pt x="16129" y="591439"/>
                      </a:lnTo>
                      <a:lnTo>
                        <a:pt x="16129" y="587375"/>
                      </a:lnTo>
                      <a:lnTo>
                        <a:pt x="20066" y="585470"/>
                      </a:lnTo>
                      <a:lnTo>
                        <a:pt x="20066" y="581406"/>
                      </a:lnTo>
                      <a:lnTo>
                        <a:pt x="22098" y="577342"/>
                      </a:lnTo>
                      <a:lnTo>
                        <a:pt x="26162" y="573405"/>
                      </a:lnTo>
                      <a:lnTo>
                        <a:pt x="28194" y="569341"/>
                      </a:lnTo>
                      <a:lnTo>
                        <a:pt x="32131" y="565277"/>
                      </a:lnTo>
                      <a:lnTo>
                        <a:pt x="34163" y="561340"/>
                      </a:lnTo>
                      <a:lnTo>
                        <a:pt x="36195" y="559308"/>
                      </a:lnTo>
                      <a:lnTo>
                        <a:pt x="38227" y="555244"/>
                      </a:lnTo>
                      <a:lnTo>
                        <a:pt x="42291" y="553212"/>
                      </a:lnTo>
                      <a:lnTo>
                        <a:pt x="44196" y="549275"/>
                      </a:lnTo>
                      <a:lnTo>
                        <a:pt x="52324" y="545211"/>
                      </a:lnTo>
                      <a:lnTo>
                        <a:pt x="54356" y="543179"/>
                      </a:lnTo>
                      <a:lnTo>
                        <a:pt x="58293" y="541147"/>
                      </a:lnTo>
                      <a:lnTo>
                        <a:pt x="60325" y="537083"/>
                      </a:lnTo>
                      <a:lnTo>
                        <a:pt x="64389" y="535178"/>
                      </a:lnTo>
                      <a:lnTo>
                        <a:pt x="66421" y="533146"/>
                      </a:lnTo>
                      <a:lnTo>
                        <a:pt x="74422" y="529082"/>
                      </a:lnTo>
                      <a:lnTo>
                        <a:pt x="76454" y="527050"/>
                      </a:lnTo>
                      <a:lnTo>
                        <a:pt x="84455" y="523113"/>
                      </a:lnTo>
                      <a:lnTo>
                        <a:pt x="86487" y="521081"/>
                      </a:lnTo>
                      <a:lnTo>
                        <a:pt x="92583" y="519049"/>
                      </a:lnTo>
                      <a:lnTo>
                        <a:pt x="96520" y="517017"/>
                      </a:lnTo>
                      <a:lnTo>
                        <a:pt x="98552" y="514985"/>
                      </a:lnTo>
                      <a:lnTo>
                        <a:pt x="102616" y="514985"/>
                      </a:lnTo>
                      <a:lnTo>
                        <a:pt x="106680" y="512953"/>
                      </a:lnTo>
                      <a:lnTo>
                        <a:pt x="112649" y="511048"/>
                      </a:lnTo>
                      <a:lnTo>
                        <a:pt x="114681" y="509016"/>
                      </a:lnTo>
                      <a:lnTo>
                        <a:pt x="118745" y="509016"/>
                      </a:lnTo>
                      <a:lnTo>
                        <a:pt x="122682" y="506984"/>
                      </a:lnTo>
                      <a:lnTo>
                        <a:pt x="128778" y="504952"/>
                      </a:lnTo>
                      <a:lnTo>
                        <a:pt x="130810" y="504952"/>
                      </a:lnTo>
                      <a:lnTo>
                        <a:pt x="136779" y="502920"/>
                      </a:lnTo>
                      <a:lnTo>
                        <a:pt x="140843" y="502920"/>
                      </a:lnTo>
                      <a:lnTo>
                        <a:pt x="150876" y="498856"/>
                      </a:lnTo>
                      <a:lnTo>
                        <a:pt x="154940" y="498856"/>
                      </a:lnTo>
                      <a:lnTo>
                        <a:pt x="162941" y="494919"/>
                      </a:lnTo>
                      <a:lnTo>
                        <a:pt x="169037" y="494919"/>
                      </a:lnTo>
                      <a:lnTo>
                        <a:pt x="172974" y="492887"/>
                      </a:lnTo>
                      <a:lnTo>
                        <a:pt x="179070" y="492887"/>
                      </a:lnTo>
                      <a:lnTo>
                        <a:pt x="183007" y="490855"/>
                      </a:lnTo>
                      <a:lnTo>
                        <a:pt x="199136" y="486791"/>
                      </a:lnTo>
                      <a:lnTo>
                        <a:pt x="205232" y="482854"/>
                      </a:lnTo>
                      <a:lnTo>
                        <a:pt x="227330" y="476758"/>
                      </a:lnTo>
                      <a:lnTo>
                        <a:pt x="235331" y="472821"/>
                      </a:lnTo>
                      <a:lnTo>
                        <a:pt x="243459" y="470789"/>
                      </a:lnTo>
                      <a:lnTo>
                        <a:pt x="249428" y="466725"/>
                      </a:lnTo>
                      <a:lnTo>
                        <a:pt x="255524" y="464693"/>
                      </a:lnTo>
                      <a:lnTo>
                        <a:pt x="263525" y="460629"/>
                      </a:lnTo>
                      <a:lnTo>
                        <a:pt x="271653" y="458724"/>
                      </a:lnTo>
                      <a:lnTo>
                        <a:pt x="277622" y="454660"/>
                      </a:lnTo>
                      <a:lnTo>
                        <a:pt x="283718" y="452628"/>
                      </a:lnTo>
                      <a:lnTo>
                        <a:pt x="303784" y="440563"/>
                      </a:lnTo>
                      <a:lnTo>
                        <a:pt x="309880" y="438531"/>
                      </a:lnTo>
                      <a:lnTo>
                        <a:pt x="329946" y="424434"/>
                      </a:lnTo>
                      <a:lnTo>
                        <a:pt x="335915" y="422402"/>
                      </a:lnTo>
                      <a:lnTo>
                        <a:pt x="347980" y="414401"/>
                      </a:lnTo>
                      <a:lnTo>
                        <a:pt x="352044" y="410337"/>
                      </a:lnTo>
                      <a:lnTo>
                        <a:pt x="358140" y="406400"/>
                      </a:lnTo>
                      <a:lnTo>
                        <a:pt x="368173" y="396367"/>
                      </a:lnTo>
                      <a:lnTo>
                        <a:pt x="374142" y="392303"/>
                      </a:lnTo>
                      <a:lnTo>
                        <a:pt x="378206" y="386207"/>
                      </a:lnTo>
                      <a:lnTo>
                        <a:pt x="384302" y="382270"/>
                      </a:lnTo>
                      <a:lnTo>
                        <a:pt x="388239" y="378206"/>
                      </a:lnTo>
                      <a:lnTo>
                        <a:pt x="392303" y="372110"/>
                      </a:lnTo>
                      <a:lnTo>
                        <a:pt x="396367" y="368173"/>
                      </a:lnTo>
                      <a:lnTo>
                        <a:pt x="398399" y="362077"/>
                      </a:lnTo>
                      <a:lnTo>
                        <a:pt x="402336" y="358140"/>
                      </a:lnTo>
                      <a:lnTo>
                        <a:pt x="410464" y="346075"/>
                      </a:lnTo>
                      <a:lnTo>
                        <a:pt x="412369" y="339979"/>
                      </a:lnTo>
                      <a:lnTo>
                        <a:pt x="416433" y="335915"/>
                      </a:lnTo>
                      <a:lnTo>
                        <a:pt x="418465" y="329946"/>
                      </a:lnTo>
                      <a:lnTo>
                        <a:pt x="422529" y="323850"/>
                      </a:lnTo>
                      <a:lnTo>
                        <a:pt x="428498" y="303784"/>
                      </a:lnTo>
                      <a:lnTo>
                        <a:pt x="428498" y="299720"/>
                      </a:lnTo>
                      <a:lnTo>
                        <a:pt x="430530" y="293751"/>
                      </a:lnTo>
                      <a:lnTo>
                        <a:pt x="430530" y="287655"/>
                      </a:lnTo>
                      <a:lnTo>
                        <a:pt x="432562" y="279654"/>
                      </a:lnTo>
                      <a:lnTo>
                        <a:pt x="432562" y="267589"/>
                      </a:lnTo>
                      <a:lnTo>
                        <a:pt x="434594" y="259461"/>
                      </a:lnTo>
                      <a:lnTo>
                        <a:pt x="432562" y="253492"/>
                      </a:lnTo>
                      <a:lnTo>
                        <a:pt x="432562" y="247396"/>
                      </a:lnTo>
                      <a:lnTo>
                        <a:pt x="430530" y="239395"/>
                      </a:lnTo>
                      <a:lnTo>
                        <a:pt x="430530" y="233299"/>
                      </a:lnTo>
                      <a:lnTo>
                        <a:pt x="428498" y="225298"/>
                      </a:lnTo>
                      <a:lnTo>
                        <a:pt x="428498" y="217297"/>
                      </a:lnTo>
                      <a:lnTo>
                        <a:pt x="424434" y="211201"/>
                      </a:lnTo>
                      <a:lnTo>
                        <a:pt x="424434" y="203200"/>
                      </a:lnTo>
                      <a:lnTo>
                        <a:pt x="420497" y="195072"/>
                      </a:lnTo>
                      <a:lnTo>
                        <a:pt x="418465" y="187071"/>
                      </a:lnTo>
                      <a:lnTo>
                        <a:pt x="414401" y="179070"/>
                      </a:lnTo>
                      <a:lnTo>
                        <a:pt x="410464" y="168910"/>
                      </a:lnTo>
                      <a:lnTo>
                        <a:pt x="408432" y="167005"/>
                      </a:lnTo>
                      <a:lnTo>
                        <a:pt x="406400" y="162941"/>
                      </a:lnTo>
                      <a:lnTo>
                        <a:pt x="406400" y="160909"/>
                      </a:lnTo>
                      <a:lnTo>
                        <a:pt x="402336" y="158877"/>
                      </a:lnTo>
                      <a:lnTo>
                        <a:pt x="402336" y="156845"/>
                      </a:lnTo>
                      <a:lnTo>
                        <a:pt x="400304" y="152908"/>
                      </a:lnTo>
                      <a:lnTo>
                        <a:pt x="398399" y="150876"/>
                      </a:lnTo>
                      <a:lnTo>
                        <a:pt x="396367" y="146812"/>
                      </a:lnTo>
                      <a:lnTo>
                        <a:pt x="396367" y="144780"/>
                      </a:lnTo>
                      <a:lnTo>
                        <a:pt x="392303" y="142875"/>
                      </a:lnTo>
                      <a:lnTo>
                        <a:pt x="392303" y="140843"/>
                      </a:lnTo>
                      <a:lnTo>
                        <a:pt x="390271" y="138811"/>
                      </a:lnTo>
                      <a:lnTo>
                        <a:pt x="388239" y="134747"/>
                      </a:lnTo>
                      <a:lnTo>
                        <a:pt x="382270" y="128778"/>
                      </a:lnTo>
                      <a:lnTo>
                        <a:pt x="380238" y="124714"/>
                      </a:lnTo>
                      <a:lnTo>
                        <a:pt x="376174" y="122682"/>
                      </a:lnTo>
                      <a:lnTo>
                        <a:pt x="376174" y="120650"/>
                      </a:lnTo>
                      <a:lnTo>
                        <a:pt x="374142" y="118618"/>
                      </a:lnTo>
                      <a:lnTo>
                        <a:pt x="370205" y="116713"/>
                      </a:lnTo>
                      <a:lnTo>
                        <a:pt x="368173" y="112649"/>
                      </a:lnTo>
                      <a:lnTo>
                        <a:pt x="366141" y="112649"/>
                      </a:lnTo>
                      <a:lnTo>
                        <a:pt x="364109" y="108585"/>
                      </a:lnTo>
                      <a:lnTo>
                        <a:pt x="358140" y="102616"/>
                      </a:lnTo>
                      <a:lnTo>
                        <a:pt x="354076" y="100584"/>
                      </a:lnTo>
                      <a:lnTo>
                        <a:pt x="346075" y="92456"/>
                      </a:lnTo>
                      <a:lnTo>
                        <a:pt x="337947" y="88519"/>
                      </a:lnTo>
                      <a:lnTo>
                        <a:pt x="331978" y="82423"/>
                      </a:lnTo>
                      <a:lnTo>
                        <a:pt x="327914" y="80391"/>
                      </a:lnTo>
                      <a:lnTo>
                        <a:pt x="325882" y="78486"/>
                      </a:lnTo>
                      <a:lnTo>
                        <a:pt x="321945" y="76454"/>
                      </a:lnTo>
                      <a:lnTo>
                        <a:pt x="319913" y="74422"/>
                      </a:lnTo>
                      <a:lnTo>
                        <a:pt x="315849" y="74422"/>
                      </a:lnTo>
                      <a:lnTo>
                        <a:pt x="313817" y="70358"/>
                      </a:lnTo>
                      <a:lnTo>
                        <a:pt x="311785" y="70358"/>
                      </a:lnTo>
                      <a:lnTo>
                        <a:pt x="307848" y="68326"/>
                      </a:lnTo>
                      <a:lnTo>
                        <a:pt x="305816" y="68326"/>
                      </a:lnTo>
                      <a:lnTo>
                        <a:pt x="303784" y="66421"/>
                      </a:lnTo>
                      <a:lnTo>
                        <a:pt x="299720" y="64389"/>
                      </a:lnTo>
                      <a:lnTo>
                        <a:pt x="297688" y="62357"/>
                      </a:lnTo>
                      <a:lnTo>
                        <a:pt x="293751" y="62357"/>
                      </a:lnTo>
                      <a:lnTo>
                        <a:pt x="291719" y="60325"/>
                      </a:lnTo>
                      <a:lnTo>
                        <a:pt x="287655" y="58293"/>
                      </a:lnTo>
                      <a:lnTo>
                        <a:pt x="283718" y="58293"/>
                      </a:lnTo>
                      <a:lnTo>
                        <a:pt x="281686" y="56261"/>
                      </a:lnTo>
                      <a:lnTo>
                        <a:pt x="277622" y="54229"/>
                      </a:lnTo>
                      <a:lnTo>
                        <a:pt x="275590" y="54229"/>
                      </a:lnTo>
                      <a:lnTo>
                        <a:pt x="271653" y="52324"/>
                      </a:lnTo>
                      <a:lnTo>
                        <a:pt x="265557" y="52324"/>
                      </a:lnTo>
                      <a:lnTo>
                        <a:pt x="263525" y="50292"/>
                      </a:lnTo>
                      <a:lnTo>
                        <a:pt x="259461" y="48260"/>
                      </a:lnTo>
                      <a:lnTo>
                        <a:pt x="253492" y="48260"/>
                      </a:lnTo>
                      <a:lnTo>
                        <a:pt x="267589" y="0"/>
                      </a:lnTo>
                      <a:lnTo>
                        <a:pt x="275590" y="0"/>
                      </a:lnTo>
                      <a:lnTo>
                        <a:pt x="277622" y="2032"/>
                      </a:lnTo>
                      <a:lnTo>
                        <a:pt x="281686" y="3937"/>
                      </a:lnTo>
                      <a:lnTo>
                        <a:pt x="283718" y="3937"/>
                      </a:lnTo>
                      <a:lnTo>
                        <a:pt x="291719" y="8001"/>
                      </a:lnTo>
                      <a:lnTo>
                        <a:pt x="297688" y="8001"/>
                      </a:lnTo>
                      <a:lnTo>
                        <a:pt x="299720" y="10033"/>
                      </a:lnTo>
                      <a:lnTo>
                        <a:pt x="303784" y="10033"/>
                      </a:lnTo>
                      <a:lnTo>
                        <a:pt x="307848" y="12065"/>
                      </a:lnTo>
                      <a:lnTo>
                        <a:pt x="309880" y="14097"/>
                      </a:lnTo>
                      <a:lnTo>
                        <a:pt x="313817" y="16002"/>
                      </a:lnTo>
                      <a:lnTo>
                        <a:pt x="317881" y="16002"/>
                      </a:lnTo>
                      <a:lnTo>
                        <a:pt x="321945" y="18034"/>
                      </a:lnTo>
                      <a:lnTo>
                        <a:pt x="323850" y="20066"/>
                      </a:lnTo>
                      <a:lnTo>
                        <a:pt x="327914" y="22098"/>
                      </a:lnTo>
                      <a:lnTo>
                        <a:pt x="329946" y="24130"/>
                      </a:lnTo>
                      <a:lnTo>
                        <a:pt x="334010" y="26162"/>
                      </a:lnTo>
                      <a:lnTo>
                        <a:pt x="337947" y="26162"/>
                      </a:lnTo>
                      <a:lnTo>
                        <a:pt x="339979" y="30099"/>
                      </a:lnTo>
                      <a:lnTo>
                        <a:pt x="344043" y="32131"/>
                      </a:lnTo>
                      <a:lnTo>
                        <a:pt x="347980" y="32131"/>
                      </a:lnTo>
                      <a:lnTo>
                        <a:pt x="350012" y="36195"/>
                      </a:lnTo>
                      <a:lnTo>
                        <a:pt x="354076" y="36195"/>
                      </a:lnTo>
                      <a:lnTo>
                        <a:pt x="358140" y="38227"/>
                      </a:lnTo>
                      <a:lnTo>
                        <a:pt x="360172" y="42164"/>
                      </a:lnTo>
                      <a:lnTo>
                        <a:pt x="364109" y="44196"/>
                      </a:lnTo>
                      <a:lnTo>
                        <a:pt x="366141" y="46228"/>
                      </a:lnTo>
                      <a:lnTo>
                        <a:pt x="370205" y="48260"/>
                      </a:lnTo>
                      <a:lnTo>
                        <a:pt x="376174" y="54229"/>
                      </a:lnTo>
                      <a:lnTo>
                        <a:pt x="380238" y="54229"/>
                      </a:lnTo>
                      <a:lnTo>
                        <a:pt x="382270" y="58293"/>
                      </a:lnTo>
                      <a:lnTo>
                        <a:pt x="386207" y="60325"/>
                      </a:lnTo>
                      <a:lnTo>
                        <a:pt x="392303" y="66421"/>
                      </a:lnTo>
                      <a:lnTo>
                        <a:pt x="396367" y="68326"/>
                      </a:lnTo>
                      <a:lnTo>
                        <a:pt x="398399" y="70358"/>
                      </a:lnTo>
                      <a:lnTo>
                        <a:pt x="400304" y="74422"/>
                      </a:lnTo>
                      <a:lnTo>
                        <a:pt x="406400" y="80391"/>
                      </a:lnTo>
                      <a:lnTo>
                        <a:pt x="408432" y="84455"/>
                      </a:lnTo>
                      <a:lnTo>
                        <a:pt x="412369" y="86487"/>
                      </a:lnTo>
                      <a:lnTo>
                        <a:pt x="414401" y="90551"/>
                      </a:lnTo>
                      <a:lnTo>
                        <a:pt x="418465" y="92456"/>
                      </a:lnTo>
                      <a:lnTo>
                        <a:pt x="420497" y="96520"/>
                      </a:lnTo>
                      <a:lnTo>
                        <a:pt x="426466" y="102616"/>
                      </a:lnTo>
                      <a:lnTo>
                        <a:pt x="428498" y="106553"/>
                      </a:lnTo>
                      <a:lnTo>
                        <a:pt x="434594" y="112649"/>
                      </a:lnTo>
                      <a:lnTo>
                        <a:pt x="436626" y="116713"/>
                      </a:lnTo>
                      <a:lnTo>
                        <a:pt x="438531" y="118618"/>
                      </a:lnTo>
                      <a:lnTo>
                        <a:pt x="440563" y="122682"/>
                      </a:lnTo>
                      <a:lnTo>
                        <a:pt x="444627" y="1267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2862453" y="1594866"/>
                  <a:ext cx="464694" cy="782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4694" h="782702">
                      <a:moveTo>
                        <a:pt x="299720" y="0"/>
                      </a:moveTo>
                      <a:lnTo>
                        <a:pt x="333883" y="16129"/>
                      </a:lnTo>
                      <a:lnTo>
                        <a:pt x="382270" y="44323"/>
                      </a:lnTo>
                      <a:lnTo>
                        <a:pt x="410337" y="68453"/>
                      </a:lnTo>
                      <a:lnTo>
                        <a:pt x="416433" y="76454"/>
                      </a:lnTo>
                      <a:lnTo>
                        <a:pt x="424434" y="82550"/>
                      </a:lnTo>
                      <a:lnTo>
                        <a:pt x="428498" y="88519"/>
                      </a:lnTo>
                      <a:lnTo>
                        <a:pt x="434467" y="94615"/>
                      </a:lnTo>
                      <a:lnTo>
                        <a:pt x="450596" y="120777"/>
                      </a:lnTo>
                      <a:lnTo>
                        <a:pt x="452628" y="126746"/>
                      </a:lnTo>
                      <a:lnTo>
                        <a:pt x="456692" y="132842"/>
                      </a:lnTo>
                      <a:lnTo>
                        <a:pt x="462661" y="152908"/>
                      </a:lnTo>
                      <a:lnTo>
                        <a:pt x="462661" y="159004"/>
                      </a:lnTo>
                      <a:lnTo>
                        <a:pt x="464693" y="164973"/>
                      </a:lnTo>
                      <a:lnTo>
                        <a:pt x="464693" y="185166"/>
                      </a:lnTo>
                      <a:lnTo>
                        <a:pt x="462661" y="191135"/>
                      </a:lnTo>
                      <a:lnTo>
                        <a:pt x="462661" y="197231"/>
                      </a:lnTo>
                      <a:lnTo>
                        <a:pt x="452628" y="227457"/>
                      </a:lnTo>
                      <a:lnTo>
                        <a:pt x="440563" y="245491"/>
                      </a:lnTo>
                      <a:lnTo>
                        <a:pt x="436499" y="249555"/>
                      </a:lnTo>
                      <a:lnTo>
                        <a:pt x="432562" y="255524"/>
                      </a:lnTo>
                      <a:lnTo>
                        <a:pt x="426466" y="261620"/>
                      </a:lnTo>
                      <a:lnTo>
                        <a:pt x="422402" y="267589"/>
                      </a:lnTo>
                      <a:lnTo>
                        <a:pt x="416433" y="271653"/>
                      </a:lnTo>
                      <a:lnTo>
                        <a:pt x="410337" y="277749"/>
                      </a:lnTo>
                      <a:lnTo>
                        <a:pt x="404368" y="281686"/>
                      </a:lnTo>
                      <a:lnTo>
                        <a:pt x="398272" y="287782"/>
                      </a:lnTo>
                      <a:lnTo>
                        <a:pt x="370078" y="305816"/>
                      </a:lnTo>
                      <a:lnTo>
                        <a:pt x="360045" y="309880"/>
                      </a:lnTo>
                      <a:lnTo>
                        <a:pt x="344043" y="319913"/>
                      </a:lnTo>
                      <a:lnTo>
                        <a:pt x="325882" y="326009"/>
                      </a:lnTo>
                      <a:lnTo>
                        <a:pt x="317881" y="329946"/>
                      </a:lnTo>
                      <a:lnTo>
                        <a:pt x="305816" y="331978"/>
                      </a:lnTo>
                      <a:lnTo>
                        <a:pt x="295656" y="336042"/>
                      </a:lnTo>
                      <a:lnTo>
                        <a:pt x="285623" y="338074"/>
                      </a:lnTo>
                      <a:lnTo>
                        <a:pt x="277622" y="342011"/>
                      </a:lnTo>
                      <a:lnTo>
                        <a:pt x="265557" y="344043"/>
                      </a:lnTo>
                      <a:lnTo>
                        <a:pt x="255397" y="348107"/>
                      </a:lnTo>
                      <a:lnTo>
                        <a:pt x="245364" y="348107"/>
                      </a:lnTo>
                      <a:lnTo>
                        <a:pt x="217297" y="354203"/>
                      </a:lnTo>
                      <a:lnTo>
                        <a:pt x="180975" y="368173"/>
                      </a:lnTo>
                      <a:lnTo>
                        <a:pt x="175006" y="372237"/>
                      </a:lnTo>
                      <a:lnTo>
                        <a:pt x="164973" y="376301"/>
                      </a:lnTo>
                      <a:lnTo>
                        <a:pt x="138811" y="392430"/>
                      </a:lnTo>
                      <a:lnTo>
                        <a:pt x="130683" y="398399"/>
                      </a:lnTo>
                      <a:lnTo>
                        <a:pt x="126746" y="404495"/>
                      </a:lnTo>
                      <a:lnTo>
                        <a:pt x="118618" y="408432"/>
                      </a:lnTo>
                      <a:lnTo>
                        <a:pt x="114681" y="414528"/>
                      </a:lnTo>
                      <a:lnTo>
                        <a:pt x="92456" y="436626"/>
                      </a:lnTo>
                      <a:lnTo>
                        <a:pt x="72390" y="468884"/>
                      </a:lnTo>
                      <a:lnTo>
                        <a:pt x="70358" y="476885"/>
                      </a:lnTo>
                      <a:lnTo>
                        <a:pt x="66294" y="484886"/>
                      </a:lnTo>
                      <a:lnTo>
                        <a:pt x="54229" y="527177"/>
                      </a:lnTo>
                      <a:lnTo>
                        <a:pt x="54229" y="535178"/>
                      </a:lnTo>
                      <a:lnTo>
                        <a:pt x="52197" y="543306"/>
                      </a:lnTo>
                      <a:lnTo>
                        <a:pt x="52197" y="551307"/>
                      </a:lnTo>
                      <a:lnTo>
                        <a:pt x="50292" y="559308"/>
                      </a:lnTo>
                      <a:lnTo>
                        <a:pt x="50292" y="573405"/>
                      </a:lnTo>
                      <a:lnTo>
                        <a:pt x="52197" y="581533"/>
                      </a:lnTo>
                      <a:lnTo>
                        <a:pt x="52197" y="589534"/>
                      </a:lnTo>
                      <a:lnTo>
                        <a:pt x="54229" y="597535"/>
                      </a:lnTo>
                      <a:lnTo>
                        <a:pt x="54229" y="605663"/>
                      </a:lnTo>
                      <a:lnTo>
                        <a:pt x="56261" y="613664"/>
                      </a:lnTo>
                      <a:lnTo>
                        <a:pt x="56261" y="621665"/>
                      </a:lnTo>
                      <a:lnTo>
                        <a:pt x="62357" y="635762"/>
                      </a:lnTo>
                      <a:lnTo>
                        <a:pt x="66294" y="651891"/>
                      </a:lnTo>
                      <a:lnTo>
                        <a:pt x="70358" y="659892"/>
                      </a:lnTo>
                      <a:lnTo>
                        <a:pt x="72390" y="668020"/>
                      </a:lnTo>
                      <a:lnTo>
                        <a:pt x="92456" y="706247"/>
                      </a:lnTo>
                      <a:lnTo>
                        <a:pt x="98552" y="712216"/>
                      </a:lnTo>
                      <a:lnTo>
                        <a:pt x="102616" y="720344"/>
                      </a:lnTo>
                      <a:lnTo>
                        <a:pt x="126746" y="748411"/>
                      </a:lnTo>
                      <a:lnTo>
                        <a:pt x="90424" y="782701"/>
                      </a:lnTo>
                      <a:lnTo>
                        <a:pt x="68326" y="756539"/>
                      </a:lnTo>
                      <a:lnTo>
                        <a:pt x="62357" y="746506"/>
                      </a:lnTo>
                      <a:lnTo>
                        <a:pt x="54229" y="738378"/>
                      </a:lnTo>
                      <a:lnTo>
                        <a:pt x="50292" y="728345"/>
                      </a:lnTo>
                      <a:lnTo>
                        <a:pt x="38227" y="712216"/>
                      </a:lnTo>
                      <a:lnTo>
                        <a:pt x="34163" y="702183"/>
                      </a:lnTo>
                      <a:lnTo>
                        <a:pt x="24130" y="684149"/>
                      </a:lnTo>
                      <a:lnTo>
                        <a:pt x="22098" y="673989"/>
                      </a:lnTo>
                      <a:lnTo>
                        <a:pt x="8001" y="635762"/>
                      </a:lnTo>
                      <a:lnTo>
                        <a:pt x="5969" y="625729"/>
                      </a:lnTo>
                      <a:lnTo>
                        <a:pt x="5969" y="615696"/>
                      </a:lnTo>
                      <a:lnTo>
                        <a:pt x="1905" y="597535"/>
                      </a:lnTo>
                      <a:lnTo>
                        <a:pt x="1905" y="589534"/>
                      </a:lnTo>
                      <a:lnTo>
                        <a:pt x="0" y="579501"/>
                      </a:lnTo>
                      <a:lnTo>
                        <a:pt x="0" y="551307"/>
                      </a:lnTo>
                      <a:lnTo>
                        <a:pt x="1905" y="543306"/>
                      </a:lnTo>
                      <a:lnTo>
                        <a:pt x="1905" y="533146"/>
                      </a:lnTo>
                      <a:lnTo>
                        <a:pt x="5969" y="515112"/>
                      </a:lnTo>
                      <a:lnTo>
                        <a:pt x="5969" y="506984"/>
                      </a:lnTo>
                      <a:lnTo>
                        <a:pt x="8001" y="496951"/>
                      </a:lnTo>
                      <a:lnTo>
                        <a:pt x="12065" y="488950"/>
                      </a:lnTo>
                      <a:lnTo>
                        <a:pt x="14097" y="480949"/>
                      </a:lnTo>
                      <a:lnTo>
                        <a:pt x="22098" y="462788"/>
                      </a:lnTo>
                      <a:lnTo>
                        <a:pt x="24130" y="454787"/>
                      </a:lnTo>
                      <a:lnTo>
                        <a:pt x="32131" y="438658"/>
                      </a:lnTo>
                      <a:lnTo>
                        <a:pt x="38227" y="430657"/>
                      </a:lnTo>
                      <a:lnTo>
                        <a:pt x="46228" y="414528"/>
                      </a:lnTo>
                      <a:lnTo>
                        <a:pt x="76454" y="380238"/>
                      </a:lnTo>
                      <a:lnTo>
                        <a:pt x="92456" y="368173"/>
                      </a:lnTo>
                      <a:lnTo>
                        <a:pt x="98552" y="360172"/>
                      </a:lnTo>
                      <a:lnTo>
                        <a:pt x="114681" y="348107"/>
                      </a:lnTo>
                      <a:lnTo>
                        <a:pt x="122682" y="344043"/>
                      </a:lnTo>
                      <a:lnTo>
                        <a:pt x="140843" y="331978"/>
                      </a:lnTo>
                      <a:lnTo>
                        <a:pt x="168910" y="319913"/>
                      </a:lnTo>
                      <a:lnTo>
                        <a:pt x="201168" y="307848"/>
                      </a:lnTo>
                      <a:lnTo>
                        <a:pt x="209169" y="303784"/>
                      </a:lnTo>
                      <a:lnTo>
                        <a:pt x="245364" y="297815"/>
                      </a:lnTo>
                      <a:lnTo>
                        <a:pt x="255397" y="293751"/>
                      </a:lnTo>
                      <a:lnTo>
                        <a:pt x="263525" y="293751"/>
                      </a:lnTo>
                      <a:lnTo>
                        <a:pt x="289687" y="285750"/>
                      </a:lnTo>
                      <a:lnTo>
                        <a:pt x="299720" y="283718"/>
                      </a:lnTo>
                      <a:lnTo>
                        <a:pt x="305816" y="279654"/>
                      </a:lnTo>
                      <a:lnTo>
                        <a:pt x="321818" y="275717"/>
                      </a:lnTo>
                      <a:lnTo>
                        <a:pt x="333883" y="267589"/>
                      </a:lnTo>
                      <a:lnTo>
                        <a:pt x="342011" y="265684"/>
                      </a:lnTo>
                      <a:lnTo>
                        <a:pt x="347980" y="261620"/>
                      </a:lnTo>
                      <a:lnTo>
                        <a:pt x="354076" y="259588"/>
                      </a:lnTo>
                      <a:lnTo>
                        <a:pt x="376174" y="245491"/>
                      </a:lnTo>
                      <a:lnTo>
                        <a:pt x="378206" y="241427"/>
                      </a:lnTo>
                      <a:lnTo>
                        <a:pt x="384175" y="237490"/>
                      </a:lnTo>
                      <a:lnTo>
                        <a:pt x="398272" y="223393"/>
                      </a:lnTo>
                      <a:lnTo>
                        <a:pt x="404368" y="213360"/>
                      </a:lnTo>
                      <a:lnTo>
                        <a:pt x="404368" y="209296"/>
                      </a:lnTo>
                      <a:lnTo>
                        <a:pt x="408305" y="205232"/>
                      </a:lnTo>
                      <a:lnTo>
                        <a:pt x="408305" y="201295"/>
                      </a:lnTo>
                      <a:lnTo>
                        <a:pt x="410337" y="197231"/>
                      </a:lnTo>
                      <a:lnTo>
                        <a:pt x="410337" y="193167"/>
                      </a:lnTo>
                      <a:lnTo>
                        <a:pt x="412369" y="189230"/>
                      </a:lnTo>
                      <a:lnTo>
                        <a:pt x="412369" y="185166"/>
                      </a:lnTo>
                      <a:lnTo>
                        <a:pt x="414401" y="179070"/>
                      </a:lnTo>
                      <a:lnTo>
                        <a:pt x="412369" y="175133"/>
                      </a:lnTo>
                      <a:lnTo>
                        <a:pt x="412369" y="171069"/>
                      </a:lnTo>
                      <a:lnTo>
                        <a:pt x="410337" y="167005"/>
                      </a:lnTo>
                      <a:lnTo>
                        <a:pt x="410337" y="163068"/>
                      </a:lnTo>
                      <a:lnTo>
                        <a:pt x="408305" y="156972"/>
                      </a:lnTo>
                      <a:lnTo>
                        <a:pt x="408305" y="152908"/>
                      </a:lnTo>
                      <a:lnTo>
                        <a:pt x="404368" y="146939"/>
                      </a:lnTo>
                      <a:lnTo>
                        <a:pt x="404368" y="142875"/>
                      </a:lnTo>
                      <a:lnTo>
                        <a:pt x="402336" y="138811"/>
                      </a:lnTo>
                      <a:lnTo>
                        <a:pt x="394335" y="130810"/>
                      </a:lnTo>
                      <a:lnTo>
                        <a:pt x="392303" y="124841"/>
                      </a:lnTo>
                      <a:lnTo>
                        <a:pt x="384175" y="116713"/>
                      </a:lnTo>
                      <a:lnTo>
                        <a:pt x="378206" y="112776"/>
                      </a:lnTo>
                      <a:lnTo>
                        <a:pt x="376174" y="106680"/>
                      </a:lnTo>
                      <a:lnTo>
                        <a:pt x="370078" y="102616"/>
                      </a:lnTo>
                      <a:lnTo>
                        <a:pt x="360045" y="92583"/>
                      </a:lnTo>
                      <a:lnTo>
                        <a:pt x="354076" y="90551"/>
                      </a:lnTo>
                      <a:lnTo>
                        <a:pt x="347980" y="84582"/>
                      </a:lnTo>
                      <a:lnTo>
                        <a:pt x="333883" y="76454"/>
                      </a:lnTo>
                      <a:lnTo>
                        <a:pt x="327914" y="70485"/>
                      </a:lnTo>
                      <a:lnTo>
                        <a:pt x="321818" y="66421"/>
                      </a:lnTo>
                      <a:lnTo>
                        <a:pt x="313817" y="64389"/>
                      </a:lnTo>
                      <a:lnTo>
                        <a:pt x="305816" y="58420"/>
                      </a:lnTo>
                      <a:lnTo>
                        <a:pt x="289687" y="50292"/>
                      </a:lnTo>
                      <a:lnTo>
                        <a:pt x="279654" y="48387"/>
                      </a:lnTo>
                      <a:lnTo>
                        <a:pt x="281559" y="44323"/>
                      </a:lnTo>
                      <a:lnTo>
                        <a:pt x="283591" y="42291"/>
                      </a:lnTo>
                      <a:lnTo>
                        <a:pt x="283591" y="38227"/>
                      </a:lnTo>
                      <a:lnTo>
                        <a:pt x="285623" y="36322"/>
                      </a:lnTo>
                      <a:lnTo>
                        <a:pt x="285623" y="32258"/>
                      </a:lnTo>
                      <a:lnTo>
                        <a:pt x="287655" y="28194"/>
                      </a:lnTo>
                      <a:lnTo>
                        <a:pt x="289687" y="26162"/>
                      </a:lnTo>
                      <a:lnTo>
                        <a:pt x="289687" y="24257"/>
                      </a:lnTo>
                      <a:lnTo>
                        <a:pt x="291719" y="20193"/>
                      </a:lnTo>
                      <a:lnTo>
                        <a:pt x="293624" y="18161"/>
                      </a:lnTo>
                      <a:lnTo>
                        <a:pt x="293624" y="14097"/>
                      </a:lnTo>
                      <a:lnTo>
                        <a:pt x="295656" y="12065"/>
                      </a:lnTo>
                      <a:lnTo>
                        <a:pt x="295656" y="10160"/>
                      </a:lnTo>
                      <a:lnTo>
                        <a:pt x="297688" y="6096"/>
                      </a:lnTo>
                      <a:lnTo>
                        <a:pt x="299720" y="40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2590800" y="965200"/>
                  <a:ext cx="800736" cy="8630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0736" h="863093">
                      <a:moveTo>
                        <a:pt x="760476" y="313817"/>
                      </a:moveTo>
                      <a:lnTo>
                        <a:pt x="800735" y="339979"/>
                      </a:lnTo>
                      <a:lnTo>
                        <a:pt x="702183" y="577469"/>
                      </a:lnTo>
                      <a:lnTo>
                        <a:pt x="655828" y="557276"/>
                      </a:lnTo>
                      <a:lnTo>
                        <a:pt x="704215" y="444627"/>
                      </a:lnTo>
                      <a:lnTo>
                        <a:pt x="700151" y="448691"/>
                      </a:lnTo>
                      <a:lnTo>
                        <a:pt x="696087" y="450723"/>
                      </a:lnTo>
                      <a:lnTo>
                        <a:pt x="692150" y="454660"/>
                      </a:lnTo>
                      <a:lnTo>
                        <a:pt x="688086" y="456692"/>
                      </a:lnTo>
                      <a:lnTo>
                        <a:pt x="686054" y="460756"/>
                      </a:lnTo>
                      <a:lnTo>
                        <a:pt x="681990" y="464693"/>
                      </a:lnTo>
                      <a:lnTo>
                        <a:pt x="679958" y="468757"/>
                      </a:lnTo>
                      <a:lnTo>
                        <a:pt x="667893" y="480822"/>
                      </a:lnTo>
                      <a:lnTo>
                        <a:pt x="663956" y="482854"/>
                      </a:lnTo>
                      <a:lnTo>
                        <a:pt x="661924" y="486918"/>
                      </a:lnTo>
                      <a:lnTo>
                        <a:pt x="649859" y="498983"/>
                      </a:lnTo>
                      <a:lnTo>
                        <a:pt x="647827" y="502920"/>
                      </a:lnTo>
                      <a:lnTo>
                        <a:pt x="643763" y="504952"/>
                      </a:lnTo>
                      <a:lnTo>
                        <a:pt x="641731" y="509016"/>
                      </a:lnTo>
                      <a:lnTo>
                        <a:pt x="637794" y="511048"/>
                      </a:lnTo>
                      <a:lnTo>
                        <a:pt x="633730" y="517017"/>
                      </a:lnTo>
                      <a:lnTo>
                        <a:pt x="629666" y="521081"/>
                      </a:lnTo>
                      <a:lnTo>
                        <a:pt x="625729" y="523113"/>
                      </a:lnTo>
                      <a:lnTo>
                        <a:pt x="623697" y="527050"/>
                      </a:lnTo>
                      <a:lnTo>
                        <a:pt x="619633" y="531114"/>
                      </a:lnTo>
                      <a:lnTo>
                        <a:pt x="615696" y="533146"/>
                      </a:lnTo>
                      <a:lnTo>
                        <a:pt x="611632" y="537210"/>
                      </a:lnTo>
                      <a:lnTo>
                        <a:pt x="609600" y="541147"/>
                      </a:lnTo>
                      <a:lnTo>
                        <a:pt x="605536" y="545211"/>
                      </a:lnTo>
                      <a:lnTo>
                        <a:pt x="603504" y="549275"/>
                      </a:lnTo>
                      <a:lnTo>
                        <a:pt x="599567" y="551307"/>
                      </a:lnTo>
                      <a:lnTo>
                        <a:pt x="595503" y="555244"/>
                      </a:lnTo>
                      <a:lnTo>
                        <a:pt x="593471" y="559308"/>
                      </a:lnTo>
                      <a:lnTo>
                        <a:pt x="591439" y="553212"/>
                      </a:lnTo>
                      <a:lnTo>
                        <a:pt x="591439" y="549275"/>
                      </a:lnTo>
                      <a:lnTo>
                        <a:pt x="589534" y="543179"/>
                      </a:lnTo>
                      <a:lnTo>
                        <a:pt x="589534" y="521081"/>
                      </a:lnTo>
                      <a:lnTo>
                        <a:pt x="587502" y="514985"/>
                      </a:lnTo>
                      <a:lnTo>
                        <a:pt x="587502" y="490855"/>
                      </a:lnTo>
                      <a:lnTo>
                        <a:pt x="585470" y="486918"/>
                      </a:lnTo>
                      <a:lnTo>
                        <a:pt x="585470" y="480822"/>
                      </a:lnTo>
                      <a:lnTo>
                        <a:pt x="583438" y="476758"/>
                      </a:lnTo>
                      <a:lnTo>
                        <a:pt x="583438" y="450723"/>
                      </a:lnTo>
                      <a:lnTo>
                        <a:pt x="581406" y="448691"/>
                      </a:lnTo>
                      <a:lnTo>
                        <a:pt x="581406" y="422529"/>
                      </a:lnTo>
                      <a:lnTo>
                        <a:pt x="579374" y="418465"/>
                      </a:lnTo>
                      <a:lnTo>
                        <a:pt x="579374" y="402336"/>
                      </a:lnTo>
                      <a:lnTo>
                        <a:pt x="577469" y="398399"/>
                      </a:lnTo>
                      <a:lnTo>
                        <a:pt x="577469" y="384302"/>
                      </a:lnTo>
                      <a:lnTo>
                        <a:pt x="575437" y="378206"/>
                      </a:lnTo>
                      <a:lnTo>
                        <a:pt x="575437" y="364109"/>
                      </a:lnTo>
                      <a:lnTo>
                        <a:pt x="573405" y="358140"/>
                      </a:lnTo>
                      <a:lnTo>
                        <a:pt x="573405" y="334010"/>
                      </a:lnTo>
                      <a:lnTo>
                        <a:pt x="571373" y="329946"/>
                      </a:lnTo>
                      <a:lnTo>
                        <a:pt x="571373" y="303784"/>
                      </a:lnTo>
                      <a:lnTo>
                        <a:pt x="569341" y="299720"/>
                      </a:lnTo>
                      <a:lnTo>
                        <a:pt x="569341" y="285750"/>
                      </a:lnTo>
                      <a:lnTo>
                        <a:pt x="567309" y="281686"/>
                      </a:lnTo>
                      <a:lnTo>
                        <a:pt x="567309" y="247523"/>
                      </a:lnTo>
                      <a:lnTo>
                        <a:pt x="565277" y="249428"/>
                      </a:lnTo>
                      <a:lnTo>
                        <a:pt x="565277" y="253492"/>
                      </a:lnTo>
                      <a:lnTo>
                        <a:pt x="561340" y="257556"/>
                      </a:lnTo>
                      <a:lnTo>
                        <a:pt x="561340" y="263525"/>
                      </a:lnTo>
                      <a:lnTo>
                        <a:pt x="559308" y="265557"/>
                      </a:lnTo>
                      <a:lnTo>
                        <a:pt x="557276" y="269621"/>
                      </a:lnTo>
                      <a:lnTo>
                        <a:pt x="557276" y="271653"/>
                      </a:lnTo>
                      <a:lnTo>
                        <a:pt x="555244" y="273558"/>
                      </a:lnTo>
                      <a:lnTo>
                        <a:pt x="555244" y="279654"/>
                      </a:lnTo>
                      <a:lnTo>
                        <a:pt x="553212" y="281686"/>
                      </a:lnTo>
                      <a:lnTo>
                        <a:pt x="551307" y="285750"/>
                      </a:lnTo>
                      <a:lnTo>
                        <a:pt x="551307" y="287655"/>
                      </a:lnTo>
                      <a:lnTo>
                        <a:pt x="549275" y="291719"/>
                      </a:lnTo>
                      <a:lnTo>
                        <a:pt x="549275" y="295783"/>
                      </a:lnTo>
                      <a:lnTo>
                        <a:pt x="547243" y="297815"/>
                      </a:lnTo>
                      <a:lnTo>
                        <a:pt x="545211" y="301752"/>
                      </a:lnTo>
                      <a:lnTo>
                        <a:pt x="545211" y="303784"/>
                      </a:lnTo>
                      <a:lnTo>
                        <a:pt x="543179" y="307848"/>
                      </a:lnTo>
                      <a:lnTo>
                        <a:pt x="541147" y="309880"/>
                      </a:lnTo>
                      <a:lnTo>
                        <a:pt x="541147" y="315849"/>
                      </a:lnTo>
                      <a:lnTo>
                        <a:pt x="539242" y="319913"/>
                      </a:lnTo>
                      <a:lnTo>
                        <a:pt x="539242" y="321945"/>
                      </a:lnTo>
                      <a:lnTo>
                        <a:pt x="535178" y="325882"/>
                      </a:lnTo>
                      <a:lnTo>
                        <a:pt x="535178" y="336042"/>
                      </a:lnTo>
                      <a:lnTo>
                        <a:pt x="533146" y="339979"/>
                      </a:lnTo>
                      <a:lnTo>
                        <a:pt x="533146" y="342011"/>
                      </a:lnTo>
                      <a:lnTo>
                        <a:pt x="531114" y="344043"/>
                      </a:lnTo>
                      <a:lnTo>
                        <a:pt x="529082" y="348107"/>
                      </a:lnTo>
                      <a:lnTo>
                        <a:pt x="529082" y="352044"/>
                      </a:lnTo>
                      <a:lnTo>
                        <a:pt x="527050" y="356108"/>
                      </a:lnTo>
                      <a:lnTo>
                        <a:pt x="527050" y="358140"/>
                      </a:lnTo>
                      <a:lnTo>
                        <a:pt x="525145" y="362077"/>
                      </a:lnTo>
                      <a:lnTo>
                        <a:pt x="523113" y="364109"/>
                      </a:lnTo>
                      <a:lnTo>
                        <a:pt x="523113" y="366141"/>
                      </a:lnTo>
                      <a:lnTo>
                        <a:pt x="521081" y="370205"/>
                      </a:lnTo>
                      <a:lnTo>
                        <a:pt x="519049" y="372237"/>
                      </a:lnTo>
                      <a:lnTo>
                        <a:pt x="519049" y="380238"/>
                      </a:lnTo>
                      <a:lnTo>
                        <a:pt x="517017" y="384302"/>
                      </a:lnTo>
                      <a:lnTo>
                        <a:pt x="517017" y="386334"/>
                      </a:lnTo>
                      <a:lnTo>
                        <a:pt x="514985" y="388239"/>
                      </a:lnTo>
                      <a:lnTo>
                        <a:pt x="513080" y="392303"/>
                      </a:lnTo>
                      <a:lnTo>
                        <a:pt x="513080" y="396367"/>
                      </a:lnTo>
                      <a:lnTo>
                        <a:pt x="511048" y="400304"/>
                      </a:lnTo>
                      <a:lnTo>
                        <a:pt x="511048" y="402336"/>
                      </a:lnTo>
                      <a:lnTo>
                        <a:pt x="509016" y="406400"/>
                      </a:lnTo>
                      <a:lnTo>
                        <a:pt x="509016" y="408432"/>
                      </a:lnTo>
                      <a:lnTo>
                        <a:pt x="506984" y="410464"/>
                      </a:lnTo>
                      <a:lnTo>
                        <a:pt x="506984" y="414401"/>
                      </a:lnTo>
                      <a:lnTo>
                        <a:pt x="504952" y="416433"/>
                      </a:lnTo>
                      <a:lnTo>
                        <a:pt x="504952" y="418465"/>
                      </a:lnTo>
                      <a:lnTo>
                        <a:pt x="502920" y="422529"/>
                      </a:lnTo>
                      <a:lnTo>
                        <a:pt x="502920" y="426466"/>
                      </a:lnTo>
                      <a:lnTo>
                        <a:pt x="501015" y="420497"/>
                      </a:lnTo>
                      <a:lnTo>
                        <a:pt x="496951" y="416433"/>
                      </a:lnTo>
                      <a:lnTo>
                        <a:pt x="494919" y="412496"/>
                      </a:lnTo>
                      <a:lnTo>
                        <a:pt x="490855" y="410464"/>
                      </a:lnTo>
                      <a:lnTo>
                        <a:pt x="488950" y="404368"/>
                      </a:lnTo>
                      <a:lnTo>
                        <a:pt x="486918" y="400304"/>
                      </a:lnTo>
                      <a:lnTo>
                        <a:pt x="480822" y="394335"/>
                      </a:lnTo>
                      <a:lnTo>
                        <a:pt x="478790" y="390271"/>
                      </a:lnTo>
                      <a:lnTo>
                        <a:pt x="474853" y="386334"/>
                      </a:lnTo>
                      <a:lnTo>
                        <a:pt x="472821" y="380238"/>
                      </a:lnTo>
                      <a:lnTo>
                        <a:pt x="466725" y="374269"/>
                      </a:lnTo>
                      <a:lnTo>
                        <a:pt x="462788" y="366141"/>
                      </a:lnTo>
                      <a:lnTo>
                        <a:pt x="458724" y="362077"/>
                      </a:lnTo>
                      <a:lnTo>
                        <a:pt x="456692" y="358140"/>
                      </a:lnTo>
                      <a:lnTo>
                        <a:pt x="452628" y="356108"/>
                      </a:lnTo>
                      <a:lnTo>
                        <a:pt x="450723" y="350012"/>
                      </a:lnTo>
                      <a:lnTo>
                        <a:pt x="448691" y="346075"/>
                      </a:lnTo>
                      <a:lnTo>
                        <a:pt x="442595" y="339979"/>
                      </a:lnTo>
                      <a:lnTo>
                        <a:pt x="440563" y="334010"/>
                      </a:lnTo>
                      <a:lnTo>
                        <a:pt x="436626" y="331978"/>
                      </a:lnTo>
                      <a:lnTo>
                        <a:pt x="434594" y="325882"/>
                      </a:lnTo>
                      <a:lnTo>
                        <a:pt x="430530" y="323850"/>
                      </a:lnTo>
                      <a:lnTo>
                        <a:pt x="426466" y="315849"/>
                      </a:lnTo>
                      <a:lnTo>
                        <a:pt x="424561" y="309880"/>
                      </a:lnTo>
                      <a:lnTo>
                        <a:pt x="420497" y="307848"/>
                      </a:lnTo>
                      <a:lnTo>
                        <a:pt x="418465" y="303784"/>
                      </a:lnTo>
                      <a:lnTo>
                        <a:pt x="414401" y="299720"/>
                      </a:lnTo>
                      <a:lnTo>
                        <a:pt x="410464" y="291719"/>
                      </a:lnTo>
                      <a:lnTo>
                        <a:pt x="406400" y="287655"/>
                      </a:lnTo>
                      <a:lnTo>
                        <a:pt x="402336" y="279654"/>
                      </a:lnTo>
                      <a:lnTo>
                        <a:pt x="392303" y="269621"/>
                      </a:lnTo>
                      <a:lnTo>
                        <a:pt x="390271" y="263525"/>
                      </a:lnTo>
                      <a:lnTo>
                        <a:pt x="388239" y="259588"/>
                      </a:lnTo>
                      <a:lnTo>
                        <a:pt x="382270" y="253492"/>
                      </a:lnTo>
                      <a:lnTo>
                        <a:pt x="380238" y="247523"/>
                      </a:lnTo>
                      <a:lnTo>
                        <a:pt x="376174" y="243459"/>
                      </a:lnTo>
                      <a:lnTo>
                        <a:pt x="374269" y="239395"/>
                      </a:lnTo>
                      <a:lnTo>
                        <a:pt x="372237" y="237363"/>
                      </a:lnTo>
                      <a:lnTo>
                        <a:pt x="366141" y="227330"/>
                      </a:lnTo>
                      <a:lnTo>
                        <a:pt x="360172" y="221361"/>
                      </a:lnTo>
                      <a:lnTo>
                        <a:pt x="358140" y="215265"/>
                      </a:lnTo>
                      <a:lnTo>
                        <a:pt x="354076" y="213233"/>
                      </a:lnTo>
                      <a:lnTo>
                        <a:pt x="348107" y="201168"/>
                      </a:lnTo>
                      <a:lnTo>
                        <a:pt x="344043" y="197104"/>
                      </a:lnTo>
                      <a:lnTo>
                        <a:pt x="342011" y="193167"/>
                      </a:lnTo>
                      <a:lnTo>
                        <a:pt x="336042" y="187071"/>
                      </a:lnTo>
                      <a:lnTo>
                        <a:pt x="334010" y="183134"/>
                      </a:lnTo>
                      <a:lnTo>
                        <a:pt x="331978" y="177038"/>
                      </a:lnTo>
                      <a:lnTo>
                        <a:pt x="327914" y="175006"/>
                      </a:lnTo>
                      <a:lnTo>
                        <a:pt x="327914" y="199136"/>
                      </a:lnTo>
                      <a:lnTo>
                        <a:pt x="329946" y="203200"/>
                      </a:lnTo>
                      <a:lnTo>
                        <a:pt x="329946" y="227330"/>
                      </a:lnTo>
                      <a:lnTo>
                        <a:pt x="331978" y="231394"/>
                      </a:lnTo>
                      <a:lnTo>
                        <a:pt x="331978" y="269621"/>
                      </a:lnTo>
                      <a:lnTo>
                        <a:pt x="334010" y="271653"/>
                      </a:lnTo>
                      <a:lnTo>
                        <a:pt x="334010" y="301752"/>
                      </a:lnTo>
                      <a:lnTo>
                        <a:pt x="336042" y="303784"/>
                      </a:lnTo>
                      <a:lnTo>
                        <a:pt x="336042" y="325882"/>
                      </a:lnTo>
                      <a:lnTo>
                        <a:pt x="337947" y="329946"/>
                      </a:lnTo>
                      <a:lnTo>
                        <a:pt x="337947" y="374269"/>
                      </a:lnTo>
                      <a:lnTo>
                        <a:pt x="339979" y="378206"/>
                      </a:lnTo>
                      <a:lnTo>
                        <a:pt x="339979" y="400304"/>
                      </a:lnTo>
                      <a:lnTo>
                        <a:pt x="342011" y="402336"/>
                      </a:lnTo>
                      <a:lnTo>
                        <a:pt x="342011" y="406400"/>
                      </a:lnTo>
                      <a:lnTo>
                        <a:pt x="321945" y="406400"/>
                      </a:lnTo>
                      <a:lnTo>
                        <a:pt x="317881" y="404368"/>
                      </a:lnTo>
                      <a:lnTo>
                        <a:pt x="309880" y="404368"/>
                      </a:lnTo>
                      <a:lnTo>
                        <a:pt x="305816" y="402336"/>
                      </a:lnTo>
                      <a:lnTo>
                        <a:pt x="287655" y="402336"/>
                      </a:lnTo>
                      <a:lnTo>
                        <a:pt x="283718" y="400304"/>
                      </a:lnTo>
                      <a:lnTo>
                        <a:pt x="275590" y="400304"/>
                      </a:lnTo>
                      <a:lnTo>
                        <a:pt x="271653" y="398399"/>
                      </a:lnTo>
                      <a:lnTo>
                        <a:pt x="267589" y="398399"/>
                      </a:lnTo>
                      <a:lnTo>
                        <a:pt x="263525" y="396367"/>
                      </a:lnTo>
                      <a:lnTo>
                        <a:pt x="251460" y="396367"/>
                      </a:lnTo>
                      <a:lnTo>
                        <a:pt x="247523" y="394335"/>
                      </a:lnTo>
                      <a:lnTo>
                        <a:pt x="241427" y="394335"/>
                      </a:lnTo>
                      <a:lnTo>
                        <a:pt x="235331" y="392303"/>
                      </a:lnTo>
                      <a:lnTo>
                        <a:pt x="233426" y="392303"/>
                      </a:lnTo>
                      <a:lnTo>
                        <a:pt x="229362" y="390271"/>
                      </a:lnTo>
                      <a:lnTo>
                        <a:pt x="221361" y="390271"/>
                      </a:lnTo>
                      <a:lnTo>
                        <a:pt x="213233" y="386334"/>
                      </a:lnTo>
                      <a:lnTo>
                        <a:pt x="201168" y="386334"/>
                      </a:lnTo>
                      <a:lnTo>
                        <a:pt x="197104" y="384302"/>
                      </a:lnTo>
                      <a:lnTo>
                        <a:pt x="189103" y="384302"/>
                      </a:lnTo>
                      <a:lnTo>
                        <a:pt x="185039" y="382270"/>
                      </a:lnTo>
                      <a:lnTo>
                        <a:pt x="181102" y="382270"/>
                      </a:lnTo>
                      <a:lnTo>
                        <a:pt x="177038" y="380238"/>
                      </a:lnTo>
                      <a:lnTo>
                        <a:pt x="162941" y="380238"/>
                      </a:lnTo>
                      <a:lnTo>
                        <a:pt x="158877" y="378206"/>
                      </a:lnTo>
                      <a:lnTo>
                        <a:pt x="146812" y="378206"/>
                      </a:lnTo>
                      <a:lnTo>
                        <a:pt x="142875" y="376174"/>
                      </a:lnTo>
                      <a:lnTo>
                        <a:pt x="140843" y="376174"/>
                      </a:lnTo>
                      <a:lnTo>
                        <a:pt x="136779" y="374269"/>
                      </a:lnTo>
                      <a:lnTo>
                        <a:pt x="108585" y="374269"/>
                      </a:lnTo>
                      <a:lnTo>
                        <a:pt x="110617" y="376174"/>
                      </a:lnTo>
                      <a:lnTo>
                        <a:pt x="118745" y="380238"/>
                      </a:lnTo>
                      <a:lnTo>
                        <a:pt x="122682" y="384302"/>
                      </a:lnTo>
                      <a:lnTo>
                        <a:pt x="126746" y="386334"/>
                      </a:lnTo>
                      <a:lnTo>
                        <a:pt x="132842" y="392303"/>
                      </a:lnTo>
                      <a:lnTo>
                        <a:pt x="138811" y="396367"/>
                      </a:lnTo>
                      <a:lnTo>
                        <a:pt x="140843" y="398399"/>
                      </a:lnTo>
                      <a:lnTo>
                        <a:pt x="146812" y="402336"/>
                      </a:lnTo>
                      <a:lnTo>
                        <a:pt x="148844" y="404368"/>
                      </a:lnTo>
                      <a:lnTo>
                        <a:pt x="154940" y="406400"/>
                      </a:lnTo>
                      <a:lnTo>
                        <a:pt x="158877" y="410464"/>
                      </a:lnTo>
                      <a:lnTo>
                        <a:pt x="162941" y="412496"/>
                      </a:lnTo>
                      <a:lnTo>
                        <a:pt x="164973" y="416433"/>
                      </a:lnTo>
                      <a:lnTo>
                        <a:pt x="171069" y="418465"/>
                      </a:lnTo>
                      <a:lnTo>
                        <a:pt x="179070" y="426466"/>
                      </a:lnTo>
                      <a:lnTo>
                        <a:pt x="183134" y="428498"/>
                      </a:lnTo>
                      <a:lnTo>
                        <a:pt x="187071" y="432562"/>
                      </a:lnTo>
                      <a:lnTo>
                        <a:pt x="193167" y="434594"/>
                      </a:lnTo>
                      <a:lnTo>
                        <a:pt x="197104" y="438531"/>
                      </a:lnTo>
                      <a:lnTo>
                        <a:pt x="207264" y="444627"/>
                      </a:lnTo>
                      <a:lnTo>
                        <a:pt x="209296" y="448691"/>
                      </a:lnTo>
                      <a:lnTo>
                        <a:pt x="215265" y="450723"/>
                      </a:lnTo>
                      <a:lnTo>
                        <a:pt x="219329" y="454660"/>
                      </a:lnTo>
                      <a:lnTo>
                        <a:pt x="229362" y="460756"/>
                      </a:lnTo>
                      <a:lnTo>
                        <a:pt x="233426" y="464693"/>
                      </a:lnTo>
                      <a:lnTo>
                        <a:pt x="237363" y="466725"/>
                      </a:lnTo>
                      <a:lnTo>
                        <a:pt x="245491" y="474853"/>
                      </a:lnTo>
                      <a:lnTo>
                        <a:pt x="251460" y="476758"/>
                      </a:lnTo>
                      <a:lnTo>
                        <a:pt x="255524" y="480822"/>
                      </a:lnTo>
                      <a:lnTo>
                        <a:pt x="261493" y="482854"/>
                      </a:lnTo>
                      <a:lnTo>
                        <a:pt x="263525" y="486918"/>
                      </a:lnTo>
                      <a:lnTo>
                        <a:pt x="269621" y="488950"/>
                      </a:lnTo>
                      <a:lnTo>
                        <a:pt x="277622" y="496951"/>
                      </a:lnTo>
                      <a:lnTo>
                        <a:pt x="283718" y="498983"/>
                      </a:lnTo>
                      <a:lnTo>
                        <a:pt x="287655" y="502920"/>
                      </a:lnTo>
                      <a:lnTo>
                        <a:pt x="291719" y="504952"/>
                      </a:lnTo>
                      <a:lnTo>
                        <a:pt x="299720" y="513080"/>
                      </a:lnTo>
                      <a:lnTo>
                        <a:pt x="305816" y="514985"/>
                      </a:lnTo>
                      <a:lnTo>
                        <a:pt x="313817" y="523113"/>
                      </a:lnTo>
                      <a:lnTo>
                        <a:pt x="321945" y="527050"/>
                      </a:lnTo>
                      <a:lnTo>
                        <a:pt x="325882" y="531114"/>
                      </a:lnTo>
                      <a:lnTo>
                        <a:pt x="329946" y="533146"/>
                      </a:lnTo>
                      <a:lnTo>
                        <a:pt x="337947" y="541147"/>
                      </a:lnTo>
                      <a:lnTo>
                        <a:pt x="348107" y="547243"/>
                      </a:lnTo>
                      <a:lnTo>
                        <a:pt x="354076" y="553212"/>
                      </a:lnTo>
                      <a:lnTo>
                        <a:pt x="362077" y="557276"/>
                      </a:lnTo>
                      <a:lnTo>
                        <a:pt x="366141" y="561340"/>
                      </a:lnTo>
                      <a:lnTo>
                        <a:pt x="370205" y="563372"/>
                      </a:lnTo>
                      <a:lnTo>
                        <a:pt x="376174" y="569341"/>
                      </a:lnTo>
                      <a:lnTo>
                        <a:pt x="372237" y="573405"/>
                      </a:lnTo>
                      <a:lnTo>
                        <a:pt x="370205" y="573405"/>
                      </a:lnTo>
                      <a:lnTo>
                        <a:pt x="368173" y="575437"/>
                      </a:lnTo>
                      <a:lnTo>
                        <a:pt x="360172" y="579374"/>
                      </a:lnTo>
                      <a:lnTo>
                        <a:pt x="358140" y="581406"/>
                      </a:lnTo>
                      <a:lnTo>
                        <a:pt x="356108" y="581406"/>
                      </a:lnTo>
                      <a:lnTo>
                        <a:pt x="352044" y="585470"/>
                      </a:lnTo>
                      <a:lnTo>
                        <a:pt x="348107" y="587502"/>
                      </a:lnTo>
                      <a:lnTo>
                        <a:pt x="344043" y="591439"/>
                      </a:lnTo>
                      <a:lnTo>
                        <a:pt x="342011" y="591439"/>
                      </a:lnTo>
                      <a:lnTo>
                        <a:pt x="337947" y="593471"/>
                      </a:lnTo>
                      <a:lnTo>
                        <a:pt x="337947" y="595503"/>
                      </a:lnTo>
                      <a:lnTo>
                        <a:pt x="334010" y="597535"/>
                      </a:lnTo>
                      <a:lnTo>
                        <a:pt x="331978" y="597535"/>
                      </a:lnTo>
                      <a:lnTo>
                        <a:pt x="327914" y="601599"/>
                      </a:lnTo>
                      <a:lnTo>
                        <a:pt x="325882" y="601599"/>
                      </a:lnTo>
                      <a:lnTo>
                        <a:pt x="323850" y="603504"/>
                      </a:lnTo>
                      <a:lnTo>
                        <a:pt x="321945" y="603504"/>
                      </a:lnTo>
                      <a:lnTo>
                        <a:pt x="319913" y="607568"/>
                      </a:lnTo>
                      <a:lnTo>
                        <a:pt x="317881" y="607568"/>
                      </a:lnTo>
                      <a:lnTo>
                        <a:pt x="313817" y="611632"/>
                      </a:lnTo>
                      <a:lnTo>
                        <a:pt x="309880" y="613664"/>
                      </a:lnTo>
                      <a:lnTo>
                        <a:pt x="305816" y="617601"/>
                      </a:lnTo>
                      <a:lnTo>
                        <a:pt x="301752" y="617601"/>
                      </a:lnTo>
                      <a:lnTo>
                        <a:pt x="299720" y="619633"/>
                      </a:lnTo>
                      <a:lnTo>
                        <a:pt x="295783" y="621665"/>
                      </a:lnTo>
                      <a:lnTo>
                        <a:pt x="293751" y="623697"/>
                      </a:lnTo>
                      <a:lnTo>
                        <a:pt x="293751" y="625729"/>
                      </a:lnTo>
                      <a:lnTo>
                        <a:pt x="289687" y="625729"/>
                      </a:lnTo>
                      <a:lnTo>
                        <a:pt x="285750" y="629666"/>
                      </a:lnTo>
                      <a:lnTo>
                        <a:pt x="283718" y="629666"/>
                      </a:lnTo>
                      <a:lnTo>
                        <a:pt x="279654" y="633730"/>
                      </a:lnTo>
                      <a:lnTo>
                        <a:pt x="275590" y="635762"/>
                      </a:lnTo>
                      <a:lnTo>
                        <a:pt x="271653" y="639826"/>
                      </a:lnTo>
                      <a:lnTo>
                        <a:pt x="263525" y="643763"/>
                      </a:lnTo>
                      <a:lnTo>
                        <a:pt x="259588" y="647827"/>
                      </a:lnTo>
                      <a:lnTo>
                        <a:pt x="251460" y="651891"/>
                      </a:lnTo>
                      <a:lnTo>
                        <a:pt x="247523" y="655828"/>
                      </a:lnTo>
                      <a:lnTo>
                        <a:pt x="243459" y="657860"/>
                      </a:lnTo>
                      <a:lnTo>
                        <a:pt x="267589" y="657860"/>
                      </a:lnTo>
                      <a:lnTo>
                        <a:pt x="269621" y="655828"/>
                      </a:lnTo>
                      <a:lnTo>
                        <a:pt x="303784" y="655828"/>
                      </a:lnTo>
                      <a:lnTo>
                        <a:pt x="307848" y="653923"/>
                      </a:lnTo>
                      <a:lnTo>
                        <a:pt x="325882" y="653923"/>
                      </a:lnTo>
                      <a:lnTo>
                        <a:pt x="327914" y="651891"/>
                      </a:lnTo>
                      <a:lnTo>
                        <a:pt x="366141" y="651891"/>
                      </a:lnTo>
                      <a:lnTo>
                        <a:pt x="370205" y="649859"/>
                      </a:lnTo>
                      <a:lnTo>
                        <a:pt x="414401" y="649859"/>
                      </a:lnTo>
                      <a:lnTo>
                        <a:pt x="418465" y="647827"/>
                      </a:lnTo>
                      <a:lnTo>
                        <a:pt x="434594" y="647827"/>
                      </a:lnTo>
                      <a:lnTo>
                        <a:pt x="464693" y="776605"/>
                      </a:lnTo>
                      <a:lnTo>
                        <a:pt x="563372" y="627761"/>
                      </a:lnTo>
                      <a:lnTo>
                        <a:pt x="605536" y="655828"/>
                      </a:lnTo>
                      <a:lnTo>
                        <a:pt x="603504" y="657860"/>
                      </a:lnTo>
                      <a:lnTo>
                        <a:pt x="599567" y="665988"/>
                      </a:lnTo>
                      <a:lnTo>
                        <a:pt x="595503" y="667893"/>
                      </a:lnTo>
                      <a:lnTo>
                        <a:pt x="595503" y="671957"/>
                      </a:lnTo>
                      <a:lnTo>
                        <a:pt x="587502" y="679958"/>
                      </a:lnTo>
                      <a:lnTo>
                        <a:pt x="583438" y="688086"/>
                      </a:lnTo>
                      <a:lnTo>
                        <a:pt x="575437" y="696087"/>
                      </a:lnTo>
                      <a:lnTo>
                        <a:pt x="571373" y="704215"/>
                      </a:lnTo>
                      <a:lnTo>
                        <a:pt x="569341" y="706120"/>
                      </a:lnTo>
                      <a:lnTo>
                        <a:pt x="567309" y="710184"/>
                      </a:lnTo>
                      <a:lnTo>
                        <a:pt x="561340" y="716280"/>
                      </a:lnTo>
                      <a:lnTo>
                        <a:pt x="559308" y="720217"/>
                      </a:lnTo>
                      <a:lnTo>
                        <a:pt x="557276" y="722249"/>
                      </a:lnTo>
                      <a:lnTo>
                        <a:pt x="555244" y="726313"/>
                      </a:lnTo>
                      <a:lnTo>
                        <a:pt x="551307" y="728345"/>
                      </a:lnTo>
                      <a:lnTo>
                        <a:pt x="549275" y="732282"/>
                      </a:lnTo>
                      <a:lnTo>
                        <a:pt x="549275" y="734314"/>
                      </a:lnTo>
                      <a:lnTo>
                        <a:pt x="545211" y="738378"/>
                      </a:lnTo>
                      <a:lnTo>
                        <a:pt x="543179" y="742442"/>
                      </a:lnTo>
                      <a:lnTo>
                        <a:pt x="541147" y="744347"/>
                      </a:lnTo>
                      <a:lnTo>
                        <a:pt x="539242" y="748411"/>
                      </a:lnTo>
                      <a:lnTo>
                        <a:pt x="535178" y="750443"/>
                      </a:lnTo>
                      <a:lnTo>
                        <a:pt x="531114" y="758444"/>
                      </a:lnTo>
                      <a:lnTo>
                        <a:pt x="529082" y="760476"/>
                      </a:lnTo>
                      <a:lnTo>
                        <a:pt x="527050" y="764540"/>
                      </a:lnTo>
                      <a:lnTo>
                        <a:pt x="523113" y="766572"/>
                      </a:lnTo>
                      <a:lnTo>
                        <a:pt x="519049" y="774573"/>
                      </a:lnTo>
                      <a:lnTo>
                        <a:pt x="517017" y="776605"/>
                      </a:lnTo>
                      <a:lnTo>
                        <a:pt x="513080" y="784606"/>
                      </a:lnTo>
                      <a:lnTo>
                        <a:pt x="504952" y="792734"/>
                      </a:lnTo>
                      <a:lnTo>
                        <a:pt x="501015" y="800735"/>
                      </a:lnTo>
                      <a:lnTo>
                        <a:pt x="496951" y="802767"/>
                      </a:lnTo>
                      <a:lnTo>
                        <a:pt x="494919" y="806704"/>
                      </a:lnTo>
                      <a:lnTo>
                        <a:pt x="492887" y="808736"/>
                      </a:lnTo>
                      <a:lnTo>
                        <a:pt x="488950" y="816864"/>
                      </a:lnTo>
                      <a:lnTo>
                        <a:pt x="486918" y="818896"/>
                      </a:lnTo>
                      <a:lnTo>
                        <a:pt x="484886" y="822833"/>
                      </a:lnTo>
                      <a:lnTo>
                        <a:pt x="480822" y="824865"/>
                      </a:lnTo>
                      <a:lnTo>
                        <a:pt x="478790" y="828929"/>
                      </a:lnTo>
                      <a:lnTo>
                        <a:pt x="476758" y="830961"/>
                      </a:lnTo>
                      <a:lnTo>
                        <a:pt x="472821" y="838962"/>
                      </a:lnTo>
                      <a:lnTo>
                        <a:pt x="468757" y="840994"/>
                      </a:lnTo>
                      <a:lnTo>
                        <a:pt x="464693" y="848995"/>
                      </a:lnTo>
                      <a:lnTo>
                        <a:pt x="462788" y="851027"/>
                      </a:lnTo>
                      <a:lnTo>
                        <a:pt x="456692" y="863092"/>
                      </a:lnTo>
                      <a:lnTo>
                        <a:pt x="456692" y="859028"/>
                      </a:lnTo>
                      <a:lnTo>
                        <a:pt x="454660" y="857123"/>
                      </a:lnTo>
                      <a:lnTo>
                        <a:pt x="452628" y="853059"/>
                      </a:lnTo>
                      <a:lnTo>
                        <a:pt x="452628" y="848995"/>
                      </a:lnTo>
                      <a:lnTo>
                        <a:pt x="450723" y="846963"/>
                      </a:lnTo>
                      <a:lnTo>
                        <a:pt x="450723" y="843026"/>
                      </a:lnTo>
                      <a:lnTo>
                        <a:pt x="448691" y="840994"/>
                      </a:lnTo>
                      <a:lnTo>
                        <a:pt x="448691" y="836930"/>
                      </a:lnTo>
                      <a:lnTo>
                        <a:pt x="446659" y="834898"/>
                      </a:lnTo>
                      <a:lnTo>
                        <a:pt x="446659" y="830961"/>
                      </a:lnTo>
                      <a:lnTo>
                        <a:pt x="444627" y="826897"/>
                      </a:lnTo>
                      <a:lnTo>
                        <a:pt x="444627" y="824865"/>
                      </a:lnTo>
                      <a:lnTo>
                        <a:pt x="442595" y="822833"/>
                      </a:lnTo>
                      <a:lnTo>
                        <a:pt x="442595" y="820801"/>
                      </a:lnTo>
                      <a:lnTo>
                        <a:pt x="440563" y="818896"/>
                      </a:lnTo>
                      <a:lnTo>
                        <a:pt x="440563" y="812800"/>
                      </a:lnTo>
                      <a:lnTo>
                        <a:pt x="436626" y="808736"/>
                      </a:lnTo>
                      <a:lnTo>
                        <a:pt x="436626" y="802767"/>
                      </a:lnTo>
                      <a:lnTo>
                        <a:pt x="434594" y="800735"/>
                      </a:lnTo>
                      <a:lnTo>
                        <a:pt x="434594" y="794639"/>
                      </a:lnTo>
                      <a:lnTo>
                        <a:pt x="432562" y="792734"/>
                      </a:lnTo>
                      <a:lnTo>
                        <a:pt x="430530" y="788670"/>
                      </a:lnTo>
                      <a:lnTo>
                        <a:pt x="430530" y="786638"/>
                      </a:lnTo>
                      <a:lnTo>
                        <a:pt x="428498" y="784606"/>
                      </a:lnTo>
                      <a:lnTo>
                        <a:pt x="428498" y="782574"/>
                      </a:lnTo>
                      <a:lnTo>
                        <a:pt x="426466" y="780669"/>
                      </a:lnTo>
                      <a:lnTo>
                        <a:pt x="426466" y="776605"/>
                      </a:lnTo>
                      <a:lnTo>
                        <a:pt x="424561" y="774573"/>
                      </a:lnTo>
                      <a:lnTo>
                        <a:pt x="424561" y="768477"/>
                      </a:lnTo>
                      <a:lnTo>
                        <a:pt x="420497" y="764540"/>
                      </a:lnTo>
                      <a:lnTo>
                        <a:pt x="420497" y="760476"/>
                      </a:lnTo>
                      <a:lnTo>
                        <a:pt x="418465" y="756412"/>
                      </a:lnTo>
                      <a:lnTo>
                        <a:pt x="418465" y="754507"/>
                      </a:lnTo>
                      <a:lnTo>
                        <a:pt x="416433" y="750443"/>
                      </a:lnTo>
                      <a:lnTo>
                        <a:pt x="416433" y="748411"/>
                      </a:lnTo>
                      <a:lnTo>
                        <a:pt x="414401" y="746379"/>
                      </a:lnTo>
                      <a:lnTo>
                        <a:pt x="414401" y="742442"/>
                      </a:lnTo>
                      <a:lnTo>
                        <a:pt x="412496" y="738378"/>
                      </a:lnTo>
                      <a:lnTo>
                        <a:pt x="410464" y="736346"/>
                      </a:lnTo>
                      <a:lnTo>
                        <a:pt x="410464" y="732282"/>
                      </a:lnTo>
                      <a:lnTo>
                        <a:pt x="408432" y="728345"/>
                      </a:lnTo>
                      <a:lnTo>
                        <a:pt x="408432" y="726313"/>
                      </a:lnTo>
                      <a:lnTo>
                        <a:pt x="406400" y="724281"/>
                      </a:lnTo>
                      <a:lnTo>
                        <a:pt x="406400" y="722249"/>
                      </a:lnTo>
                      <a:lnTo>
                        <a:pt x="404368" y="720217"/>
                      </a:lnTo>
                      <a:lnTo>
                        <a:pt x="404368" y="714248"/>
                      </a:lnTo>
                      <a:lnTo>
                        <a:pt x="402336" y="712216"/>
                      </a:lnTo>
                      <a:lnTo>
                        <a:pt x="402336" y="710184"/>
                      </a:lnTo>
                      <a:lnTo>
                        <a:pt x="400304" y="706120"/>
                      </a:lnTo>
                      <a:lnTo>
                        <a:pt x="400304" y="704215"/>
                      </a:lnTo>
                      <a:lnTo>
                        <a:pt x="398399" y="702183"/>
                      </a:lnTo>
                      <a:lnTo>
                        <a:pt x="398399" y="700151"/>
                      </a:lnTo>
                      <a:lnTo>
                        <a:pt x="362077" y="700151"/>
                      </a:lnTo>
                      <a:lnTo>
                        <a:pt x="356108" y="702183"/>
                      </a:lnTo>
                      <a:lnTo>
                        <a:pt x="342011" y="702183"/>
                      </a:lnTo>
                      <a:lnTo>
                        <a:pt x="336042" y="704215"/>
                      </a:lnTo>
                      <a:lnTo>
                        <a:pt x="299720" y="704215"/>
                      </a:lnTo>
                      <a:lnTo>
                        <a:pt x="293751" y="706120"/>
                      </a:lnTo>
                      <a:lnTo>
                        <a:pt x="245491" y="706120"/>
                      </a:lnTo>
                      <a:lnTo>
                        <a:pt x="241427" y="708152"/>
                      </a:lnTo>
                      <a:lnTo>
                        <a:pt x="235331" y="708152"/>
                      </a:lnTo>
                      <a:lnTo>
                        <a:pt x="231394" y="710184"/>
                      </a:lnTo>
                      <a:lnTo>
                        <a:pt x="195199" y="710184"/>
                      </a:lnTo>
                      <a:lnTo>
                        <a:pt x="187071" y="712216"/>
                      </a:lnTo>
                      <a:lnTo>
                        <a:pt x="156972" y="712216"/>
                      </a:lnTo>
                      <a:lnTo>
                        <a:pt x="150876" y="714248"/>
                      </a:lnTo>
                      <a:lnTo>
                        <a:pt x="130810" y="714248"/>
                      </a:lnTo>
                      <a:lnTo>
                        <a:pt x="124714" y="716280"/>
                      </a:lnTo>
                      <a:lnTo>
                        <a:pt x="88519" y="716280"/>
                      </a:lnTo>
                      <a:lnTo>
                        <a:pt x="82550" y="718185"/>
                      </a:lnTo>
                      <a:lnTo>
                        <a:pt x="66421" y="718185"/>
                      </a:lnTo>
                      <a:lnTo>
                        <a:pt x="62357" y="720217"/>
                      </a:lnTo>
                      <a:lnTo>
                        <a:pt x="66421" y="716280"/>
                      </a:lnTo>
                      <a:lnTo>
                        <a:pt x="70358" y="714248"/>
                      </a:lnTo>
                      <a:lnTo>
                        <a:pt x="72390" y="712216"/>
                      </a:lnTo>
                      <a:lnTo>
                        <a:pt x="76454" y="710184"/>
                      </a:lnTo>
                      <a:lnTo>
                        <a:pt x="78486" y="706120"/>
                      </a:lnTo>
                      <a:lnTo>
                        <a:pt x="84455" y="704215"/>
                      </a:lnTo>
                      <a:lnTo>
                        <a:pt x="86487" y="702183"/>
                      </a:lnTo>
                      <a:lnTo>
                        <a:pt x="92583" y="700151"/>
                      </a:lnTo>
                      <a:lnTo>
                        <a:pt x="94615" y="696087"/>
                      </a:lnTo>
                      <a:lnTo>
                        <a:pt x="102616" y="692150"/>
                      </a:lnTo>
                      <a:lnTo>
                        <a:pt x="104648" y="690118"/>
                      </a:lnTo>
                      <a:lnTo>
                        <a:pt x="108585" y="688086"/>
                      </a:lnTo>
                      <a:lnTo>
                        <a:pt x="112649" y="684022"/>
                      </a:lnTo>
                      <a:lnTo>
                        <a:pt x="124714" y="678053"/>
                      </a:lnTo>
                      <a:lnTo>
                        <a:pt x="126746" y="676021"/>
                      </a:lnTo>
                      <a:lnTo>
                        <a:pt x="134747" y="671957"/>
                      </a:lnTo>
                      <a:lnTo>
                        <a:pt x="140843" y="665988"/>
                      </a:lnTo>
                      <a:lnTo>
                        <a:pt x="148844" y="661924"/>
                      </a:lnTo>
                      <a:lnTo>
                        <a:pt x="154940" y="655828"/>
                      </a:lnTo>
                      <a:lnTo>
                        <a:pt x="167005" y="649859"/>
                      </a:lnTo>
                      <a:lnTo>
                        <a:pt x="171069" y="645795"/>
                      </a:lnTo>
                      <a:lnTo>
                        <a:pt x="179070" y="641731"/>
                      </a:lnTo>
                      <a:lnTo>
                        <a:pt x="185039" y="635762"/>
                      </a:lnTo>
                      <a:lnTo>
                        <a:pt x="189103" y="635762"/>
                      </a:lnTo>
                      <a:lnTo>
                        <a:pt x="193167" y="633730"/>
                      </a:lnTo>
                      <a:lnTo>
                        <a:pt x="195199" y="629666"/>
                      </a:lnTo>
                      <a:lnTo>
                        <a:pt x="207264" y="623697"/>
                      </a:lnTo>
                      <a:lnTo>
                        <a:pt x="209296" y="619633"/>
                      </a:lnTo>
                      <a:lnTo>
                        <a:pt x="221361" y="613664"/>
                      </a:lnTo>
                      <a:lnTo>
                        <a:pt x="227330" y="607568"/>
                      </a:lnTo>
                      <a:lnTo>
                        <a:pt x="239395" y="601599"/>
                      </a:lnTo>
                      <a:lnTo>
                        <a:pt x="241427" y="597535"/>
                      </a:lnTo>
                      <a:lnTo>
                        <a:pt x="245491" y="597535"/>
                      </a:lnTo>
                      <a:lnTo>
                        <a:pt x="249428" y="595503"/>
                      </a:lnTo>
                      <a:lnTo>
                        <a:pt x="255524" y="589534"/>
                      </a:lnTo>
                      <a:lnTo>
                        <a:pt x="263525" y="585470"/>
                      </a:lnTo>
                      <a:lnTo>
                        <a:pt x="267589" y="581406"/>
                      </a:lnTo>
                      <a:lnTo>
                        <a:pt x="271653" y="579374"/>
                      </a:lnTo>
                      <a:lnTo>
                        <a:pt x="273558" y="577469"/>
                      </a:lnTo>
                      <a:lnTo>
                        <a:pt x="285750" y="571373"/>
                      </a:lnTo>
                      <a:lnTo>
                        <a:pt x="287655" y="569341"/>
                      </a:lnTo>
                      <a:lnTo>
                        <a:pt x="293751" y="565277"/>
                      </a:lnTo>
                      <a:lnTo>
                        <a:pt x="287655" y="563372"/>
                      </a:lnTo>
                      <a:lnTo>
                        <a:pt x="283718" y="559308"/>
                      </a:lnTo>
                      <a:lnTo>
                        <a:pt x="277622" y="555244"/>
                      </a:lnTo>
                      <a:lnTo>
                        <a:pt x="269621" y="547243"/>
                      </a:lnTo>
                      <a:lnTo>
                        <a:pt x="259588" y="541147"/>
                      </a:lnTo>
                      <a:lnTo>
                        <a:pt x="251460" y="533146"/>
                      </a:lnTo>
                      <a:lnTo>
                        <a:pt x="245491" y="529082"/>
                      </a:lnTo>
                      <a:lnTo>
                        <a:pt x="237363" y="521081"/>
                      </a:lnTo>
                      <a:lnTo>
                        <a:pt x="227330" y="514985"/>
                      </a:lnTo>
                      <a:lnTo>
                        <a:pt x="223266" y="511048"/>
                      </a:lnTo>
                      <a:lnTo>
                        <a:pt x="213233" y="504952"/>
                      </a:lnTo>
                      <a:lnTo>
                        <a:pt x="201168" y="492887"/>
                      </a:lnTo>
                      <a:lnTo>
                        <a:pt x="185039" y="482854"/>
                      </a:lnTo>
                      <a:lnTo>
                        <a:pt x="177038" y="474853"/>
                      </a:lnTo>
                      <a:lnTo>
                        <a:pt x="171069" y="470789"/>
                      </a:lnTo>
                      <a:lnTo>
                        <a:pt x="169037" y="466725"/>
                      </a:lnTo>
                      <a:lnTo>
                        <a:pt x="162941" y="464693"/>
                      </a:lnTo>
                      <a:lnTo>
                        <a:pt x="154940" y="456692"/>
                      </a:lnTo>
                      <a:lnTo>
                        <a:pt x="148844" y="454660"/>
                      </a:lnTo>
                      <a:lnTo>
                        <a:pt x="146812" y="450723"/>
                      </a:lnTo>
                      <a:lnTo>
                        <a:pt x="140843" y="446659"/>
                      </a:lnTo>
                      <a:lnTo>
                        <a:pt x="136779" y="442595"/>
                      </a:lnTo>
                      <a:lnTo>
                        <a:pt x="130810" y="438531"/>
                      </a:lnTo>
                      <a:lnTo>
                        <a:pt x="126746" y="434594"/>
                      </a:lnTo>
                      <a:lnTo>
                        <a:pt x="116713" y="428498"/>
                      </a:lnTo>
                      <a:lnTo>
                        <a:pt x="104648" y="416433"/>
                      </a:lnTo>
                      <a:lnTo>
                        <a:pt x="94615" y="410464"/>
                      </a:lnTo>
                      <a:lnTo>
                        <a:pt x="86487" y="402336"/>
                      </a:lnTo>
                      <a:lnTo>
                        <a:pt x="76454" y="396367"/>
                      </a:lnTo>
                      <a:lnTo>
                        <a:pt x="66421" y="386334"/>
                      </a:lnTo>
                      <a:lnTo>
                        <a:pt x="56388" y="380238"/>
                      </a:lnTo>
                      <a:lnTo>
                        <a:pt x="54356" y="378206"/>
                      </a:lnTo>
                      <a:lnTo>
                        <a:pt x="48260" y="374269"/>
                      </a:lnTo>
                      <a:lnTo>
                        <a:pt x="40259" y="366141"/>
                      </a:lnTo>
                      <a:lnTo>
                        <a:pt x="34163" y="364109"/>
                      </a:lnTo>
                      <a:lnTo>
                        <a:pt x="22098" y="352044"/>
                      </a:lnTo>
                      <a:lnTo>
                        <a:pt x="12065" y="346075"/>
                      </a:lnTo>
                      <a:lnTo>
                        <a:pt x="8001" y="342011"/>
                      </a:lnTo>
                      <a:lnTo>
                        <a:pt x="2032" y="339979"/>
                      </a:lnTo>
                      <a:lnTo>
                        <a:pt x="0" y="336042"/>
                      </a:lnTo>
                      <a:lnTo>
                        <a:pt x="38227" y="336042"/>
                      </a:lnTo>
                      <a:lnTo>
                        <a:pt x="42291" y="337947"/>
                      </a:lnTo>
                      <a:lnTo>
                        <a:pt x="56388" y="337947"/>
                      </a:lnTo>
                      <a:lnTo>
                        <a:pt x="60325" y="339979"/>
                      </a:lnTo>
                      <a:lnTo>
                        <a:pt x="96520" y="339979"/>
                      </a:lnTo>
                      <a:lnTo>
                        <a:pt x="102616" y="342011"/>
                      </a:lnTo>
                      <a:lnTo>
                        <a:pt x="132842" y="342011"/>
                      </a:lnTo>
                      <a:lnTo>
                        <a:pt x="138811" y="344043"/>
                      </a:lnTo>
                      <a:lnTo>
                        <a:pt x="152908" y="344043"/>
                      </a:lnTo>
                      <a:lnTo>
                        <a:pt x="154940" y="346075"/>
                      </a:lnTo>
                      <a:lnTo>
                        <a:pt x="187071" y="346075"/>
                      </a:lnTo>
                      <a:lnTo>
                        <a:pt x="193167" y="348107"/>
                      </a:lnTo>
                      <a:lnTo>
                        <a:pt x="229362" y="348107"/>
                      </a:lnTo>
                      <a:lnTo>
                        <a:pt x="233426" y="350012"/>
                      </a:lnTo>
                      <a:lnTo>
                        <a:pt x="247523" y="350012"/>
                      </a:lnTo>
                      <a:lnTo>
                        <a:pt x="251460" y="352044"/>
                      </a:lnTo>
                      <a:lnTo>
                        <a:pt x="283718" y="352044"/>
                      </a:lnTo>
                      <a:lnTo>
                        <a:pt x="287655" y="354076"/>
                      </a:lnTo>
                      <a:lnTo>
                        <a:pt x="287655" y="325882"/>
                      </a:lnTo>
                      <a:lnTo>
                        <a:pt x="285750" y="319913"/>
                      </a:lnTo>
                      <a:lnTo>
                        <a:pt x="285750" y="297815"/>
                      </a:lnTo>
                      <a:lnTo>
                        <a:pt x="283718" y="293751"/>
                      </a:lnTo>
                      <a:lnTo>
                        <a:pt x="283718" y="243459"/>
                      </a:lnTo>
                      <a:lnTo>
                        <a:pt x="281686" y="237363"/>
                      </a:lnTo>
                      <a:lnTo>
                        <a:pt x="281686" y="221361"/>
                      </a:lnTo>
                      <a:lnTo>
                        <a:pt x="279654" y="215265"/>
                      </a:lnTo>
                      <a:lnTo>
                        <a:pt x="279654" y="177038"/>
                      </a:lnTo>
                      <a:lnTo>
                        <a:pt x="277622" y="171069"/>
                      </a:lnTo>
                      <a:lnTo>
                        <a:pt x="277622" y="126746"/>
                      </a:lnTo>
                      <a:lnTo>
                        <a:pt x="275590" y="122682"/>
                      </a:lnTo>
                      <a:lnTo>
                        <a:pt x="275590" y="104648"/>
                      </a:lnTo>
                      <a:lnTo>
                        <a:pt x="273558" y="100584"/>
                      </a:lnTo>
                      <a:lnTo>
                        <a:pt x="273558" y="60325"/>
                      </a:lnTo>
                      <a:lnTo>
                        <a:pt x="271653" y="54356"/>
                      </a:lnTo>
                      <a:lnTo>
                        <a:pt x="271653" y="16129"/>
                      </a:lnTo>
                      <a:lnTo>
                        <a:pt x="269621" y="12065"/>
                      </a:lnTo>
                      <a:lnTo>
                        <a:pt x="269621" y="0"/>
                      </a:lnTo>
                      <a:lnTo>
                        <a:pt x="273558" y="6096"/>
                      </a:lnTo>
                      <a:lnTo>
                        <a:pt x="277622" y="10033"/>
                      </a:lnTo>
                      <a:lnTo>
                        <a:pt x="283718" y="20066"/>
                      </a:lnTo>
                      <a:lnTo>
                        <a:pt x="287655" y="24130"/>
                      </a:lnTo>
                      <a:lnTo>
                        <a:pt x="289687" y="30226"/>
                      </a:lnTo>
                      <a:lnTo>
                        <a:pt x="293751" y="34163"/>
                      </a:lnTo>
                      <a:lnTo>
                        <a:pt x="297815" y="40259"/>
                      </a:lnTo>
                      <a:lnTo>
                        <a:pt x="299720" y="44323"/>
                      </a:lnTo>
                      <a:lnTo>
                        <a:pt x="303784" y="48260"/>
                      </a:lnTo>
                      <a:lnTo>
                        <a:pt x="307848" y="54356"/>
                      </a:lnTo>
                      <a:lnTo>
                        <a:pt x="311785" y="58293"/>
                      </a:lnTo>
                      <a:lnTo>
                        <a:pt x="313817" y="64389"/>
                      </a:lnTo>
                      <a:lnTo>
                        <a:pt x="317881" y="68453"/>
                      </a:lnTo>
                      <a:lnTo>
                        <a:pt x="321945" y="74422"/>
                      </a:lnTo>
                      <a:lnTo>
                        <a:pt x="325882" y="78486"/>
                      </a:lnTo>
                      <a:lnTo>
                        <a:pt x="327914" y="84455"/>
                      </a:lnTo>
                      <a:lnTo>
                        <a:pt x="331978" y="88519"/>
                      </a:lnTo>
                      <a:lnTo>
                        <a:pt x="334010" y="94615"/>
                      </a:lnTo>
                      <a:lnTo>
                        <a:pt x="342011" y="102616"/>
                      </a:lnTo>
                      <a:lnTo>
                        <a:pt x="344043" y="108585"/>
                      </a:lnTo>
                      <a:lnTo>
                        <a:pt x="348107" y="112649"/>
                      </a:lnTo>
                      <a:lnTo>
                        <a:pt x="358140" y="128778"/>
                      </a:lnTo>
                      <a:lnTo>
                        <a:pt x="362077" y="132842"/>
                      </a:lnTo>
                      <a:lnTo>
                        <a:pt x="366141" y="138811"/>
                      </a:lnTo>
                      <a:lnTo>
                        <a:pt x="370205" y="142875"/>
                      </a:lnTo>
                      <a:lnTo>
                        <a:pt x="376174" y="152908"/>
                      </a:lnTo>
                      <a:lnTo>
                        <a:pt x="380238" y="156972"/>
                      </a:lnTo>
                      <a:lnTo>
                        <a:pt x="382270" y="162941"/>
                      </a:lnTo>
                      <a:lnTo>
                        <a:pt x="386334" y="167005"/>
                      </a:lnTo>
                      <a:lnTo>
                        <a:pt x="388239" y="172974"/>
                      </a:lnTo>
                      <a:lnTo>
                        <a:pt x="392303" y="177038"/>
                      </a:lnTo>
                      <a:lnTo>
                        <a:pt x="396367" y="183134"/>
                      </a:lnTo>
                      <a:lnTo>
                        <a:pt x="400304" y="187071"/>
                      </a:lnTo>
                      <a:lnTo>
                        <a:pt x="406400" y="197104"/>
                      </a:lnTo>
                      <a:lnTo>
                        <a:pt x="410464" y="201168"/>
                      </a:lnTo>
                      <a:lnTo>
                        <a:pt x="420497" y="217297"/>
                      </a:lnTo>
                      <a:lnTo>
                        <a:pt x="424561" y="221361"/>
                      </a:lnTo>
                      <a:lnTo>
                        <a:pt x="426466" y="227330"/>
                      </a:lnTo>
                      <a:lnTo>
                        <a:pt x="430530" y="231394"/>
                      </a:lnTo>
                      <a:lnTo>
                        <a:pt x="440563" y="247523"/>
                      </a:lnTo>
                      <a:lnTo>
                        <a:pt x="448691" y="255524"/>
                      </a:lnTo>
                      <a:lnTo>
                        <a:pt x="450723" y="261493"/>
                      </a:lnTo>
                      <a:lnTo>
                        <a:pt x="454660" y="265557"/>
                      </a:lnTo>
                      <a:lnTo>
                        <a:pt x="458724" y="271653"/>
                      </a:lnTo>
                      <a:lnTo>
                        <a:pt x="462788" y="275590"/>
                      </a:lnTo>
                      <a:lnTo>
                        <a:pt x="464693" y="281686"/>
                      </a:lnTo>
                      <a:lnTo>
                        <a:pt x="468757" y="285750"/>
                      </a:lnTo>
                      <a:lnTo>
                        <a:pt x="480822" y="305816"/>
                      </a:lnTo>
                      <a:lnTo>
                        <a:pt x="484886" y="309880"/>
                      </a:lnTo>
                      <a:lnTo>
                        <a:pt x="488950" y="317881"/>
                      </a:lnTo>
                      <a:lnTo>
                        <a:pt x="490855" y="309880"/>
                      </a:lnTo>
                      <a:lnTo>
                        <a:pt x="492887" y="307848"/>
                      </a:lnTo>
                      <a:lnTo>
                        <a:pt x="494919" y="301752"/>
                      </a:lnTo>
                      <a:lnTo>
                        <a:pt x="496951" y="297815"/>
                      </a:lnTo>
                      <a:lnTo>
                        <a:pt x="496951" y="291719"/>
                      </a:lnTo>
                      <a:lnTo>
                        <a:pt x="502920" y="277622"/>
                      </a:lnTo>
                      <a:lnTo>
                        <a:pt x="502920" y="271653"/>
                      </a:lnTo>
                      <a:lnTo>
                        <a:pt x="513080" y="249428"/>
                      </a:lnTo>
                      <a:lnTo>
                        <a:pt x="513080" y="243459"/>
                      </a:lnTo>
                      <a:lnTo>
                        <a:pt x="517017" y="239395"/>
                      </a:lnTo>
                      <a:lnTo>
                        <a:pt x="517017" y="233426"/>
                      </a:lnTo>
                      <a:lnTo>
                        <a:pt x="525145" y="215265"/>
                      </a:lnTo>
                      <a:lnTo>
                        <a:pt x="527050" y="209296"/>
                      </a:lnTo>
                      <a:lnTo>
                        <a:pt x="529082" y="205232"/>
                      </a:lnTo>
                      <a:lnTo>
                        <a:pt x="529082" y="201168"/>
                      </a:lnTo>
                      <a:lnTo>
                        <a:pt x="541147" y="171069"/>
                      </a:lnTo>
                      <a:lnTo>
                        <a:pt x="541147" y="167005"/>
                      </a:lnTo>
                      <a:lnTo>
                        <a:pt x="551307" y="142875"/>
                      </a:lnTo>
                      <a:lnTo>
                        <a:pt x="551307" y="138811"/>
                      </a:lnTo>
                      <a:lnTo>
                        <a:pt x="553212" y="132842"/>
                      </a:lnTo>
                      <a:lnTo>
                        <a:pt x="557276" y="122682"/>
                      </a:lnTo>
                      <a:lnTo>
                        <a:pt x="557276" y="118745"/>
                      </a:lnTo>
                      <a:lnTo>
                        <a:pt x="561340" y="114681"/>
                      </a:lnTo>
                      <a:lnTo>
                        <a:pt x="561340" y="108585"/>
                      </a:lnTo>
                      <a:lnTo>
                        <a:pt x="565277" y="104648"/>
                      </a:lnTo>
                      <a:lnTo>
                        <a:pt x="565277" y="100584"/>
                      </a:lnTo>
                      <a:lnTo>
                        <a:pt x="571373" y="84455"/>
                      </a:lnTo>
                      <a:lnTo>
                        <a:pt x="571373" y="80518"/>
                      </a:lnTo>
                      <a:lnTo>
                        <a:pt x="575437" y="70358"/>
                      </a:lnTo>
                      <a:lnTo>
                        <a:pt x="577469" y="66421"/>
                      </a:lnTo>
                      <a:lnTo>
                        <a:pt x="579374" y="60325"/>
                      </a:lnTo>
                      <a:lnTo>
                        <a:pt x="581406" y="56388"/>
                      </a:lnTo>
                      <a:lnTo>
                        <a:pt x="581406" y="52324"/>
                      </a:lnTo>
                      <a:lnTo>
                        <a:pt x="583438" y="46228"/>
                      </a:lnTo>
                      <a:lnTo>
                        <a:pt x="585470" y="42291"/>
                      </a:lnTo>
                      <a:lnTo>
                        <a:pt x="589534" y="32131"/>
                      </a:lnTo>
                      <a:lnTo>
                        <a:pt x="589534" y="28194"/>
                      </a:lnTo>
                      <a:lnTo>
                        <a:pt x="597535" y="10033"/>
                      </a:lnTo>
                      <a:lnTo>
                        <a:pt x="597535" y="22098"/>
                      </a:lnTo>
                      <a:lnTo>
                        <a:pt x="599567" y="30226"/>
                      </a:lnTo>
                      <a:lnTo>
                        <a:pt x="599567" y="56388"/>
                      </a:lnTo>
                      <a:lnTo>
                        <a:pt x="601599" y="62357"/>
                      </a:lnTo>
                      <a:lnTo>
                        <a:pt x="601599" y="70358"/>
                      </a:lnTo>
                      <a:lnTo>
                        <a:pt x="603504" y="76454"/>
                      </a:lnTo>
                      <a:lnTo>
                        <a:pt x="603504" y="96520"/>
                      </a:lnTo>
                      <a:lnTo>
                        <a:pt x="605536" y="102616"/>
                      </a:lnTo>
                      <a:lnTo>
                        <a:pt x="605536" y="122682"/>
                      </a:lnTo>
                      <a:lnTo>
                        <a:pt x="607568" y="130810"/>
                      </a:lnTo>
                      <a:lnTo>
                        <a:pt x="607568" y="136779"/>
                      </a:lnTo>
                      <a:lnTo>
                        <a:pt x="609600" y="144907"/>
                      </a:lnTo>
                      <a:lnTo>
                        <a:pt x="609600" y="171069"/>
                      </a:lnTo>
                      <a:lnTo>
                        <a:pt x="611632" y="177038"/>
                      </a:lnTo>
                      <a:lnTo>
                        <a:pt x="611632" y="199136"/>
                      </a:lnTo>
                      <a:lnTo>
                        <a:pt x="613664" y="205232"/>
                      </a:lnTo>
                      <a:lnTo>
                        <a:pt x="613664" y="211201"/>
                      </a:lnTo>
                      <a:lnTo>
                        <a:pt x="615696" y="219329"/>
                      </a:lnTo>
                      <a:lnTo>
                        <a:pt x="615696" y="239395"/>
                      </a:lnTo>
                      <a:lnTo>
                        <a:pt x="617601" y="247523"/>
                      </a:lnTo>
                      <a:lnTo>
                        <a:pt x="617601" y="253492"/>
                      </a:lnTo>
                      <a:lnTo>
                        <a:pt x="619633" y="259588"/>
                      </a:lnTo>
                      <a:lnTo>
                        <a:pt x="619633" y="287655"/>
                      </a:lnTo>
                      <a:lnTo>
                        <a:pt x="621665" y="293751"/>
                      </a:lnTo>
                      <a:lnTo>
                        <a:pt x="621665" y="313817"/>
                      </a:lnTo>
                      <a:lnTo>
                        <a:pt x="623697" y="321945"/>
                      </a:lnTo>
                      <a:lnTo>
                        <a:pt x="623697" y="327914"/>
                      </a:lnTo>
                      <a:lnTo>
                        <a:pt x="625729" y="336042"/>
                      </a:lnTo>
                      <a:lnTo>
                        <a:pt x="625729" y="362077"/>
                      </a:lnTo>
                      <a:lnTo>
                        <a:pt x="627761" y="370205"/>
                      </a:lnTo>
                      <a:lnTo>
                        <a:pt x="627761" y="396367"/>
                      </a:lnTo>
                      <a:lnTo>
                        <a:pt x="629666" y="402336"/>
                      </a:lnTo>
                      <a:lnTo>
                        <a:pt x="629666" y="410464"/>
                      </a:lnTo>
                      <a:lnTo>
                        <a:pt x="631698" y="418465"/>
                      </a:lnTo>
                      <a:lnTo>
                        <a:pt x="631698" y="438531"/>
                      </a:lnTo>
                      <a:lnTo>
                        <a:pt x="633730" y="4446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2701417" y="2621026"/>
                  <a:ext cx="585471" cy="7122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5471" h="712217">
                      <a:moveTo>
                        <a:pt x="122809" y="0"/>
                      </a:moveTo>
                      <a:lnTo>
                        <a:pt x="319913" y="12065"/>
                      </a:lnTo>
                      <a:lnTo>
                        <a:pt x="92583" y="76454"/>
                      </a:lnTo>
                      <a:lnTo>
                        <a:pt x="303784" y="106553"/>
                      </a:lnTo>
                      <a:lnTo>
                        <a:pt x="26162" y="243332"/>
                      </a:lnTo>
                      <a:lnTo>
                        <a:pt x="319913" y="247396"/>
                      </a:lnTo>
                      <a:lnTo>
                        <a:pt x="44323" y="420497"/>
                      </a:lnTo>
                      <a:lnTo>
                        <a:pt x="374269" y="384175"/>
                      </a:lnTo>
                      <a:lnTo>
                        <a:pt x="142875" y="577342"/>
                      </a:lnTo>
                      <a:lnTo>
                        <a:pt x="498983" y="525018"/>
                      </a:lnTo>
                      <a:lnTo>
                        <a:pt x="297815" y="681990"/>
                      </a:lnTo>
                      <a:lnTo>
                        <a:pt x="585470" y="607568"/>
                      </a:lnTo>
                      <a:lnTo>
                        <a:pt x="450723" y="712216"/>
                      </a:lnTo>
                      <a:lnTo>
                        <a:pt x="444627" y="712216"/>
                      </a:lnTo>
                      <a:lnTo>
                        <a:pt x="440690" y="710184"/>
                      </a:lnTo>
                      <a:lnTo>
                        <a:pt x="424561" y="710184"/>
                      </a:lnTo>
                      <a:lnTo>
                        <a:pt x="422529" y="708152"/>
                      </a:lnTo>
                      <a:lnTo>
                        <a:pt x="408432" y="708152"/>
                      </a:lnTo>
                      <a:lnTo>
                        <a:pt x="406400" y="706120"/>
                      </a:lnTo>
                      <a:lnTo>
                        <a:pt x="398399" y="706120"/>
                      </a:lnTo>
                      <a:lnTo>
                        <a:pt x="394335" y="704088"/>
                      </a:lnTo>
                      <a:lnTo>
                        <a:pt x="380238" y="704088"/>
                      </a:lnTo>
                      <a:lnTo>
                        <a:pt x="376301" y="702056"/>
                      </a:lnTo>
                      <a:lnTo>
                        <a:pt x="364236" y="702056"/>
                      </a:lnTo>
                      <a:lnTo>
                        <a:pt x="358140" y="700024"/>
                      </a:lnTo>
                      <a:lnTo>
                        <a:pt x="354076" y="700024"/>
                      </a:lnTo>
                      <a:lnTo>
                        <a:pt x="350139" y="698119"/>
                      </a:lnTo>
                      <a:lnTo>
                        <a:pt x="342011" y="698119"/>
                      </a:lnTo>
                      <a:lnTo>
                        <a:pt x="334010" y="694055"/>
                      </a:lnTo>
                      <a:lnTo>
                        <a:pt x="319913" y="694055"/>
                      </a:lnTo>
                      <a:lnTo>
                        <a:pt x="315849" y="692023"/>
                      </a:lnTo>
                      <a:lnTo>
                        <a:pt x="303784" y="692023"/>
                      </a:lnTo>
                      <a:lnTo>
                        <a:pt x="293751" y="687959"/>
                      </a:lnTo>
                      <a:lnTo>
                        <a:pt x="285750" y="687959"/>
                      </a:lnTo>
                      <a:lnTo>
                        <a:pt x="281686" y="686054"/>
                      </a:lnTo>
                      <a:lnTo>
                        <a:pt x="271653" y="686054"/>
                      </a:lnTo>
                      <a:lnTo>
                        <a:pt x="269621" y="684022"/>
                      </a:lnTo>
                      <a:lnTo>
                        <a:pt x="265557" y="681990"/>
                      </a:lnTo>
                      <a:lnTo>
                        <a:pt x="255524" y="681990"/>
                      </a:lnTo>
                      <a:lnTo>
                        <a:pt x="253492" y="679958"/>
                      </a:lnTo>
                      <a:lnTo>
                        <a:pt x="249555" y="677926"/>
                      </a:lnTo>
                      <a:lnTo>
                        <a:pt x="239395" y="677926"/>
                      </a:lnTo>
                      <a:lnTo>
                        <a:pt x="227330" y="671957"/>
                      </a:lnTo>
                      <a:lnTo>
                        <a:pt x="223393" y="671957"/>
                      </a:lnTo>
                      <a:lnTo>
                        <a:pt x="219329" y="669925"/>
                      </a:lnTo>
                      <a:lnTo>
                        <a:pt x="217297" y="667893"/>
                      </a:lnTo>
                      <a:lnTo>
                        <a:pt x="211328" y="665861"/>
                      </a:lnTo>
                      <a:lnTo>
                        <a:pt x="209296" y="663829"/>
                      </a:lnTo>
                      <a:lnTo>
                        <a:pt x="201168" y="659892"/>
                      </a:lnTo>
                      <a:lnTo>
                        <a:pt x="195199" y="653796"/>
                      </a:lnTo>
                      <a:lnTo>
                        <a:pt x="189103" y="649732"/>
                      </a:lnTo>
                      <a:lnTo>
                        <a:pt x="183134" y="643763"/>
                      </a:lnTo>
                      <a:lnTo>
                        <a:pt x="179070" y="641731"/>
                      </a:lnTo>
                      <a:lnTo>
                        <a:pt x="177038" y="637667"/>
                      </a:lnTo>
                      <a:lnTo>
                        <a:pt x="173101" y="633730"/>
                      </a:lnTo>
                      <a:lnTo>
                        <a:pt x="169037" y="631698"/>
                      </a:lnTo>
                      <a:lnTo>
                        <a:pt x="159004" y="621665"/>
                      </a:lnTo>
                      <a:lnTo>
                        <a:pt x="154940" y="615569"/>
                      </a:lnTo>
                      <a:lnTo>
                        <a:pt x="150876" y="613537"/>
                      </a:lnTo>
                      <a:lnTo>
                        <a:pt x="146939" y="609600"/>
                      </a:lnTo>
                      <a:lnTo>
                        <a:pt x="144907" y="605536"/>
                      </a:lnTo>
                      <a:lnTo>
                        <a:pt x="136906" y="597535"/>
                      </a:lnTo>
                      <a:lnTo>
                        <a:pt x="134874" y="593471"/>
                      </a:lnTo>
                      <a:lnTo>
                        <a:pt x="130810" y="589407"/>
                      </a:lnTo>
                      <a:lnTo>
                        <a:pt x="128778" y="585470"/>
                      </a:lnTo>
                      <a:lnTo>
                        <a:pt x="124714" y="583438"/>
                      </a:lnTo>
                      <a:lnTo>
                        <a:pt x="118745" y="573278"/>
                      </a:lnTo>
                      <a:lnTo>
                        <a:pt x="114681" y="569341"/>
                      </a:lnTo>
                      <a:lnTo>
                        <a:pt x="112649" y="565277"/>
                      </a:lnTo>
                      <a:lnTo>
                        <a:pt x="108712" y="561213"/>
                      </a:lnTo>
                      <a:lnTo>
                        <a:pt x="106680" y="557276"/>
                      </a:lnTo>
                      <a:lnTo>
                        <a:pt x="102616" y="555244"/>
                      </a:lnTo>
                      <a:lnTo>
                        <a:pt x="96647" y="543179"/>
                      </a:lnTo>
                      <a:lnTo>
                        <a:pt x="92583" y="539115"/>
                      </a:lnTo>
                      <a:lnTo>
                        <a:pt x="88519" y="531114"/>
                      </a:lnTo>
                      <a:lnTo>
                        <a:pt x="86487" y="529082"/>
                      </a:lnTo>
                      <a:lnTo>
                        <a:pt x="84582" y="525018"/>
                      </a:lnTo>
                      <a:lnTo>
                        <a:pt x="80518" y="522986"/>
                      </a:lnTo>
                      <a:lnTo>
                        <a:pt x="78486" y="519049"/>
                      </a:lnTo>
                      <a:lnTo>
                        <a:pt x="76454" y="517017"/>
                      </a:lnTo>
                      <a:lnTo>
                        <a:pt x="74422" y="512953"/>
                      </a:lnTo>
                      <a:lnTo>
                        <a:pt x="74422" y="510921"/>
                      </a:lnTo>
                      <a:lnTo>
                        <a:pt x="70485" y="509016"/>
                      </a:lnTo>
                      <a:lnTo>
                        <a:pt x="70485" y="506984"/>
                      </a:lnTo>
                      <a:lnTo>
                        <a:pt x="68453" y="502920"/>
                      </a:lnTo>
                      <a:lnTo>
                        <a:pt x="68453" y="500888"/>
                      </a:lnTo>
                      <a:lnTo>
                        <a:pt x="62357" y="494919"/>
                      </a:lnTo>
                      <a:lnTo>
                        <a:pt x="60452" y="490855"/>
                      </a:lnTo>
                      <a:lnTo>
                        <a:pt x="58420" y="490855"/>
                      </a:lnTo>
                      <a:lnTo>
                        <a:pt x="58420" y="488823"/>
                      </a:lnTo>
                      <a:lnTo>
                        <a:pt x="54356" y="486791"/>
                      </a:lnTo>
                      <a:lnTo>
                        <a:pt x="54356" y="484759"/>
                      </a:lnTo>
                      <a:lnTo>
                        <a:pt x="50292" y="480822"/>
                      </a:lnTo>
                      <a:lnTo>
                        <a:pt x="48260" y="476758"/>
                      </a:lnTo>
                      <a:lnTo>
                        <a:pt x="46355" y="474726"/>
                      </a:lnTo>
                      <a:lnTo>
                        <a:pt x="44323" y="470789"/>
                      </a:lnTo>
                      <a:lnTo>
                        <a:pt x="38227" y="464693"/>
                      </a:lnTo>
                      <a:lnTo>
                        <a:pt x="30226" y="448564"/>
                      </a:lnTo>
                      <a:lnTo>
                        <a:pt x="26162" y="444627"/>
                      </a:lnTo>
                      <a:lnTo>
                        <a:pt x="26162" y="442595"/>
                      </a:lnTo>
                      <a:lnTo>
                        <a:pt x="24130" y="438531"/>
                      </a:lnTo>
                      <a:lnTo>
                        <a:pt x="22225" y="436499"/>
                      </a:lnTo>
                      <a:lnTo>
                        <a:pt x="22225" y="434467"/>
                      </a:lnTo>
                      <a:lnTo>
                        <a:pt x="20193" y="432562"/>
                      </a:lnTo>
                      <a:lnTo>
                        <a:pt x="20193" y="430530"/>
                      </a:lnTo>
                      <a:lnTo>
                        <a:pt x="18161" y="426466"/>
                      </a:lnTo>
                      <a:lnTo>
                        <a:pt x="16129" y="424434"/>
                      </a:lnTo>
                      <a:lnTo>
                        <a:pt x="16129" y="420497"/>
                      </a:lnTo>
                      <a:lnTo>
                        <a:pt x="14097" y="416433"/>
                      </a:lnTo>
                      <a:lnTo>
                        <a:pt x="14097" y="414401"/>
                      </a:lnTo>
                      <a:lnTo>
                        <a:pt x="12065" y="410337"/>
                      </a:lnTo>
                      <a:lnTo>
                        <a:pt x="10033" y="408305"/>
                      </a:lnTo>
                      <a:lnTo>
                        <a:pt x="10033" y="402336"/>
                      </a:lnTo>
                      <a:lnTo>
                        <a:pt x="8128" y="398272"/>
                      </a:lnTo>
                      <a:lnTo>
                        <a:pt x="6096" y="396240"/>
                      </a:lnTo>
                      <a:lnTo>
                        <a:pt x="6096" y="390271"/>
                      </a:lnTo>
                      <a:lnTo>
                        <a:pt x="4064" y="386207"/>
                      </a:lnTo>
                      <a:lnTo>
                        <a:pt x="4064" y="378206"/>
                      </a:lnTo>
                      <a:lnTo>
                        <a:pt x="2032" y="374142"/>
                      </a:lnTo>
                      <a:lnTo>
                        <a:pt x="2032" y="372110"/>
                      </a:lnTo>
                      <a:lnTo>
                        <a:pt x="0" y="368173"/>
                      </a:lnTo>
                      <a:lnTo>
                        <a:pt x="0" y="305816"/>
                      </a:lnTo>
                      <a:lnTo>
                        <a:pt x="2032" y="303784"/>
                      </a:lnTo>
                      <a:lnTo>
                        <a:pt x="2032" y="293624"/>
                      </a:lnTo>
                      <a:lnTo>
                        <a:pt x="4064" y="291719"/>
                      </a:lnTo>
                      <a:lnTo>
                        <a:pt x="4064" y="273558"/>
                      </a:lnTo>
                      <a:lnTo>
                        <a:pt x="6096" y="269494"/>
                      </a:lnTo>
                      <a:lnTo>
                        <a:pt x="6096" y="257429"/>
                      </a:lnTo>
                      <a:lnTo>
                        <a:pt x="8128" y="255524"/>
                      </a:lnTo>
                      <a:lnTo>
                        <a:pt x="8128" y="251460"/>
                      </a:lnTo>
                      <a:lnTo>
                        <a:pt x="10033" y="249428"/>
                      </a:lnTo>
                      <a:lnTo>
                        <a:pt x="10033" y="237363"/>
                      </a:lnTo>
                      <a:lnTo>
                        <a:pt x="12065" y="235331"/>
                      </a:lnTo>
                      <a:lnTo>
                        <a:pt x="12065" y="233299"/>
                      </a:lnTo>
                      <a:lnTo>
                        <a:pt x="14097" y="229362"/>
                      </a:lnTo>
                      <a:lnTo>
                        <a:pt x="14097" y="223266"/>
                      </a:lnTo>
                      <a:lnTo>
                        <a:pt x="16129" y="219202"/>
                      </a:lnTo>
                      <a:lnTo>
                        <a:pt x="16129" y="211201"/>
                      </a:lnTo>
                      <a:lnTo>
                        <a:pt x="18161" y="207137"/>
                      </a:lnTo>
                      <a:lnTo>
                        <a:pt x="20193" y="205105"/>
                      </a:lnTo>
                      <a:lnTo>
                        <a:pt x="20193" y="197104"/>
                      </a:lnTo>
                      <a:lnTo>
                        <a:pt x="22225" y="193040"/>
                      </a:lnTo>
                      <a:lnTo>
                        <a:pt x="22225" y="189103"/>
                      </a:lnTo>
                      <a:lnTo>
                        <a:pt x="24130" y="185039"/>
                      </a:lnTo>
                      <a:lnTo>
                        <a:pt x="26162" y="183007"/>
                      </a:lnTo>
                      <a:lnTo>
                        <a:pt x="26162" y="177038"/>
                      </a:lnTo>
                      <a:lnTo>
                        <a:pt x="28194" y="175006"/>
                      </a:lnTo>
                      <a:lnTo>
                        <a:pt x="28194" y="170942"/>
                      </a:lnTo>
                      <a:lnTo>
                        <a:pt x="30226" y="168910"/>
                      </a:lnTo>
                      <a:lnTo>
                        <a:pt x="30226" y="162941"/>
                      </a:lnTo>
                      <a:lnTo>
                        <a:pt x="32258" y="160909"/>
                      </a:lnTo>
                      <a:lnTo>
                        <a:pt x="32258" y="156845"/>
                      </a:lnTo>
                      <a:lnTo>
                        <a:pt x="34290" y="154813"/>
                      </a:lnTo>
                      <a:lnTo>
                        <a:pt x="34290" y="150876"/>
                      </a:lnTo>
                      <a:lnTo>
                        <a:pt x="36195" y="148844"/>
                      </a:lnTo>
                      <a:lnTo>
                        <a:pt x="36195" y="142748"/>
                      </a:lnTo>
                      <a:lnTo>
                        <a:pt x="38227" y="138811"/>
                      </a:lnTo>
                      <a:lnTo>
                        <a:pt x="38227" y="136779"/>
                      </a:lnTo>
                      <a:lnTo>
                        <a:pt x="42291" y="128651"/>
                      </a:lnTo>
                      <a:lnTo>
                        <a:pt x="44323" y="126746"/>
                      </a:lnTo>
                      <a:lnTo>
                        <a:pt x="44323" y="122682"/>
                      </a:lnTo>
                      <a:lnTo>
                        <a:pt x="46355" y="120650"/>
                      </a:lnTo>
                      <a:lnTo>
                        <a:pt x="48260" y="116586"/>
                      </a:lnTo>
                      <a:lnTo>
                        <a:pt x="48260" y="112649"/>
                      </a:lnTo>
                      <a:lnTo>
                        <a:pt x="52324" y="110617"/>
                      </a:lnTo>
                      <a:lnTo>
                        <a:pt x="52324" y="106553"/>
                      </a:lnTo>
                      <a:lnTo>
                        <a:pt x="54356" y="104521"/>
                      </a:lnTo>
                      <a:lnTo>
                        <a:pt x="58420" y="96520"/>
                      </a:lnTo>
                      <a:lnTo>
                        <a:pt x="60452" y="94488"/>
                      </a:lnTo>
                      <a:lnTo>
                        <a:pt x="60452" y="90424"/>
                      </a:lnTo>
                      <a:lnTo>
                        <a:pt x="62357" y="86487"/>
                      </a:lnTo>
                      <a:lnTo>
                        <a:pt x="68453" y="80391"/>
                      </a:lnTo>
                      <a:lnTo>
                        <a:pt x="68453" y="78359"/>
                      </a:lnTo>
                      <a:lnTo>
                        <a:pt x="70485" y="74422"/>
                      </a:lnTo>
                      <a:lnTo>
                        <a:pt x="72517" y="72390"/>
                      </a:lnTo>
                      <a:lnTo>
                        <a:pt x="74422" y="68326"/>
                      </a:lnTo>
                      <a:lnTo>
                        <a:pt x="76454" y="66294"/>
                      </a:lnTo>
                      <a:lnTo>
                        <a:pt x="78486" y="62357"/>
                      </a:lnTo>
                      <a:lnTo>
                        <a:pt x="80518" y="60325"/>
                      </a:lnTo>
                      <a:lnTo>
                        <a:pt x="82550" y="56261"/>
                      </a:lnTo>
                      <a:lnTo>
                        <a:pt x="84582" y="54229"/>
                      </a:lnTo>
                      <a:lnTo>
                        <a:pt x="86487" y="50292"/>
                      </a:lnTo>
                      <a:lnTo>
                        <a:pt x="88519" y="48260"/>
                      </a:lnTo>
                      <a:lnTo>
                        <a:pt x="90551" y="44196"/>
                      </a:lnTo>
                      <a:lnTo>
                        <a:pt x="90551" y="42164"/>
                      </a:lnTo>
                      <a:lnTo>
                        <a:pt x="92583" y="40132"/>
                      </a:lnTo>
                      <a:lnTo>
                        <a:pt x="94615" y="36195"/>
                      </a:lnTo>
                      <a:lnTo>
                        <a:pt x="98679" y="32131"/>
                      </a:lnTo>
                      <a:lnTo>
                        <a:pt x="98679" y="30099"/>
                      </a:lnTo>
                      <a:lnTo>
                        <a:pt x="102616" y="28067"/>
                      </a:lnTo>
                      <a:lnTo>
                        <a:pt x="102616" y="24130"/>
                      </a:lnTo>
                      <a:lnTo>
                        <a:pt x="104648" y="24130"/>
                      </a:lnTo>
                      <a:lnTo>
                        <a:pt x="106680" y="22098"/>
                      </a:lnTo>
                      <a:lnTo>
                        <a:pt x="106680" y="18034"/>
                      </a:lnTo>
                      <a:lnTo>
                        <a:pt x="112649" y="12065"/>
                      </a:lnTo>
                      <a:lnTo>
                        <a:pt x="114681" y="80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3248660" y="2496185"/>
                  <a:ext cx="382271" cy="7324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2271" h="732410">
                      <a:moveTo>
                        <a:pt x="104648" y="0"/>
                      </a:moveTo>
                      <a:lnTo>
                        <a:pt x="110617" y="0"/>
                      </a:lnTo>
                      <a:lnTo>
                        <a:pt x="112649" y="2032"/>
                      </a:lnTo>
                      <a:lnTo>
                        <a:pt x="116713" y="2032"/>
                      </a:lnTo>
                      <a:lnTo>
                        <a:pt x="120777" y="4064"/>
                      </a:lnTo>
                      <a:lnTo>
                        <a:pt x="122809" y="6096"/>
                      </a:lnTo>
                      <a:lnTo>
                        <a:pt x="126746" y="6096"/>
                      </a:lnTo>
                      <a:lnTo>
                        <a:pt x="128778" y="8128"/>
                      </a:lnTo>
                      <a:lnTo>
                        <a:pt x="134874" y="8128"/>
                      </a:lnTo>
                      <a:lnTo>
                        <a:pt x="138811" y="12065"/>
                      </a:lnTo>
                      <a:lnTo>
                        <a:pt x="142875" y="12065"/>
                      </a:lnTo>
                      <a:lnTo>
                        <a:pt x="146939" y="14097"/>
                      </a:lnTo>
                      <a:lnTo>
                        <a:pt x="148844" y="16129"/>
                      </a:lnTo>
                      <a:lnTo>
                        <a:pt x="152908" y="16129"/>
                      </a:lnTo>
                      <a:lnTo>
                        <a:pt x="154940" y="18161"/>
                      </a:lnTo>
                      <a:lnTo>
                        <a:pt x="159004" y="20193"/>
                      </a:lnTo>
                      <a:lnTo>
                        <a:pt x="161036" y="22225"/>
                      </a:lnTo>
                      <a:lnTo>
                        <a:pt x="164973" y="22225"/>
                      </a:lnTo>
                      <a:lnTo>
                        <a:pt x="169037" y="24257"/>
                      </a:lnTo>
                      <a:lnTo>
                        <a:pt x="171069" y="26162"/>
                      </a:lnTo>
                      <a:lnTo>
                        <a:pt x="175006" y="28194"/>
                      </a:lnTo>
                      <a:lnTo>
                        <a:pt x="177038" y="30226"/>
                      </a:lnTo>
                      <a:lnTo>
                        <a:pt x="181102" y="30226"/>
                      </a:lnTo>
                      <a:lnTo>
                        <a:pt x="185166" y="32258"/>
                      </a:lnTo>
                      <a:lnTo>
                        <a:pt x="187071" y="34290"/>
                      </a:lnTo>
                      <a:lnTo>
                        <a:pt x="203200" y="42291"/>
                      </a:lnTo>
                      <a:lnTo>
                        <a:pt x="205232" y="44323"/>
                      </a:lnTo>
                      <a:lnTo>
                        <a:pt x="213233" y="48387"/>
                      </a:lnTo>
                      <a:lnTo>
                        <a:pt x="219329" y="54356"/>
                      </a:lnTo>
                      <a:lnTo>
                        <a:pt x="223393" y="56388"/>
                      </a:lnTo>
                      <a:lnTo>
                        <a:pt x="225298" y="56388"/>
                      </a:lnTo>
                      <a:lnTo>
                        <a:pt x="231394" y="62484"/>
                      </a:lnTo>
                      <a:lnTo>
                        <a:pt x="235458" y="64389"/>
                      </a:lnTo>
                      <a:lnTo>
                        <a:pt x="239395" y="68453"/>
                      </a:lnTo>
                      <a:lnTo>
                        <a:pt x="241427" y="72517"/>
                      </a:lnTo>
                      <a:lnTo>
                        <a:pt x="245491" y="72517"/>
                      </a:lnTo>
                      <a:lnTo>
                        <a:pt x="247523" y="76454"/>
                      </a:lnTo>
                      <a:lnTo>
                        <a:pt x="251460" y="78486"/>
                      </a:lnTo>
                      <a:lnTo>
                        <a:pt x="253492" y="80518"/>
                      </a:lnTo>
                      <a:lnTo>
                        <a:pt x="255524" y="84582"/>
                      </a:lnTo>
                      <a:lnTo>
                        <a:pt x="259588" y="88519"/>
                      </a:lnTo>
                      <a:lnTo>
                        <a:pt x="261620" y="92583"/>
                      </a:lnTo>
                      <a:lnTo>
                        <a:pt x="263525" y="94615"/>
                      </a:lnTo>
                      <a:lnTo>
                        <a:pt x="265557" y="98679"/>
                      </a:lnTo>
                      <a:lnTo>
                        <a:pt x="269621" y="102616"/>
                      </a:lnTo>
                      <a:lnTo>
                        <a:pt x="269621" y="104648"/>
                      </a:lnTo>
                      <a:lnTo>
                        <a:pt x="273685" y="108712"/>
                      </a:lnTo>
                      <a:lnTo>
                        <a:pt x="273685" y="110744"/>
                      </a:lnTo>
                      <a:lnTo>
                        <a:pt x="275590" y="114681"/>
                      </a:lnTo>
                      <a:lnTo>
                        <a:pt x="279654" y="118745"/>
                      </a:lnTo>
                      <a:lnTo>
                        <a:pt x="281686" y="122809"/>
                      </a:lnTo>
                      <a:lnTo>
                        <a:pt x="285750" y="126746"/>
                      </a:lnTo>
                      <a:lnTo>
                        <a:pt x="285750" y="130810"/>
                      </a:lnTo>
                      <a:lnTo>
                        <a:pt x="287782" y="132842"/>
                      </a:lnTo>
                      <a:lnTo>
                        <a:pt x="289687" y="136906"/>
                      </a:lnTo>
                      <a:lnTo>
                        <a:pt x="293751" y="138938"/>
                      </a:lnTo>
                      <a:lnTo>
                        <a:pt x="295783" y="142875"/>
                      </a:lnTo>
                      <a:lnTo>
                        <a:pt x="295783" y="144907"/>
                      </a:lnTo>
                      <a:lnTo>
                        <a:pt x="297815" y="148971"/>
                      </a:lnTo>
                      <a:lnTo>
                        <a:pt x="303784" y="154940"/>
                      </a:lnTo>
                      <a:lnTo>
                        <a:pt x="305816" y="159004"/>
                      </a:lnTo>
                      <a:lnTo>
                        <a:pt x="307848" y="161036"/>
                      </a:lnTo>
                      <a:lnTo>
                        <a:pt x="309880" y="164973"/>
                      </a:lnTo>
                      <a:lnTo>
                        <a:pt x="311912" y="167005"/>
                      </a:lnTo>
                      <a:lnTo>
                        <a:pt x="311912" y="171069"/>
                      </a:lnTo>
                      <a:lnTo>
                        <a:pt x="315849" y="173101"/>
                      </a:lnTo>
                      <a:lnTo>
                        <a:pt x="317881" y="177165"/>
                      </a:lnTo>
                      <a:lnTo>
                        <a:pt x="317881" y="179070"/>
                      </a:lnTo>
                      <a:lnTo>
                        <a:pt x="321945" y="181102"/>
                      </a:lnTo>
                      <a:lnTo>
                        <a:pt x="321945" y="185166"/>
                      </a:lnTo>
                      <a:lnTo>
                        <a:pt x="323977" y="187198"/>
                      </a:lnTo>
                      <a:lnTo>
                        <a:pt x="326009" y="191135"/>
                      </a:lnTo>
                      <a:lnTo>
                        <a:pt x="331978" y="197231"/>
                      </a:lnTo>
                      <a:lnTo>
                        <a:pt x="334010" y="201295"/>
                      </a:lnTo>
                      <a:lnTo>
                        <a:pt x="334010" y="203200"/>
                      </a:lnTo>
                      <a:lnTo>
                        <a:pt x="336042" y="207264"/>
                      </a:lnTo>
                      <a:lnTo>
                        <a:pt x="339979" y="211328"/>
                      </a:lnTo>
                      <a:lnTo>
                        <a:pt x="339979" y="213360"/>
                      </a:lnTo>
                      <a:lnTo>
                        <a:pt x="342011" y="215265"/>
                      </a:lnTo>
                      <a:lnTo>
                        <a:pt x="344043" y="219329"/>
                      </a:lnTo>
                      <a:lnTo>
                        <a:pt x="350139" y="225425"/>
                      </a:lnTo>
                      <a:lnTo>
                        <a:pt x="350139" y="229362"/>
                      </a:lnTo>
                      <a:lnTo>
                        <a:pt x="354076" y="233426"/>
                      </a:lnTo>
                      <a:lnTo>
                        <a:pt x="354076" y="235458"/>
                      </a:lnTo>
                      <a:lnTo>
                        <a:pt x="356108" y="239522"/>
                      </a:lnTo>
                      <a:lnTo>
                        <a:pt x="358140" y="241427"/>
                      </a:lnTo>
                      <a:lnTo>
                        <a:pt x="360172" y="245491"/>
                      </a:lnTo>
                      <a:lnTo>
                        <a:pt x="360172" y="247523"/>
                      </a:lnTo>
                      <a:lnTo>
                        <a:pt x="362204" y="251587"/>
                      </a:lnTo>
                      <a:lnTo>
                        <a:pt x="362204" y="253492"/>
                      </a:lnTo>
                      <a:lnTo>
                        <a:pt x="366141" y="257556"/>
                      </a:lnTo>
                      <a:lnTo>
                        <a:pt x="366141" y="261620"/>
                      </a:lnTo>
                      <a:lnTo>
                        <a:pt x="370205" y="269621"/>
                      </a:lnTo>
                      <a:lnTo>
                        <a:pt x="370205" y="277749"/>
                      </a:lnTo>
                      <a:lnTo>
                        <a:pt x="372237" y="279654"/>
                      </a:lnTo>
                      <a:lnTo>
                        <a:pt x="372237" y="289814"/>
                      </a:lnTo>
                      <a:lnTo>
                        <a:pt x="374269" y="293751"/>
                      </a:lnTo>
                      <a:lnTo>
                        <a:pt x="374269" y="297815"/>
                      </a:lnTo>
                      <a:lnTo>
                        <a:pt x="376301" y="301879"/>
                      </a:lnTo>
                      <a:lnTo>
                        <a:pt x="376301" y="315976"/>
                      </a:lnTo>
                      <a:lnTo>
                        <a:pt x="378206" y="319913"/>
                      </a:lnTo>
                      <a:lnTo>
                        <a:pt x="378206" y="348107"/>
                      </a:lnTo>
                      <a:lnTo>
                        <a:pt x="380238" y="354203"/>
                      </a:lnTo>
                      <a:lnTo>
                        <a:pt x="380238" y="366268"/>
                      </a:lnTo>
                      <a:lnTo>
                        <a:pt x="382270" y="372237"/>
                      </a:lnTo>
                      <a:lnTo>
                        <a:pt x="382270" y="416560"/>
                      </a:lnTo>
                      <a:lnTo>
                        <a:pt x="380238" y="422529"/>
                      </a:lnTo>
                      <a:lnTo>
                        <a:pt x="380238" y="446659"/>
                      </a:lnTo>
                      <a:lnTo>
                        <a:pt x="378206" y="448691"/>
                      </a:lnTo>
                      <a:lnTo>
                        <a:pt x="378206" y="468884"/>
                      </a:lnTo>
                      <a:lnTo>
                        <a:pt x="376301" y="470789"/>
                      </a:lnTo>
                      <a:lnTo>
                        <a:pt x="376301" y="480949"/>
                      </a:lnTo>
                      <a:lnTo>
                        <a:pt x="374269" y="484886"/>
                      </a:lnTo>
                      <a:lnTo>
                        <a:pt x="374269" y="486918"/>
                      </a:lnTo>
                      <a:lnTo>
                        <a:pt x="372237" y="493014"/>
                      </a:lnTo>
                      <a:lnTo>
                        <a:pt x="372237" y="501015"/>
                      </a:lnTo>
                      <a:lnTo>
                        <a:pt x="370205" y="503047"/>
                      </a:lnTo>
                      <a:lnTo>
                        <a:pt x="370205" y="511048"/>
                      </a:lnTo>
                      <a:lnTo>
                        <a:pt x="364236" y="523113"/>
                      </a:lnTo>
                      <a:lnTo>
                        <a:pt x="362204" y="525145"/>
                      </a:lnTo>
                      <a:lnTo>
                        <a:pt x="362204" y="529209"/>
                      </a:lnTo>
                      <a:lnTo>
                        <a:pt x="360172" y="533146"/>
                      </a:lnTo>
                      <a:lnTo>
                        <a:pt x="358140" y="539242"/>
                      </a:lnTo>
                      <a:lnTo>
                        <a:pt x="356108" y="541274"/>
                      </a:lnTo>
                      <a:lnTo>
                        <a:pt x="356108" y="545338"/>
                      </a:lnTo>
                      <a:lnTo>
                        <a:pt x="354076" y="551307"/>
                      </a:lnTo>
                      <a:lnTo>
                        <a:pt x="350139" y="555371"/>
                      </a:lnTo>
                      <a:lnTo>
                        <a:pt x="350139" y="559308"/>
                      </a:lnTo>
                      <a:lnTo>
                        <a:pt x="348107" y="563372"/>
                      </a:lnTo>
                      <a:lnTo>
                        <a:pt x="344043" y="567436"/>
                      </a:lnTo>
                      <a:lnTo>
                        <a:pt x="338074" y="581533"/>
                      </a:lnTo>
                      <a:lnTo>
                        <a:pt x="334010" y="589534"/>
                      </a:lnTo>
                      <a:lnTo>
                        <a:pt x="331978" y="595630"/>
                      </a:lnTo>
                      <a:lnTo>
                        <a:pt x="327914" y="599567"/>
                      </a:lnTo>
                      <a:lnTo>
                        <a:pt x="323977" y="609600"/>
                      </a:lnTo>
                      <a:lnTo>
                        <a:pt x="321945" y="611632"/>
                      </a:lnTo>
                      <a:lnTo>
                        <a:pt x="315849" y="621665"/>
                      </a:lnTo>
                      <a:lnTo>
                        <a:pt x="311912" y="625729"/>
                      </a:lnTo>
                      <a:lnTo>
                        <a:pt x="295783" y="655955"/>
                      </a:lnTo>
                      <a:lnTo>
                        <a:pt x="291719" y="659892"/>
                      </a:lnTo>
                      <a:lnTo>
                        <a:pt x="289687" y="663956"/>
                      </a:lnTo>
                      <a:lnTo>
                        <a:pt x="287782" y="665988"/>
                      </a:lnTo>
                      <a:lnTo>
                        <a:pt x="283718" y="673989"/>
                      </a:lnTo>
                      <a:lnTo>
                        <a:pt x="279654" y="678053"/>
                      </a:lnTo>
                      <a:lnTo>
                        <a:pt x="275590" y="686054"/>
                      </a:lnTo>
                      <a:lnTo>
                        <a:pt x="273685" y="688086"/>
                      </a:lnTo>
                      <a:lnTo>
                        <a:pt x="271653" y="692150"/>
                      </a:lnTo>
                      <a:lnTo>
                        <a:pt x="269621" y="694182"/>
                      </a:lnTo>
                      <a:lnTo>
                        <a:pt x="267589" y="698119"/>
                      </a:lnTo>
                      <a:lnTo>
                        <a:pt x="265557" y="700151"/>
                      </a:lnTo>
                      <a:lnTo>
                        <a:pt x="263525" y="704215"/>
                      </a:lnTo>
                      <a:lnTo>
                        <a:pt x="257556" y="710311"/>
                      </a:lnTo>
                      <a:lnTo>
                        <a:pt x="257556" y="712216"/>
                      </a:lnTo>
                      <a:lnTo>
                        <a:pt x="255524" y="716280"/>
                      </a:lnTo>
                      <a:lnTo>
                        <a:pt x="249555" y="722376"/>
                      </a:lnTo>
                      <a:lnTo>
                        <a:pt x="249555" y="724281"/>
                      </a:lnTo>
                      <a:lnTo>
                        <a:pt x="247523" y="726313"/>
                      </a:lnTo>
                      <a:lnTo>
                        <a:pt x="104648" y="732409"/>
                      </a:lnTo>
                      <a:lnTo>
                        <a:pt x="291719" y="633857"/>
                      </a:lnTo>
                      <a:lnTo>
                        <a:pt x="136779" y="643890"/>
                      </a:lnTo>
                      <a:lnTo>
                        <a:pt x="344043" y="494919"/>
                      </a:lnTo>
                      <a:lnTo>
                        <a:pt x="175006" y="525145"/>
                      </a:lnTo>
                      <a:lnTo>
                        <a:pt x="360172" y="368173"/>
                      </a:lnTo>
                      <a:lnTo>
                        <a:pt x="134874" y="426593"/>
                      </a:lnTo>
                      <a:lnTo>
                        <a:pt x="327914" y="259588"/>
                      </a:lnTo>
                      <a:lnTo>
                        <a:pt x="44323" y="342138"/>
                      </a:lnTo>
                      <a:lnTo>
                        <a:pt x="271653" y="136906"/>
                      </a:lnTo>
                      <a:lnTo>
                        <a:pt x="0" y="193167"/>
                      </a:lnTo>
                      <a:lnTo>
                        <a:pt x="175006" y="40259"/>
                      </a:lnTo>
                      <a:lnTo>
                        <a:pt x="22098" y="725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2884551" y="1608963"/>
                  <a:ext cx="535179" cy="7363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5179" h="736347">
                      <a:moveTo>
                        <a:pt x="315849" y="6096"/>
                      </a:moveTo>
                      <a:lnTo>
                        <a:pt x="472821" y="0"/>
                      </a:lnTo>
                      <a:lnTo>
                        <a:pt x="378206" y="78486"/>
                      </a:lnTo>
                      <a:lnTo>
                        <a:pt x="535178" y="98679"/>
                      </a:lnTo>
                      <a:lnTo>
                        <a:pt x="420497" y="159004"/>
                      </a:lnTo>
                      <a:lnTo>
                        <a:pt x="527050" y="217297"/>
                      </a:lnTo>
                      <a:lnTo>
                        <a:pt x="400304" y="249555"/>
                      </a:lnTo>
                      <a:lnTo>
                        <a:pt x="456692" y="354076"/>
                      </a:lnTo>
                      <a:lnTo>
                        <a:pt x="287655" y="301879"/>
                      </a:lnTo>
                      <a:lnTo>
                        <a:pt x="327914" y="392303"/>
                      </a:lnTo>
                      <a:lnTo>
                        <a:pt x="172974" y="338074"/>
                      </a:lnTo>
                      <a:lnTo>
                        <a:pt x="209169" y="426593"/>
                      </a:lnTo>
                      <a:lnTo>
                        <a:pt x="60325" y="400431"/>
                      </a:lnTo>
                      <a:lnTo>
                        <a:pt x="136779" y="462788"/>
                      </a:lnTo>
                      <a:lnTo>
                        <a:pt x="30099" y="496951"/>
                      </a:lnTo>
                      <a:lnTo>
                        <a:pt x="114681" y="527177"/>
                      </a:lnTo>
                      <a:lnTo>
                        <a:pt x="24130" y="589534"/>
                      </a:lnTo>
                      <a:lnTo>
                        <a:pt x="114681" y="631825"/>
                      </a:lnTo>
                      <a:lnTo>
                        <a:pt x="56261" y="673989"/>
                      </a:lnTo>
                      <a:lnTo>
                        <a:pt x="136779" y="686054"/>
                      </a:lnTo>
                      <a:lnTo>
                        <a:pt x="86487" y="736346"/>
                      </a:lnTo>
                      <a:lnTo>
                        <a:pt x="84455" y="736346"/>
                      </a:lnTo>
                      <a:lnTo>
                        <a:pt x="82423" y="732409"/>
                      </a:lnTo>
                      <a:lnTo>
                        <a:pt x="80518" y="730377"/>
                      </a:lnTo>
                      <a:lnTo>
                        <a:pt x="78486" y="726313"/>
                      </a:lnTo>
                      <a:lnTo>
                        <a:pt x="76454" y="726313"/>
                      </a:lnTo>
                      <a:lnTo>
                        <a:pt x="74422" y="722249"/>
                      </a:lnTo>
                      <a:lnTo>
                        <a:pt x="72390" y="720344"/>
                      </a:lnTo>
                      <a:lnTo>
                        <a:pt x="70358" y="716280"/>
                      </a:lnTo>
                      <a:lnTo>
                        <a:pt x="68326" y="714248"/>
                      </a:lnTo>
                      <a:lnTo>
                        <a:pt x="66421" y="710184"/>
                      </a:lnTo>
                      <a:lnTo>
                        <a:pt x="62357" y="706247"/>
                      </a:lnTo>
                      <a:lnTo>
                        <a:pt x="56261" y="694182"/>
                      </a:lnTo>
                      <a:lnTo>
                        <a:pt x="52324" y="692150"/>
                      </a:lnTo>
                      <a:lnTo>
                        <a:pt x="50292" y="686054"/>
                      </a:lnTo>
                      <a:lnTo>
                        <a:pt x="48260" y="684022"/>
                      </a:lnTo>
                      <a:lnTo>
                        <a:pt x="44196" y="678053"/>
                      </a:lnTo>
                      <a:lnTo>
                        <a:pt x="42291" y="676021"/>
                      </a:lnTo>
                      <a:lnTo>
                        <a:pt x="40259" y="671957"/>
                      </a:lnTo>
                      <a:lnTo>
                        <a:pt x="34163" y="665988"/>
                      </a:lnTo>
                      <a:lnTo>
                        <a:pt x="30099" y="657987"/>
                      </a:lnTo>
                      <a:lnTo>
                        <a:pt x="26162" y="653923"/>
                      </a:lnTo>
                      <a:lnTo>
                        <a:pt x="24130" y="649859"/>
                      </a:lnTo>
                      <a:lnTo>
                        <a:pt x="24130" y="647827"/>
                      </a:lnTo>
                      <a:lnTo>
                        <a:pt x="22098" y="647827"/>
                      </a:lnTo>
                      <a:lnTo>
                        <a:pt x="22098" y="643890"/>
                      </a:lnTo>
                      <a:lnTo>
                        <a:pt x="20066" y="641858"/>
                      </a:lnTo>
                      <a:lnTo>
                        <a:pt x="18034" y="637794"/>
                      </a:lnTo>
                      <a:lnTo>
                        <a:pt x="18034" y="635762"/>
                      </a:lnTo>
                      <a:lnTo>
                        <a:pt x="12065" y="623697"/>
                      </a:lnTo>
                      <a:lnTo>
                        <a:pt x="12065" y="617728"/>
                      </a:lnTo>
                      <a:lnTo>
                        <a:pt x="10033" y="615696"/>
                      </a:lnTo>
                      <a:lnTo>
                        <a:pt x="10033" y="613664"/>
                      </a:lnTo>
                      <a:lnTo>
                        <a:pt x="8001" y="611632"/>
                      </a:lnTo>
                      <a:lnTo>
                        <a:pt x="8001" y="603631"/>
                      </a:lnTo>
                      <a:lnTo>
                        <a:pt x="5969" y="601599"/>
                      </a:lnTo>
                      <a:lnTo>
                        <a:pt x="5969" y="591566"/>
                      </a:lnTo>
                      <a:lnTo>
                        <a:pt x="4064" y="589534"/>
                      </a:lnTo>
                      <a:lnTo>
                        <a:pt x="4064" y="579501"/>
                      </a:lnTo>
                      <a:lnTo>
                        <a:pt x="2032" y="577469"/>
                      </a:lnTo>
                      <a:lnTo>
                        <a:pt x="2032" y="565404"/>
                      </a:lnTo>
                      <a:lnTo>
                        <a:pt x="0" y="563372"/>
                      </a:lnTo>
                      <a:lnTo>
                        <a:pt x="0" y="498983"/>
                      </a:lnTo>
                      <a:lnTo>
                        <a:pt x="2032" y="496951"/>
                      </a:lnTo>
                      <a:lnTo>
                        <a:pt x="2032" y="486918"/>
                      </a:lnTo>
                      <a:lnTo>
                        <a:pt x="4064" y="484886"/>
                      </a:lnTo>
                      <a:lnTo>
                        <a:pt x="4064" y="480822"/>
                      </a:lnTo>
                      <a:lnTo>
                        <a:pt x="5969" y="478917"/>
                      </a:lnTo>
                      <a:lnTo>
                        <a:pt x="5969" y="474853"/>
                      </a:lnTo>
                      <a:lnTo>
                        <a:pt x="8001" y="470789"/>
                      </a:lnTo>
                      <a:lnTo>
                        <a:pt x="8001" y="466852"/>
                      </a:lnTo>
                      <a:lnTo>
                        <a:pt x="12065" y="462788"/>
                      </a:lnTo>
                      <a:lnTo>
                        <a:pt x="12065" y="458724"/>
                      </a:lnTo>
                      <a:lnTo>
                        <a:pt x="16129" y="454787"/>
                      </a:lnTo>
                      <a:lnTo>
                        <a:pt x="16129" y="450723"/>
                      </a:lnTo>
                      <a:lnTo>
                        <a:pt x="18034" y="448691"/>
                      </a:lnTo>
                      <a:lnTo>
                        <a:pt x="18034" y="446659"/>
                      </a:lnTo>
                      <a:lnTo>
                        <a:pt x="22098" y="438658"/>
                      </a:lnTo>
                      <a:lnTo>
                        <a:pt x="24130" y="436626"/>
                      </a:lnTo>
                      <a:lnTo>
                        <a:pt x="24130" y="434594"/>
                      </a:lnTo>
                      <a:lnTo>
                        <a:pt x="28194" y="430530"/>
                      </a:lnTo>
                      <a:lnTo>
                        <a:pt x="28194" y="426593"/>
                      </a:lnTo>
                      <a:lnTo>
                        <a:pt x="32131" y="422529"/>
                      </a:lnTo>
                      <a:lnTo>
                        <a:pt x="32131" y="420497"/>
                      </a:lnTo>
                      <a:lnTo>
                        <a:pt x="38227" y="414528"/>
                      </a:lnTo>
                      <a:lnTo>
                        <a:pt x="38227" y="410464"/>
                      </a:lnTo>
                      <a:lnTo>
                        <a:pt x="44196" y="404368"/>
                      </a:lnTo>
                      <a:lnTo>
                        <a:pt x="44196" y="400431"/>
                      </a:lnTo>
                      <a:lnTo>
                        <a:pt x="48260" y="398399"/>
                      </a:lnTo>
                      <a:lnTo>
                        <a:pt x="48260" y="396367"/>
                      </a:lnTo>
                      <a:lnTo>
                        <a:pt x="52324" y="392303"/>
                      </a:lnTo>
                      <a:lnTo>
                        <a:pt x="54356" y="388366"/>
                      </a:lnTo>
                      <a:lnTo>
                        <a:pt x="54356" y="386334"/>
                      </a:lnTo>
                      <a:lnTo>
                        <a:pt x="66421" y="374269"/>
                      </a:lnTo>
                      <a:lnTo>
                        <a:pt x="70358" y="366141"/>
                      </a:lnTo>
                      <a:lnTo>
                        <a:pt x="74422" y="364236"/>
                      </a:lnTo>
                      <a:lnTo>
                        <a:pt x="82423" y="356108"/>
                      </a:lnTo>
                      <a:lnTo>
                        <a:pt x="86487" y="354076"/>
                      </a:lnTo>
                      <a:lnTo>
                        <a:pt x="88519" y="354076"/>
                      </a:lnTo>
                      <a:lnTo>
                        <a:pt x="90551" y="350139"/>
                      </a:lnTo>
                      <a:lnTo>
                        <a:pt x="92583" y="350139"/>
                      </a:lnTo>
                      <a:lnTo>
                        <a:pt x="104648" y="344043"/>
                      </a:lnTo>
                      <a:lnTo>
                        <a:pt x="108585" y="344043"/>
                      </a:lnTo>
                      <a:lnTo>
                        <a:pt x="112649" y="340106"/>
                      </a:lnTo>
                      <a:lnTo>
                        <a:pt x="116713" y="340106"/>
                      </a:lnTo>
                      <a:lnTo>
                        <a:pt x="118745" y="338074"/>
                      </a:lnTo>
                      <a:lnTo>
                        <a:pt x="120650" y="338074"/>
                      </a:lnTo>
                      <a:lnTo>
                        <a:pt x="124714" y="336042"/>
                      </a:lnTo>
                      <a:lnTo>
                        <a:pt x="126746" y="336042"/>
                      </a:lnTo>
                      <a:lnTo>
                        <a:pt x="128778" y="334010"/>
                      </a:lnTo>
                      <a:lnTo>
                        <a:pt x="132715" y="334010"/>
                      </a:lnTo>
                      <a:lnTo>
                        <a:pt x="136779" y="331978"/>
                      </a:lnTo>
                      <a:lnTo>
                        <a:pt x="138811" y="329946"/>
                      </a:lnTo>
                      <a:lnTo>
                        <a:pt x="144780" y="329946"/>
                      </a:lnTo>
                      <a:lnTo>
                        <a:pt x="146812" y="327914"/>
                      </a:lnTo>
                      <a:lnTo>
                        <a:pt x="152908" y="327914"/>
                      </a:lnTo>
                      <a:lnTo>
                        <a:pt x="154940" y="326009"/>
                      </a:lnTo>
                      <a:lnTo>
                        <a:pt x="158877" y="323977"/>
                      </a:lnTo>
                      <a:lnTo>
                        <a:pt x="160909" y="323977"/>
                      </a:lnTo>
                      <a:lnTo>
                        <a:pt x="164973" y="321945"/>
                      </a:lnTo>
                      <a:lnTo>
                        <a:pt x="169037" y="321945"/>
                      </a:lnTo>
                      <a:lnTo>
                        <a:pt x="170942" y="319913"/>
                      </a:lnTo>
                      <a:lnTo>
                        <a:pt x="175006" y="317881"/>
                      </a:lnTo>
                      <a:lnTo>
                        <a:pt x="181102" y="317881"/>
                      </a:lnTo>
                      <a:lnTo>
                        <a:pt x="183007" y="315849"/>
                      </a:lnTo>
                      <a:lnTo>
                        <a:pt x="187071" y="315849"/>
                      </a:lnTo>
                      <a:lnTo>
                        <a:pt x="191135" y="313944"/>
                      </a:lnTo>
                      <a:lnTo>
                        <a:pt x="193167" y="313944"/>
                      </a:lnTo>
                      <a:lnTo>
                        <a:pt x="195199" y="311912"/>
                      </a:lnTo>
                      <a:lnTo>
                        <a:pt x="201168" y="311912"/>
                      </a:lnTo>
                      <a:lnTo>
                        <a:pt x="203200" y="309880"/>
                      </a:lnTo>
                      <a:lnTo>
                        <a:pt x="207264" y="309880"/>
                      </a:lnTo>
                      <a:lnTo>
                        <a:pt x="209169" y="307848"/>
                      </a:lnTo>
                      <a:lnTo>
                        <a:pt x="215265" y="307848"/>
                      </a:lnTo>
                      <a:lnTo>
                        <a:pt x="217297" y="305816"/>
                      </a:lnTo>
                      <a:lnTo>
                        <a:pt x="223266" y="305816"/>
                      </a:lnTo>
                      <a:lnTo>
                        <a:pt x="227330" y="303784"/>
                      </a:lnTo>
                      <a:lnTo>
                        <a:pt x="229362" y="301879"/>
                      </a:lnTo>
                      <a:lnTo>
                        <a:pt x="235331" y="301879"/>
                      </a:lnTo>
                      <a:lnTo>
                        <a:pt x="239395" y="299847"/>
                      </a:lnTo>
                      <a:lnTo>
                        <a:pt x="243459" y="299847"/>
                      </a:lnTo>
                      <a:lnTo>
                        <a:pt x="247396" y="297815"/>
                      </a:lnTo>
                      <a:lnTo>
                        <a:pt x="249428" y="295783"/>
                      </a:lnTo>
                      <a:lnTo>
                        <a:pt x="255524" y="295783"/>
                      </a:lnTo>
                      <a:lnTo>
                        <a:pt x="259461" y="291719"/>
                      </a:lnTo>
                      <a:lnTo>
                        <a:pt x="263525" y="291719"/>
                      </a:lnTo>
                      <a:lnTo>
                        <a:pt x="267589" y="289687"/>
                      </a:lnTo>
                      <a:lnTo>
                        <a:pt x="271526" y="289687"/>
                      </a:lnTo>
                      <a:lnTo>
                        <a:pt x="275590" y="285750"/>
                      </a:lnTo>
                      <a:lnTo>
                        <a:pt x="279654" y="285750"/>
                      </a:lnTo>
                      <a:lnTo>
                        <a:pt x="281686" y="283718"/>
                      </a:lnTo>
                      <a:lnTo>
                        <a:pt x="283718" y="283718"/>
                      </a:lnTo>
                      <a:lnTo>
                        <a:pt x="287655" y="281686"/>
                      </a:lnTo>
                      <a:lnTo>
                        <a:pt x="289687" y="279654"/>
                      </a:lnTo>
                      <a:lnTo>
                        <a:pt x="293751" y="279654"/>
                      </a:lnTo>
                      <a:lnTo>
                        <a:pt x="295783" y="277622"/>
                      </a:lnTo>
                      <a:lnTo>
                        <a:pt x="299720" y="275717"/>
                      </a:lnTo>
                      <a:lnTo>
                        <a:pt x="301752" y="275717"/>
                      </a:lnTo>
                      <a:lnTo>
                        <a:pt x="305816" y="273685"/>
                      </a:lnTo>
                      <a:lnTo>
                        <a:pt x="309753" y="273685"/>
                      </a:lnTo>
                      <a:lnTo>
                        <a:pt x="311785" y="271653"/>
                      </a:lnTo>
                      <a:lnTo>
                        <a:pt x="315849" y="269621"/>
                      </a:lnTo>
                      <a:lnTo>
                        <a:pt x="317881" y="269621"/>
                      </a:lnTo>
                      <a:lnTo>
                        <a:pt x="319913" y="267589"/>
                      </a:lnTo>
                      <a:lnTo>
                        <a:pt x="323850" y="265557"/>
                      </a:lnTo>
                      <a:lnTo>
                        <a:pt x="325882" y="263652"/>
                      </a:lnTo>
                      <a:lnTo>
                        <a:pt x="327914" y="263652"/>
                      </a:lnTo>
                      <a:lnTo>
                        <a:pt x="331978" y="261620"/>
                      </a:lnTo>
                      <a:lnTo>
                        <a:pt x="334010" y="261620"/>
                      </a:lnTo>
                      <a:lnTo>
                        <a:pt x="337947" y="259588"/>
                      </a:lnTo>
                      <a:lnTo>
                        <a:pt x="339979" y="257556"/>
                      </a:lnTo>
                      <a:lnTo>
                        <a:pt x="344043" y="255524"/>
                      </a:lnTo>
                      <a:lnTo>
                        <a:pt x="346075" y="253492"/>
                      </a:lnTo>
                      <a:lnTo>
                        <a:pt x="347980" y="253492"/>
                      </a:lnTo>
                      <a:lnTo>
                        <a:pt x="350012" y="251587"/>
                      </a:lnTo>
                      <a:lnTo>
                        <a:pt x="354076" y="251587"/>
                      </a:lnTo>
                      <a:lnTo>
                        <a:pt x="356108" y="249555"/>
                      </a:lnTo>
                      <a:lnTo>
                        <a:pt x="360172" y="247523"/>
                      </a:lnTo>
                      <a:lnTo>
                        <a:pt x="362077" y="247523"/>
                      </a:lnTo>
                      <a:lnTo>
                        <a:pt x="364109" y="245491"/>
                      </a:lnTo>
                      <a:lnTo>
                        <a:pt x="366141" y="245491"/>
                      </a:lnTo>
                      <a:lnTo>
                        <a:pt x="368173" y="243459"/>
                      </a:lnTo>
                      <a:lnTo>
                        <a:pt x="380238" y="237490"/>
                      </a:lnTo>
                      <a:lnTo>
                        <a:pt x="382270" y="235458"/>
                      </a:lnTo>
                      <a:lnTo>
                        <a:pt x="386207" y="233426"/>
                      </a:lnTo>
                      <a:lnTo>
                        <a:pt x="388239" y="231394"/>
                      </a:lnTo>
                      <a:lnTo>
                        <a:pt x="392303" y="229362"/>
                      </a:lnTo>
                      <a:lnTo>
                        <a:pt x="392303" y="225425"/>
                      </a:lnTo>
                      <a:lnTo>
                        <a:pt x="394335" y="223393"/>
                      </a:lnTo>
                      <a:lnTo>
                        <a:pt x="394335" y="221361"/>
                      </a:lnTo>
                      <a:lnTo>
                        <a:pt x="398399" y="213360"/>
                      </a:lnTo>
                      <a:lnTo>
                        <a:pt x="398399" y="211328"/>
                      </a:lnTo>
                      <a:lnTo>
                        <a:pt x="400304" y="207264"/>
                      </a:lnTo>
                      <a:lnTo>
                        <a:pt x="400304" y="203200"/>
                      </a:lnTo>
                      <a:lnTo>
                        <a:pt x="402336" y="199263"/>
                      </a:lnTo>
                      <a:lnTo>
                        <a:pt x="402336" y="187198"/>
                      </a:lnTo>
                      <a:lnTo>
                        <a:pt x="404368" y="183134"/>
                      </a:lnTo>
                      <a:lnTo>
                        <a:pt x="404368" y="128778"/>
                      </a:lnTo>
                      <a:lnTo>
                        <a:pt x="402336" y="126746"/>
                      </a:lnTo>
                      <a:lnTo>
                        <a:pt x="402336" y="118745"/>
                      </a:lnTo>
                      <a:lnTo>
                        <a:pt x="392303" y="108712"/>
                      </a:lnTo>
                      <a:lnTo>
                        <a:pt x="388239" y="106680"/>
                      </a:lnTo>
                      <a:lnTo>
                        <a:pt x="380238" y="98679"/>
                      </a:lnTo>
                      <a:lnTo>
                        <a:pt x="370205" y="94615"/>
                      </a:lnTo>
                      <a:lnTo>
                        <a:pt x="368173" y="90551"/>
                      </a:lnTo>
                      <a:lnTo>
                        <a:pt x="356108" y="84582"/>
                      </a:lnTo>
                      <a:lnTo>
                        <a:pt x="352044" y="80518"/>
                      </a:lnTo>
                      <a:lnTo>
                        <a:pt x="344043" y="76454"/>
                      </a:lnTo>
                      <a:lnTo>
                        <a:pt x="337947" y="70485"/>
                      </a:lnTo>
                      <a:lnTo>
                        <a:pt x="334010" y="68453"/>
                      </a:lnTo>
                      <a:lnTo>
                        <a:pt x="331978" y="66421"/>
                      </a:lnTo>
                      <a:lnTo>
                        <a:pt x="327914" y="64389"/>
                      </a:lnTo>
                      <a:lnTo>
                        <a:pt x="325882" y="62357"/>
                      </a:lnTo>
                      <a:lnTo>
                        <a:pt x="321945" y="60452"/>
                      </a:lnTo>
                      <a:lnTo>
                        <a:pt x="317881" y="52324"/>
                      </a:lnTo>
                      <a:lnTo>
                        <a:pt x="317881" y="18161"/>
                      </a:lnTo>
                      <a:lnTo>
                        <a:pt x="315849" y="140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2745740" y="1383665"/>
                  <a:ext cx="285624" cy="1629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5624" h="162942">
                      <a:moveTo>
                        <a:pt x="0" y="0"/>
                      </a:moveTo>
                      <a:lnTo>
                        <a:pt x="195072" y="20066"/>
                      </a:lnTo>
                      <a:lnTo>
                        <a:pt x="102616" y="62357"/>
                      </a:lnTo>
                      <a:lnTo>
                        <a:pt x="257556" y="60325"/>
                      </a:lnTo>
                      <a:lnTo>
                        <a:pt x="156845" y="116713"/>
                      </a:lnTo>
                      <a:lnTo>
                        <a:pt x="285623" y="116713"/>
                      </a:lnTo>
                      <a:lnTo>
                        <a:pt x="172974" y="1629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3087751" y="1476248"/>
                  <a:ext cx="150877" cy="1267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0877" h="126747">
                      <a:moveTo>
                        <a:pt x="104648" y="10033"/>
                      </a:moveTo>
                      <a:lnTo>
                        <a:pt x="104648" y="8001"/>
                      </a:lnTo>
                      <a:lnTo>
                        <a:pt x="112649" y="8001"/>
                      </a:lnTo>
                      <a:lnTo>
                        <a:pt x="114681" y="10033"/>
                      </a:lnTo>
                      <a:lnTo>
                        <a:pt x="122682" y="10033"/>
                      </a:lnTo>
                      <a:lnTo>
                        <a:pt x="124714" y="14097"/>
                      </a:lnTo>
                      <a:lnTo>
                        <a:pt x="128778" y="16002"/>
                      </a:lnTo>
                      <a:lnTo>
                        <a:pt x="130810" y="16002"/>
                      </a:lnTo>
                      <a:lnTo>
                        <a:pt x="136779" y="22098"/>
                      </a:lnTo>
                      <a:lnTo>
                        <a:pt x="136779" y="26162"/>
                      </a:lnTo>
                      <a:lnTo>
                        <a:pt x="140843" y="28194"/>
                      </a:lnTo>
                      <a:lnTo>
                        <a:pt x="140843" y="30099"/>
                      </a:lnTo>
                      <a:lnTo>
                        <a:pt x="144780" y="34163"/>
                      </a:lnTo>
                      <a:lnTo>
                        <a:pt x="144780" y="38227"/>
                      </a:lnTo>
                      <a:lnTo>
                        <a:pt x="146812" y="42164"/>
                      </a:lnTo>
                      <a:lnTo>
                        <a:pt x="146812" y="46228"/>
                      </a:lnTo>
                      <a:lnTo>
                        <a:pt x="148844" y="48260"/>
                      </a:lnTo>
                      <a:lnTo>
                        <a:pt x="148844" y="52324"/>
                      </a:lnTo>
                      <a:lnTo>
                        <a:pt x="150876" y="54229"/>
                      </a:lnTo>
                      <a:lnTo>
                        <a:pt x="150876" y="76454"/>
                      </a:lnTo>
                      <a:lnTo>
                        <a:pt x="148844" y="80391"/>
                      </a:lnTo>
                      <a:lnTo>
                        <a:pt x="144780" y="90551"/>
                      </a:lnTo>
                      <a:lnTo>
                        <a:pt x="144780" y="92456"/>
                      </a:lnTo>
                      <a:lnTo>
                        <a:pt x="140843" y="96520"/>
                      </a:lnTo>
                      <a:lnTo>
                        <a:pt x="138811" y="100584"/>
                      </a:lnTo>
                      <a:lnTo>
                        <a:pt x="136779" y="102616"/>
                      </a:lnTo>
                      <a:lnTo>
                        <a:pt x="134747" y="106553"/>
                      </a:lnTo>
                      <a:lnTo>
                        <a:pt x="130810" y="108585"/>
                      </a:lnTo>
                      <a:lnTo>
                        <a:pt x="126746" y="112649"/>
                      </a:lnTo>
                      <a:lnTo>
                        <a:pt x="118745" y="116713"/>
                      </a:lnTo>
                      <a:lnTo>
                        <a:pt x="116713" y="116713"/>
                      </a:lnTo>
                      <a:lnTo>
                        <a:pt x="114681" y="118618"/>
                      </a:lnTo>
                      <a:lnTo>
                        <a:pt x="112649" y="118618"/>
                      </a:lnTo>
                      <a:lnTo>
                        <a:pt x="110617" y="120650"/>
                      </a:lnTo>
                      <a:lnTo>
                        <a:pt x="106553" y="120650"/>
                      </a:lnTo>
                      <a:lnTo>
                        <a:pt x="106553" y="122682"/>
                      </a:lnTo>
                      <a:lnTo>
                        <a:pt x="100584" y="122682"/>
                      </a:lnTo>
                      <a:lnTo>
                        <a:pt x="98552" y="124714"/>
                      </a:lnTo>
                      <a:lnTo>
                        <a:pt x="84455" y="124714"/>
                      </a:lnTo>
                      <a:lnTo>
                        <a:pt x="80518" y="126746"/>
                      </a:lnTo>
                      <a:lnTo>
                        <a:pt x="60325" y="126746"/>
                      </a:lnTo>
                      <a:lnTo>
                        <a:pt x="58293" y="124714"/>
                      </a:lnTo>
                      <a:lnTo>
                        <a:pt x="42291" y="124714"/>
                      </a:lnTo>
                      <a:lnTo>
                        <a:pt x="38227" y="122682"/>
                      </a:lnTo>
                      <a:lnTo>
                        <a:pt x="32131" y="122682"/>
                      </a:lnTo>
                      <a:lnTo>
                        <a:pt x="28194" y="120650"/>
                      </a:lnTo>
                      <a:lnTo>
                        <a:pt x="26162" y="118618"/>
                      </a:lnTo>
                      <a:lnTo>
                        <a:pt x="22098" y="116713"/>
                      </a:lnTo>
                      <a:lnTo>
                        <a:pt x="20066" y="114681"/>
                      </a:lnTo>
                      <a:lnTo>
                        <a:pt x="18034" y="114681"/>
                      </a:lnTo>
                      <a:lnTo>
                        <a:pt x="16129" y="112649"/>
                      </a:lnTo>
                      <a:lnTo>
                        <a:pt x="14097" y="108585"/>
                      </a:lnTo>
                      <a:lnTo>
                        <a:pt x="5969" y="100584"/>
                      </a:lnTo>
                      <a:lnTo>
                        <a:pt x="5969" y="96520"/>
                      </a:lnTo>
                      <a:lnTo>
                        <a:pt x="4064" y="94488"/>
                      </a:lnTo>
                      <a:lnTo>
                        <a:pt x="4064" y="92456"/>
                      </a:lnTo>
                      <a:lnTo>
                        <a:pt x="2032" y="88519"/>
                      </a:lnTo>
                      <a:lnTo>
                        <a:pt x="2032" y="84455"/>
                      </a:lnTo>
                      <a:lnTo>
                        <a:pt x="0" y="80391"/>
                      </a:lnTo>
                      <a:lnTo>
                        <a:pt x="0" y="62357"/>
                      </a:lnTo>
                      <a:lnTo>
                        <a:pt x="2032" y="58293"/>
                      </a:lnTo>
                      <a:lnTo>
                        <a:pt x="2032" y="54229"/>
                      </a:lnTo>
                      <a:lnTo>
                        <a:pt x="4064" y="52324"/>
                      </a:lnTo>
                      <a:lnTo>
                        <a:pt x="4064" y="48260"/>
                      </a:lnTo>
                      <a:lnTo>
                        <a:pt x="5969" y="46228"/>
                      </a:lnTo>
                      <a:lnTo>
                        <a:pt x="5969" y="42164"/>
                      </a:lnTo>
                      <a:lnTo>
                        <a:pt x="8001" y="38227"/>
                      </a:lnTo>
                      <a:lnTo>
                        <a:pt x="10033" y="36195"/>
                      </a:lnTo>
                      <a:lnTo>
                        <a:pt x="10033" y="32131"/>
                      </a:lnTo>
                      <a:lnTo>
                        <a:pt x="14097" y="28194"/>
                      </a:lnTo>
                      <a:lnTo>
                        <a:pt x="16129" y="24130"/>
                      </a:lnTo>
                      <a:lnTo>
                        <a:pt x="20066" y="20066"/>
                      </a:lnTo>
                      <a:lnTo>
                        <a:pt x="22098" y="16002"/>
                      </a:lnTo>
                      <a:lnTo>
                        <a:pt x="26162" y="16002"/>
                      </a:lnTo>
                      <a:lnTo>
                        <a:pt x="28194" y="14097"/>
                      </a:lnTo>
                      <a:lnTo>
                        <a:pt x="30099" y="10033"/>
                      </a:lnTo>
                      <a:lnTo>
                        <a:pt x="32131" y="10033"/>
                      </a:lnTo>
                      <a:lnTo>
                        <a:pt x="36195" y="8001"/>
                      </a:lnTo>
                      <a:lnTo>
                        <a:pt x="38227" y="8001"/>
                      </a:lnTo>
                      <a:lnTo>
                        <a:pt x="42291" y="3937"/>
                      </a:lnTo>
                      <a:lnTo>
                        <a:pt x="44196" y="3937"/>
                      </a:lnTo>
                      <a:lnTo>
                        <a:pt x="48260" y="2032"/>
                      </a:lnTo>
                      <a:lnTo>
                        <a:pt x="52324" y="2032"/>
                      </a:lnTo>
                      <a:lnTo>
                        <a:pt x="56261" y="0"/>
                      </a:lnTo>
                      <a:lnTo>
                        <a:pt x="80518" y="0"/>
                      </a:lnTo>
                      <a:lnTo>
                        <a:pt x="84455" y="2032"/>
                      </a:lnTo>
                      <a:lnTo>
                        <a:pt x="90551" y="3937"/>
                      </a:lnTo>
                      <a:lnTo>
                        <a:pt x="94488" y="3937"/>
                      </a:lnTo>
                      <a:lnTo>
                        <a:pt x="98552" y="80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5918200" y="469900"/>
              <a:ext cx="3367656" cy="6270117"/>
              <a:chOff x="5918200" y="469900"/>
              <a:chExt cx="3367656" cy="6270117"/>
            </a:xfrm>
          </p:grpSpPr>
          <p:grpSp>
            <p:nvGrpSpPr>
              <p:cNvPr id="26" name="Group 25"/>
              <p:cNvGrpSpPr/>
              <p:nvPr/>
            </p:nvGrpSpPr>
            <p:grpSpPr>
              <a:xfrm flipH="1">
                <a:off x="6176251" y="1159891"/>
                <a:ext cx="3109605" cy="2976881"/>
                <a:chOff x="6176251" y="1159891"/>
                <a:chExt cx="3109605" cy="2976881"/>
              </a:xfrm>
            </p:grpSpPr>
            <p:sp>
              <p:nvSpPr>
                <p:cNvPr id="24" name="Freeform 23"/>
                <p:cNvSpPr/>
                <p:nvPr/>
              </p:nvSpPr>
              <p:spPr>
                <a:xfrm>
                  <a:off x="6176264" y="1159891"/>
                  <a:ext cx="3109215" cy="2976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09215" h="2976881">
                      <a:moveTo>
                        <a:pt x="1848358" y="1143"/>
                      </a:moveTo>
                      <a:lnTo>
                        <a:pt x="1929638" y="4953"/>
                      </a:lnTo>
                      <a:lnTo>
                        <a:pt x="2007870" y="11811"/>
                      </a:lnTo>
                      <a:lnTo>
                        <a:pt x="2083308" y="21336"/>
                      </a:lnTo>
                      <a:lnTo>
                        <a:pt x="2155825" y="33401"/>
                      </a:lnTo>
                      <a:lnTo>
                        <a:pt x="2225167" y="47244"/>
                      </a:lnTo>
                      <a:lnTo>
                        <a:pt x="2291969" y="63500"/>
                      </a:lnTo>
                      <a:lnTo>
                        <a:pt x="2356231" y="82550"/>
                      </a:lnTo>
                      <a:lnTo>
                        <a:pt x="2417318" y="103251"/>
                      </a:lnTo>
                      <a:lnTo>
                        <a:pt x="2475992" y="126111"/>
                      </a:lnTo>
                      <a:lnTo>
                        <a:pt x="2531491" y="150622"/>
                      </a:lnTo>
                      <a:lnTo>
                        <a:pt x="2584323" y="177038"/>
                      </a:lnTo>
                      <a:lnTo>
                        <a:pt x="2634742" y="205486"/>
                      </a:lnTo>
                      <a:lnTo>
                        <a:pt x="2682748" y="234950"/>
                      </a:lnTo>
                      <a:lnTo>
                        <a:pt x="2727452" y="266446"/>
                      </a:lnTo>
                      <a:lnTo>
                        <a:pt x="2770251" y="299974"/>
                      </a:lnTo>
                      <a:lnTo>
                        <a:pt x="2810002" y="334645"/>
                      </a:lnTo>
                      <a:lnTo>
                        <a:pt x="2847213" y="369824"/>
                      </a:lnTo>
                      <a:lnTo>
                        <a:pt x="2881884" y="407035"/>
                      </a:lnTo>
                      <a:lnTo>
                        <a:pt x="2914015" y="445516"/>
                      </a:lnTo>
                      <a:lnTo>
                        <a:pt x="2943479" y="484505"/>
                      </a:lnTo>
                      <a:lnTo>
                        <a:pt x="2970657" y="524891"/>
                      </a:lnTo>
                      <a:lnTo>
                        <a:pt x="3017393" y="607441"/>
                      </a:lnTo>
                      <a:lnTo>
                        <a:pt x="3054604" y="693166"/>
                      </a:lnTo>
                      <a:lnTo>
                        <a:pt x="3081528" y="780669"/>
                      </a:lnTo>
                      <a:lnTo>
                        <a:pt x="3099943" y="870204"/>
                      </a:lnTo>
                      <a:lnTo>
                        <a:pt x="3109214" y="960374"/>
                      </a:lnTo>
                      <a:lnTo>
                        <a:pt x="3109214" y="1049782"/>
                      </a:lnTo>
                      <a:lnTo>
                        <a:pt x="3100451" y="1139317"/>
                      </a:lnTo>
                      <a:lnTo>
                        <a:pt x="3082925" y="1226820"/>
                      </a:lnTo>
                      <a:lnTo>
                        <a:pt x="3057017" y="1312545"/>
                      </a:lnTo>
                      <a:lnTo>
                        <a:pt x="3023108" y="1395730"/>
                      </a:lnTo>
                      <a:lnTo>
                        <a:pt x="2980182" y="1475232"/>
                      </a:lnTo>
                      <a:lnTo>
                        <a:pt x="2930398" y="1550162"/>
                      </a:lnTo>
                      <a:lnTo>
                        <a:pt x="2871851" y="1620139"/>
                      </a:lnTo>
                      <a:lnTo>
                        <a:pt x="2806192" y="1685036"/>
                      </a:lnTo>
                      <a:lnTo>
                        <a:pt x="2771013" y="1715389"/>
                      </a:lnTo>
                      <a:lnTo>
                        <a:pt x="2733040" y="1743075"/>
                      </a:lnTo>
                      <a:lnTo>
                        <a:pt x="2694051" y="1770126"/>
                      </a:lnTo>
                      <a:lnTo>
                        <a:pt x="2653030" y="1794764"/>
                      </a:lnTo>
                      <a:lnTo>
                        <a:pt x="2610231" y="1817370"/>
                      </a:lnTo>
                      <a:lnTo>
                        <a:pt x="2565527" y="1838325"/>
                      </a:lnTo>
                      <a:lnTo>
                        <a:pt x="2519553" y="1856486"/>
                      </a:lnTo>
                      <a:lnTo>
                        <a:pt x="2471039" y="1872742"/>
                      </a:lnTo>
                      <a:lnTo>
                        <a:pt x="2421763" y="1887220"/>
                      </a:lnTo>
                      <a:lnTo>
                        <a:pt x="2370074" y="1898650"/>
                      </a:lnTo>
                      <a:lnTo>
                        <a:pt x="2317242" y="1908175"/>
                      </a:lnTo>
                      <a:lnTo>
                        <a:pt x="2262378" y="1915160"/>
                      </a:lnTo>
                      <a:lnTo>
                        <a:pt x="2206244" y="1918843"/>
                      </a:lnTo>
                      <a:lnTo>
                        <a:pt x="2148840" y="1920748"/>
                      </a:lnTo>
                      <a:lnTo>
                        <a:pt x="1956816" y="2976880"/>
                      </a:lnTo>
                      <a:lnTo>
                        <a:pt x="1764538" y="1920748"/>
                      </a:lnTo>
                      <a:lnTo>
                        <a:pt x="1653667" y="1918843"/>
                      </a:lnTo>
                      <a:lnTo>
                        <a:pt x="1546479" y="1915160"/>
                      </a:lnTo>
                      <a:lnTo>
                        <a:pt x="1443101" y="1908175"/>
                      </a:lnTo>
                      <a:lnTo>
                        <a:pt x="1343533" y="1898650"/>
                      </a:lnTo>
                      <a:lnTo>
                        <a:pt x="1247140" y="1887220"/>
                      </a:lnTo>
                      <a:lnTo>
                        <a:pt x="1155065" y="1872742"/>
                      </a:lnTo>
                      <a:lnTo>
                        <a:pt x="1065530" y="1856486"/>
                      </a:lnTo>
                      <a:lnTo>
                        <a:pt x="980567" y="1838325"/>
                      </a:lnTo>
                      <a:lnTo>
                        <a:pt x="899414" y="1817370"/>
                      </a:lnTo>
                      <a:lnTo>
                        <a:pt x="821182" y="1794764"/>
                      </a:lnTo>
                      <a:lnTo>
                        <a:pt x="746125" y="1770126"/>
                      </a:lnTo>
                      <a:lnTo>
                        <a:pt x="675640" y="1743075"/>
                      </a:lnTo>
                      <a:lnTo>
                        <a:pt x="608076" y="1715389"/>
                      </a:lnTo>
                      <a:lnTo>
                        <a:pt x="544576" y="1685036"/>
                      </a:lnTo>
                      <a:lnTo>
                        <a:pt x="483997" y="1653540"/>
                      </a:lnTo>
                      <a:lnTo>
                        <a:pt x="427355" y="1620139"/>
                      </a:lnTo>
                      <a:lnTo>
                        <a:pt x="374269" y="1586103"/>
                      </a:lnTo>
                      <a:lnTo>
                        <a:pt x="325120" y="1550162"/>
                      </a:lnTo>
                      <a:lnTo>
                        <a:pt x="278638" y="1512951"/>
                      </a:lnTo>
                      <a:lnTo>
                        <a:pt x="236474" y="1475232"/>
                      </a:lnTo>
                      <a:lnTo>
                        <a:pt x="197231" y="1436116"/>
                      </a:lnTo>
                      <a:lnTo>
                        <a:pt x="162052" y="1395730"/>
                      </a:lnTo>
                      <a:lnTo>
                        <a:pt x="129921" y="1354836"/>
                      </a:lnTo>
                      <a:lnTo>
                        <a:pt x="101473" y="1312545"/>
                      </a:lnTo>
                      <a:lnTo>
                        <a:pt x="76835" y="1270381"/>
                      </a:lnTo>
                      <a:lnTo>
                        <a:pt x="55499" y="1226820"/>
                      </a:lnTo>
                      <a:lnTo>
                        <a:pt x="37211" y="1183513"/>
                      </a:lnTo>
                      <a:lnTo>
                        <a:pt x="22606" y="1139317"/>
                      </a:lnTo>
                      <a:lnTo>
                        <a:pt x="11938" y="1094613"/>
                      </a:lnTo>
                      <a:lnTo>
                        <a:pt x="4445" y="1049782"/>
                      </a:lnTo>
                      <a:lnTo>
                        <a:pt x="635" y="1005078"/>
                      </a:lnTo>
                      <a:lnTo>
                        <a:pt x="0" y="960374"/>
                      </a:lnTo>
                      <a:lnTo>
                        <a:pt x="2540" y="915035"/>
                      </a:lnTo>
                      <a:lnTo>
                        <a:pt x="8763" y="870204"/>
                      </a:lnTo>
                      <a:lnTo>
                        <a:pt x="19050" y="825500"/>
                      </a:lnTo>
                      <a:lnTo>
                        <a:pt x="32131" y="780669"/>
                      </a:lnTo>
                      <a:lnTo>
                        <a:pt x="48514" y="736600"/>
                      </a:lnTo>
                      <a:lnTo>
                        <a:pt x="68072" y="693166"/>
                      </a:lnTo>
                      <a:lnTo>
                        <a:pt x="92075" y="650240"/>
                      </a:lnTo>
                      <a:lnTo>
                        <a:pt x="118491" y="607441"/>
                      </a:lnTo>
                      <a:lnTo>
                        <a:pt x="148717" y="565912"/>
                      </a:lnTo>
                      <a:lnTo>
                        <a:pt x="182118" y="524891"/>
                      </a:lnTo>
                      <a:lnTo>
                        <a:pt x="219202" y="484505"/>
                      </a:lnTo>
                      <a:lnTo>
                        <a:pt x="259588" y="445516"/>
                      </a:lnTo>
                      <a:lnTo>
                        <a:pt x="303149" y="407035"/>
                      </a:lnTo>
                      <a:lnTo>
                        <a:pt x="350520" y="369824"/>
                      </a:lnTo>
                      <a:lnTo>
                        <a:pt x="400812" y="334645"/>
                      </a:lnTo>
                      <a:lnTo>
                        <a:pt x="454279" y="299974"/>
                      </a:lnTo>
                      <a:lnTo>
                        <a:pt x="511683" y="266446"/>
                      </a:lnTo>
                      <a:lnTo>
                        <a:pt x="572262" y="234950"/>
                      </a:lnTo>
                      <a:lnTo>
                        <a:pt x="635889" y="205486"/>
                      </a:lnTo>
                      <a:lnTo>
                        <a:pt x="702564" y="177038"/>
                      </a:lnTo>
                      <a:lnTo>
                        <a:pt x="773303" y="150622"/>
                      </a:lnTo>
                      <a:lnTo>
                        <a:pt x="846963" y="126111"/>
                      </a:lnTo>
                      <a:lnTo>
                        <a:pt x="923925" y="103251"/>
                      </a:lnTo>
                      <a:lnTo>
                        <a:pt x="1004570" y="82550"/>
                      </a:lnTo>
                      <a:lnTo>
                        <a:pt x="1087755" y="63500"/>
                      </a:lnTo>
                      <a:lnTo>
                        <a:pt x="1174623" y="47244"/>
                      </a:lnTo>
                      <a:lnTo>
                        <a:pt x="1264793" y="33401"/>
                      </a:lnTo>
                      <a:lnTo>
                        <a:pt x="1358011" y="21336"/>
                      </a:lnTo>
                      <a:lnTo>
                        <a:pt x="1455039" y="11811"/>
                      </a:lnTo>
                      <a:lnTo>
                        <a:pt x="1554607" y="4953"/>
                      </a:lnTo>
                      <a:lnTo>
                        <a:pt x="1657985" y="1143"/>
                      </a:lnTo>
                      <a:lnTo>
                        <a:pt x="17645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6176251" y="1159901"/>
                  <a:ext cx="3109605" cy="29762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09605" h="2976220">
                      <a:moveTo>
                        <a:pt x="1764054" y="0"/>
                      </a:moveTo>
                      <a:lnTo>
                        <a:pt x="1657344" y="1667"/>
                      </a:lnTo>
                      <a:lnTo>
                        <a:pt x="1553969" y="5002"/>
                      </a:lnTo>
                      <a:lnTo>
                        <a:pt x="1455595" y="11671"/>
                      </a:lnTo>
                      <a:lnTo>
                        <a:pt x="1358888" y="21676"/>
                      </a:lnTo>
                      <a:lnTo>
                        <a:pt x="1265517" y="33347"/>
                      </a:lnTo>
                      <a:lnTo>
                        <a:pt x="1175480" y="46686"/>
                      </a:lnTo>
                      <a:lnTo>
                        <a:pt x="1087111" y="63359"/>
                      </a:lnTo>
                      <a:lnTo>
                        <a:pt x="1005411" y="83367"/>
                      </a:lnTo>
                      <a:lnTo>
                        <a:pt x="923711" y="103375"/>
                      </a:lnTo>
                      <a:lnTo>
                        <a:pt x="847013" y="126718"/>
                      </a:lnTo>
                      <a:lnTo>
                        <a:pt x="773650" y="150061"/>
                      </a:lnTo>
                      <a:lnTo>
                        <a:pt x="701953" y="176739"/>
                      </a:lnTo>
                      <a:lnTo>
                        <a:pt x="635259" y="205084"/>
                      </a:lnTo>
                      <a:lnTo>
                        <a:pt x="571900" y="235096"/>
                      </a:lnTo>
                      <a:lnTo>
                        <a:pt x="511876" y="266776"/>
                      </a:lnTo>
                      <a:lnTo>
                        <a:pt x="455186" y="300123"/>
                      </a:lnTo>
                      <a:lnTo>
                        <a:pt x="400163" y="335137"/>
                      </a:lnTo>
                      <a:lnTo>
                        <a:pt x="350143" y="370151"/>
                      </a:lnTo>
                      <a:lnTo>
                        <a:pt x="303457" y="406833"/>
                      </a:lnTo>
                      <a:lnTo>
                        <a:pt x="260106" y="445182"/>
                      </a:lnTo>
                      <a:lnTo>
                        <a:pt x="220090" y="485199"/>
                      </a:lnTo>
                      <a:lnTo>
                        <a:pt x="181741" y="525215"/>
                      </a:lnTo>
                      <a:lnTo>
                        <a:pt x="148394" y="565231"/>
                      </a:lnTo>
                      <a:lnTo>
                        <a:pt x="118381" y="606915"/>
                      </a:lnTo>
                      <a:lnTo>
                        <a:pt x="91704" y="650266"/>
                      </a:lnTo>
                      <a:lnTo>
                        <a:pt x="68361" y="693617"/>
                      </a:lnTo>
                      <a:lnTo>
                        <a:pt x="48354" y="736968"/>
                      </a:lnTo>
                      <a:lnTo>
                        <a:pt x="31680" y="780319"/>
                      </a:lnTo>
                      <a:lnTo>
                        <a:pt x="18340" y="825338"/>
                      </a:lnTo>
                      <a:lnTo>
                        <a:pt x="8337" y="870356"/>
                      </a:lnTo>
                      <a:lnTo>
                        <a:pt x="3335" y="915375"/>
                      </a:lnTo>
                      <a:lnTo>
                        <a:pt x="0" y="960393"/>
                      </a:lnTo>
                      <a:lnTo>
                        <a:pt x="0" y="1005412"/>
                      </a:lnTo>
                      <a:lnTo>
                        <a:pt x="5002" y="1050430"/>
                      </a:lnTo>
                      <a:lnTo>
                        <a:pt x="11672" y="1095449"/>
                      </a:lnTo>
                      <a:lnTo>
                        <a:pt x="23343" y="1138800"/>
                      </a:lnTo>
                      <a:lnTo>
                        <a:pt x="36682" y="1183818"/>
                      </a:lnTo>
                      <a:lnTo>
                        <a:pt x="55022" y="1227169"/>
                      </a:lnTo>
                      <a:lnTo>
                        <a:pt x="76698" y="1270520"/>
                      </a:lnTo>
                      <a:lnTo>
                        <a:pt x="101708" y="1312204"/>
                      </a:lnTo>
                      <a:lnTo>
                        <a:pt x="130053" y="1355555"/>
                      </a:lnTo>
                      <a:lnTo>
                        <a:pt x="161733" y="1395571"/>
                      </a:lnTo>
                      <a:lnTo>
                        <a:pt x="196747" y="1435588"/>
                      </a:lnTo>
                      <a:lnTo>
                        <a:pt x="236763" y="1475604"/>
                      </a:lnTo>
                      <a:lnTo>
                        <a:pt x="278447" y="1512286"/>
                      </a:lnTo>
                      <a:lnTo>
                        <a:pt x="325133" y="1550635"/>
                      </a:lnTo>
                      <a:lnTo>
                        <a:pt x="375154" y="1585649"/>
                      </a:lnTo>
                      <a:lnTo>
                        <a:pt x="426841" y="1620663"/>
                      </a:lnTo>
                      <a:lnTo>
                        <a:pt x="483531" y="1654011"/>
                      </a:lnTo>
                      <a:lnTo>
                        <a:pt x="545222" y="1685690"/>
                      </a:lnTo>
                      <a:lnTo>
                        <a:pt x="608582" y="1715703"/>
                      </a:lnTo>
                      <a:lnTo>
                        <a:pt x="675276" y="1742380"/>
                      </a:lnTo>
                      <a:lnTo>
                        <a:pt x="746971" y="1770725"/>
                      </a:lnTo>
                      <a:lnTo>
                        <a:pt x="822002" y="1794068"/>
                      </a:lnTo>
                      <a:lnTo>
                        <a:pt x="898701" y="1817411"/>
                      </a:lnTo>
                      <a:lnTo>
                        <a:pt x="980401" y="1839086"/>
                      </a:lnTo>
                      <a:lnTo>
                        <a:pt x="1065436" y="1855760"/>
                      </a:lnTo>
                      <a:lnTo>
                        <a:pt x="1155472" y="1872433"/>
                      </a:lnTo>
                      <a:lnTo>
                        <a:pt x="1247176" y="1887439"/>
                      </a:lnTo>
                      <a:lnTo>
                        <a:pt x="1343882" y="1899111"/>
                      </a:lnTo>
                      <a:lnTo>
                        <a:pt x="1443923" y="1907448"/>
                      </a:lnTo>
                      <a:lnTo>
                        <a:pt x="1547298" y="1915785"/>
                      </a:lnTo>
                      <a:lnTo>
                        <a:pt x="1654009" y="1919119"/>
                      </a:lnTo>
                      <a:lnTo>
                        <a:pt x="1764054" y="1920787"/>
                      </a:lnTo>
                      <a:lnTo>
                        <a:pt x="1957467" y="2976219"/>
                      </a:lnTo>
                      <a:lnTo>
                        <a:pt x="2149212" y="1920787"/>
                      </a:lnTo>
                      <a:lnTo>
                        <a:pt x="2205901" y="1919119"/>
                      </a:lnTo>
                      <a:lnTo>
                        <a:pt x="2262591" y="1915785"/>
                      </a:lnTo>
                      <a:lnTo>
                        <a:pt x="2317613" y="1907448"/>
                      </a:lnTo>
                      <a:lnTo>
                        <a:pt x="2369301" y="1899111"/>
                      </a:lnTo>
                      <a:lnTo>
                        <a:pt x="2422656" y="1887439"/>
                      </a:lnTo>
                      <a:lnTo>
                        <a:pt x="2471010" y="1872433"/>
                      </a:lnTo>
                      <a:lnTo>
                        <a:pt x="2519362" y="1855760"/>
                      </a:lnTo>
                      <a:lnTo>
                        <a:pt x="2566049" y="1839086"/>
                      </a:lnTo>
                      <a:lnTo>
                        <a:pt x="2609400" y="1817411"/>
                      </a:lnTo>
                      <a:lnTo>
                        <a:pt x="2652750" y="1794068"/>
                      </a:lnTo>
                      <a:lnTo>
                        <a:pt x="2694434" y="1770725"/>
                      </a:lnTo>
                      <a:lnTo>
                        <a:pt x="2732783" y="1742380"/>
                      </a:lnTo>
                      <a:lnTo>
                        <a:pt x="2771132" y="1715703"/>
                      </a:lnTo>
                      <a:lnTo>
                        <a:pt x="2806146" y="1685690"/>
                      </a:lnTo>
                      <a:lnTo>
                        <a:pt x="2871173" y="1620663"/>
                      </a:lnTo>
                      <a:lnTo>
                        <a:pt x="2931198" y="1550635"/>
                      </a:lnTo>
                      <a:lnTo>
                        <a:pt x="2979551" y="1475604"/>
                      </a:lnTo>
                      <a:lnTo>
                        <a:pt x="3022901" y="1395571"/>
                      </a:lnTo>
                      <a:lnTo>
                        <a:pt x="3056248" y="1312204"/>
                      </a:lnTo>
                      <a:lnTo>
                        <a:pt x="3082926" y="1227169"/>
                      </a:lnTo>
                      <a:lnTo>
                        <a:pt x="3099601" y="1138800"/>
                      </a:lnTo>
                      <a:lnTo>
                        <a:pt x="3109604" y="1050430"/>
                      </a:lnTo>
                      <a:lnTo>
                        <a:pt x="3109604" y="960393"/>
                      </a:lnTo>
                      <a:lnTo>
                        <a:pt x="3099601" y="870356"/>
                      </a:lnTo>
                      <a:lnTo>
                        <a:pt x="3081259" y="780319"/>
                      </a:lnTo>
                      <a:lnTo>
                        <a:pt x="3054582" y="693617"/>
                      </a:lnTo>
                      <a:lnTo>
                        <a:pt x="3017900" y="606915"/>
                      </a:lnTo>
                      <a:lnTo>
                        <a:pt x="2971215" y="525215"/>
                      </a:lnTo>
                      <a:lnTo>
                        <a:pt x="2942869" y="485199"/>
                      </a:lnTo>
                      <a:lnTo>
                        <a:pt x="2914524" y="445182"/>
                      </a:lnTo>
                      <a:lnTo>
                        <a:pt x="2881177" y="406833"/>
                      </a:lnTo>
                      <a:lnTo>
                        <a:pt x="2847830" y="370151"/>
                      </a:lnTo>
                      <a:lnTo>
                        <a:pt x="2809481" y="335137"/>
                      </a:lnTo>
                      <a:lnTo>
                        <a:pt x="2769464" y="300123"/>
                      </a:lnTo>
                      <a:lnTo>
                        <a:pt x="2727781" y="266776"/>
                      </a:lnTo>
                      <a:lnTo>
                        <a:pt x="2682763" y="235096"/>
                      </a:lnTo>
                      <a:lnTo>
                        <a:pt x="2634410" y="205084"/>
                      </a:lnTo>
                      <a:lnTo>
                        <a:pt x="2584389" y="176739"/>
                      </a:lnTo>
                      <a:lnTo>
                        <a:pt x="2531034" y="150061"/>
                      </a:lnTo>
                      <a:lnTo>
                        <a:pt x="2476012" y="126718"/>
                      </a:lnTo>
                      <a:lnTo>
                        <a:pt x="2417655" y="103375"/>
                      </a:lnTo>
                      <a:lnTo>
                        <a:pt x="2355962" y="83367"/>
                      </a:lnTo>
                      <a:lnTo>
                        <a:pt x="2292603" y="63359"/>
                      </a:lnTo>
                      <a:lnTo>
                        <a:pt x="2225910" y="46686"/>
                      </a:lnTo>
                      <a:lnTo>
                        <a:pt x="2155881" y="33347"/>
                      </a:lnTo>
                      <a:lnTo>
                        <a:pt x="2084185" y="21676"/>
                      </a:lnTo>
                      <a:lnTo>
                        <a:pt x="2007487" y="11671"/>
                      </a:lnTo>
                      <a:lnTo>
                        <a:pt x="1929122" y="5002"/>
                      </a:lnTo>
                      <a:lnTo>
                        <a:pt x="1849089" y="1667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327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6629400" y="469900"/>
                <a:ext cx="24638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Ironman: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502400" y="1587500"/>
                <a:ext cx="2286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I want a new bomb!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pic>
            <p:nvPicPr>
              <p:cNvPr id="29" name="Picture 28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8200" y="4165600"/>
                <a:ext cx="2612517" cy="257441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149053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98500" y="355600"/>
            <a:ext cx="9258300" cy="6888099"/>
            <a:chOff x="698500" y="355600"/>
            <a:chExt cx="9258300" cy="6888099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0" y="2081022"/>
              <a:ext cx="6908800" cy="3731976"/>
              <a:chOff x="3048000" y="2081022"/>
              <a:chExt cx="6908800" cy="3731976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048000" y="4191000"/>
                <a:ext cx="69088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Gun:     of original price!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041900" y="4025900"/>
                <a:ext cx="863600" cy="7386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3</a:t>
                </a:r>
              </a:p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8</a:t>
                </a:r>
                <a:endParaRPr lang="en-GB" sz="2100" u="sng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56100" y="5397500"/>
                <a:ext cx="45974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Original cost: $240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431282" y="2081022"/>
                <a:ext cx="2429892" cy="1839850"/>
                <a:chOff x="5431282" y="2081022"/>
                <a:chExt cx="2429892" cy="1839850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7496683" y="2589530"/>
                  <a:ext cx="364491" cy="3388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4491" h="338837">
                      <a:moveTo>
                        <a:pt x="0" y="27940"/>
                      </a:moveTo>
                      <a:lnTo>
                        <a:pt x="1143" y="20701"/>
                      </a:lnTo>
                      <a:lnTo>
                        <a:pt x="4826" y="13335"/>
                      </a:lnTo>
                      <a:lnTo>
                        <a:pt x="9779" y="8509"/>
                      </a:lnTo>
                      <a:lnTo>
                        <a:pt x="43815" y="1143"/>
                      </a:lnTo>
                      <a:lnTo>
                        <a:pt x="84074" y="0"/>
                      </a:lnTo>
                      <a:lnTo>
                        <a:pt x="148717" y="9652"/>
                      </a:lnTo>
                      <a:lnTo>
                        <a:pt x="212090" y="30480"/>
                      </a:lnTo>
                      <a:lnTo>
                        <a:pt x="252349" y="47498"/>
                      </a:lnTo>
                      <a:lnTo>
                        <a:pt x="304800" y="77978"/>
                      </a:lnTo>
                      <a:lnTo>
                        <a:pt x="332867" y="101092"/>
                      </a:lnTo>
                      <a:lnTo>
                        <a:pt x="352298" y="125476"/>
                      </a:lnTo>
                      <a:lnTo>
                        <a:pt x="363347" y="152400"/>
                      </a:lnTo>
                      <a:lnTo>
                        <a:pt x="364490" y="165735"/>
                      </a:lnTo>
                      <a:lnTo>
                        <a:pt x="363347" y="179197"/>
                      </a:lnTo>
                      <a:lnTo>
                        <a:pt x="359664" y="192532"/>
                      </a:lnTo>
                      <a:lnTo>
                        <a:pt x="353568" y="205994"/>
                      </a:lnTo>
                      <a:lnTo>
                        <a:pt x="334010" y="231648"/>
                      </a:lnTo>
                      <a:lnTo>
                        <a:pt x="290195" y="266954"/>
                      </a:lnTo>
                      <a:lnTo>
                        <a:pt x="235331" y="297434"/>
                      </a:lnTo>
                      <a:lnTo>
                        <a:pt x="171831" y="320548"/>
                      </a:lnTo>
                      <a:lnTo>
                        <a:pt x="101219" y="337693"/>
                      </a:lnTo>
                      <a:lnTo>
                        <a:pt x="59690" y="338836"/>
                      </a:lnTo>
                      <a:lnTo>
                        <a:pt x="19431" y="334010"/>
                      </a:lnTo>
                      <a:lnTo>
                        <a:pt x="12192" y="331597"/>
                      </a:lnTo>
                      <a:lnTo>
                        <a:pt x="7239" y="326644"/>
                      </a:lnTo>
                      <a:lnTo>
                        <a:pt x="3683" y="319405"/>
                      </a:lnTo>
                      <a:lnTo>
                        <a:pt x="2413" y="3120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7541768" y="2633345"/>
                  <a:ext cx="274321" cy="2512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321" h="251207">
                      <a:moveTo>
                        <a:pt x="2413" y="248793"/>
                      </a:moveTo>
                      <a:lnTo>
                        <a:pt x="0" y="2413"/>
                      </a:lnTo>
                      <a:lnTo>
                        <a:pt x="17018" y="0"/>
                      </a:lnTo>
                      <a:lnTo>
                        <a:pt x="73152" y="4953"/>
                      </a:lnTo>
                      <a:lnTo>
                        <a:pt x="117094" y="15875"/>
                      </a:lnTo>
                      <a:lnTo>
                        <a:pt x="191389" y="45085"/>
                      </a:lnTo>
                      <a:lnTo>
                        <a:pt x="243840" y="78105"/>
                      </a:lnTo>
                      <a:lnTo>
                        <a:pt x="266954" y="102489"/>
                      </a:lnTo>
                      <a:lnTo>
                        <a:pt x="270637" y="109728"/>
                      </a:lnTo>
                      <a:lnTo>
                        <a:pt x="274320" y="123190"/>
                      </a:lnTo>
                      <a:lnTo>
                        <a:pt x="273050" y="129286"/>
                      </a:lnTo>
                      <a:lnTo>
                        <a:pt x="266954" y="143891"/>
                      </a:lnTo>
                      <a:lnTo>
                        <a:pt x="253619" y="159766"/>
                      </a:lnTo>
                      <a:lnTo>
                        <a:pt x="221869" y="185293"/>
                      </a:lnTo>
                      <a:lnTo>
                        <a:pt x="158496" y="218313"/>
                      </a:lnTo>
                      <a:lnTo>
                        <a:pt x="97536" y="239014"/>
                      </a:lnTo>
                      <a:lnTo>
                        <a:pt x="29210" y="251206"/>
                      </a:lnTo>
                      <a:close/>
                    </a:path>
                  </a:pathLst>
                </a:custGeom>
                <a:solidFill>
                  <a:srgbClr val="FF3866"/>
                </a:solidFill>
                <a:ln w="0" cap="flat" cmpd="sng" algn="ctr">
                  <a:solidFill>
                    <a:srgbClr val="FF38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5431282" y="2081022"/>
                  <a:ext cx="2014221" cy="1839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14221" h="1839850">
                      <a:moveTo>
                        <a:pt x="17145" y="1578864"/>
                      </a:moveTo>
                      <a:lnTo>
                        <a:pt x="4953" y="1535049"/>
                      </a:lnTo>
                      <a:lnTo>
                        <a:pt x="0" y="1492377"/>
                      </a:lnTo>
                      <a:lnTo>
                        <a:pt x="2540" y="1448435"/>
                      </a:lnTo>
                      <a:lnTo>
                        <a:pt x="11049" y="1404620"/>
                      </a:lnTo>
                      <a:lnTo>
                        <a:pt x="24384" y="1360678"/>
                      </a:lnTo>
                      <a:lnTo>
                        <a:pt x="42672" y="1318006"/>
                      </a:lnTo>
                      <a:lnTo>
                        <a:pt x="64643" y="1276604"/>
                      </a:lnTo>
                      <a:lnTo>
                        <a:pt x="90297" y="1236345"/>
                      </a:lnTo>
                      <a:lnTo>
                        <a:pt x="117094" y="1198499"/>
                      </a:lnTo>
                      <a:lnTo>
                        <a:pt x="146304" y="1161923"/>
                      </a:lnTo>
                      <a:lnTo>
                        <a:pt x="175641" y="1127760"/>
                      </a:lnTo>
                      <a:lnTo>
                        <a:pt x="203708" y="1096137"/>
                      </a:lnTo>
                      <a:lnTo>
                        <a:pt x="257302" y="1042416"/>
                      </a:lnTo>
                      <a:lnTo>
                        <a:pt x="314579" y="986409"/>
                      </a:lnTo>
                      <a:lnTo>
                        <a:pt x="330454" y="966851"/>
                      </a:lnTo>
                      <a:lnTo>
                        <a:pt x="345059" y="941324"/>
                      </a:lnTo>
                      <a:lnTo>
                        <a:pt x="357251" y="911987"/>
                      </a:lnTo>
                      <a:lnTo>
                        <a:pt x="359664" y="868172"/>
                      </a:lnTo>
                      <a:lnTo>
                        <a:pt x="353568" y="864489"/>
                      </a:lnTo>
                      <a:lnTo>
                        <a:pt x="341376" y="859536"/>
                      </a:lnTo>
                      <a:lnTo>
                        <a:pt x="341376" y="858393"/>
                      </a:lnTo>
                      <a:lnTo>
                        <a:pt x="338963" y="858393"/>
                      </a:lnTo>
                      <a:lnTo>
                        <a:pt x="281686" y="809625"/>
                      </a:lnTo>
                      <a:lnTo>
                        <a:pt x="258572" y="785241"/>
                      </a:lnTo>
                      <a:lnTo>
                        <a:pt x="240284" y="758444"/>
                      </a:lnTo>
                      <a:lnTo>
                        <a:pt x="235331" y="759587"/>
                      </a:lnTo>
                      <a:lnTo>
                        <a:pt x="230505" y="759587"/>
                      </a:lnTo>
                      <a:lnTo>
                        <a:pt x="224409" y="760857"/>
                      </a:lnTo>
                      <a:lnTo>
                        <a:pt x="192659" y="758444"/>
                      </a:lnTo>
                      <a:lnTo>
                        <a:pt x="167132" y="751078"/>
                      </a:lnTo>
                      <a:lnTo>
                        <a:pt x="132969" y="730377"/>
                      </a:lnTo>
                      <a:lnTo>
                        <a:pt x="112268" y="710819"/>
                      </a:lnTo>
                      <a:lnTo>
                        <a:pt x="103632" y="699897"/>
                      </a:lnTo>
                      <a:lnTo>
                        <a:pt x="86614" y="664464"/>
                      </a:lnTo>
                      <a:lnTo>
                        <a:pt x="82931" y="651129"/>
                      </a:lnTo>
                      <a:lnTo>
                        <a:pt x="80518" y="624332"/>
                      </a:lnTo>
                      <a:lnTo>
                        <a:pt x="82931" y="596265"/>
                      </a:lnTo>
                      <a:lnTo>
                        <a:pt x="90297" y="570611"/>
                      </a:lnTo>
                      <a:lnTo>
                        <a:pt x="110998" y="536448"/>
                      </a:lnTo>
                      <a:lnTo>
                        <a:pt x="130556" y="517017"/>
                      </a:lnTo>
                      <a:lnTo>
                        <a:pt x="152400" y="501142"/>
                      </a:lnTo>
                      <a:lnTo>
                        <a:pt x="164592" y="495046"/>
                      </a:lnTo>
                      <a:lnTo>
                        <a:pt x="204851" y="485267"/>
                      </a:lnTo>
                      <a:lnTo>
                        <a:pt x="224409" y="484124"/>
                      </a:lnTo>
                      <a:lnTo>
                        <a:pt x="230505" y="485267"/>
                      </a:lnTo>
                      <a:lnTo>
                        <a:pt x="236601" y="485267"/>
                      </a:lnTo>
                      <a:lnTo>
                        <a:pt x="248793" y="487680"/>
                      </a:lnTo>
                      <a:lnTo>
                        <a:pt x="254889" y="490220"/>
                      </a:lnTo>
                      <a:lnTo>
                        <a:pt x="260985" y="491363"/>
                      </a:lnTo>
                      <a:lnTo>
                        <a:pt x="267081" y="493776"/>
                      </a:lnTo>
                      <a:lnTo>
                        <a:pt x="312166" y="449961"/>
                      </a:lnTo>
                      <a:lnTo>
                        <a:pt x="387731" y="398780"/>
                      </a:lnTo>
                      <a:lnTo>
                        <a:pt x="456057" y="364617"/>
                      </a:lnTo>
                      <a:lnTo>
                        <a:pt x="507238" y="343916"/>
                      </a:lnTo>
                      <a:lnTo>
                        <a:pt x="560832" y="326771"/>
                      </a:lnTo>
                      <a:lnTo>
                        <a:pt x="618236" y="310896"/>
                      </a:lnTo>
                      <a:lnTo>
                        <a:pt x="606044" y="291465"/>
                      </a:lnTo>
                      <a:lnTo>
                        <a:pt x="599948" y="269494"/>
                      </a:lnTo>
                      <a:lnTo>
                        <a:pt x="598678" y="253619"/>
                      </a:lnTo>
                      <a:lnTo>
                        <a:pt x="601091" y="235331"/>
                      </a:lnTo>
                      <a:lnTo>
                        <a:pt x="609600" y="215900"/>
                      </a:lnTo>
                      <a:lnTo>
                        <a:pt x="636524" y="184150"/>
                      </a:lnTo>
                      <a:lnTo>
                        <a:pt x="693801" y="142748"/>
                      </a:lnTo>
                      <a:lnTo>
                        <a:pt x="751078" y="113411"/>
                      </a:lnTo>
                      <a:lnTo>
                        <a:pt x="820547" y="84201"/>
                      </a:lnTo>
                      <a:lnTo>
                        <a:pt x="875411" y="64643"/>
                      </a:lnTo>
                      <a:lnTo>
                        <a:pt x="937641" y="45212"/>
                      </a:lnTo>
                      <a:lnTo>
                        <a:pt x="1002284" y="26924"/>
                      </a:lnTo>
                      <a:lnTo>
                        <a:pt x="1060704" y="14732"/>
                      </a:lnTo>
                      <a:lnTo>
                        <a:pt x="1116838" y="6096"/>
                      </a:lnTo>
                      <a:lnTo>
                        <a:pt x="1170432" y="1270"/>
                      </a:lnTo>
                      <a:lnTo>
                        <a:pt x="1244854" y="0"/>
                      </a:lnTo>
                      <a:lnTo>
                        <a:pt x="1310640" y="3683"/>
                      </a:lnTo>
                      <a:lnTo>
                        <a:pt x="1368044" y="9779"/>
                      </a:lnTo>
                      <a:lnTo>
                        <a:pt x="1369187" y="11049"/>
                      </a:lnTo>
                      <a:lnTo>
                        <a:pt x="1371600" y="11049"/>
                      </a:lnTo>
                      <a:lnTo>
                        <a:pt x="1374140" y="12192"/>
                      </a:lnTo>
                      <a:lnTo>
                        <a:pt x="1381379" y="8636"/>
                      </a:lnTo>
                      <a:lnTo>
                        <a:pt x="1385062" y="8636"/>
                      </a:lnTo>
                      <a:lnTo>
                        <a:pt x="1394841" y="11049"/>
                      </a:lnTo>
                      <a:lnTo>
                        <a:pt x="1402080" y="18288"/>
                      </a:lnTo>
                      <a:lnTo>
                        <a:pt x="1408176" y="19558"/>
                      </a:lnTo>
                      <a:lnTo>
                        <a:pt x="1416812" y="23241"/>
                      </a:lnTo>
                      <a:lnTo>
                        <a:pt x="1420368" y="23241"/>
                      </a:lnTo>
                      <a:lnTo>
                        <a:pt x="1467993" y="45212"/>
                      </a:lnTo>
                      <a:lnTo>
                        <a:pt x="1503299" y="73152"/>
                      </a:lnTo>
                      <a:lnTo>
                        <a:pt x="1517904" y="89027"/>
                      </a:lnTo>
                      <a:lnTo>
                        <a:pt x="1535049" y="124460"/>
                      </a:lnTo>
                      <a:lnTo>
                        <a:pt x="1538732" y="142748"/>
                      </a:lnTo>
                      <a:lnTo>
                        <a:pt x="1539875" y="181737"/>
                      </a:lnTo>
                      <a:lnTo>
                        <a:pt x="1538732" y="221996"/>
                      </a:lnTo>
                      <a:lnTo>
                        <a:pt x="1533779" y="260985"/>
                      </a:lnTo>
                      <a:lnTo>
                        <a:pt x="1526540" y="297561"/>
                      </a:lnTo>
                      <a:lnTo>
                        <a:pt x="1515491" y="332867"/>
                      </a:lnTo>
                      <a:lnTo>
                        <a:pt x="1487424" y="389001"/>
                      </a:lnTo>
                      <a:lnTo>
                        <a:pt x="1470406" y="409702"/>
                      </a:lnTo>
                      <a:lnTo>
                        <a:pt x="1538732" y="462153"/>
                      </a:lnTo>
                      <a:lnTo>
                        <a:pt x="1557020" y="481584"/>
                      </a:lnTo>
                      <a:lnTo>
                        <a:pt x="1588643" y="460883"/>
                      </a:lnTo>
                      <a:lnTo>
                        <a:pt x="1642364" y="441452"/>
                      </a:lnTo>
                      <a:lnTo>
                        <a:pt x="1698371" y="434086"/>
                      </a:lnTo>
                      <a:lnTo>
                        <a:pt x="1759331" y="441452"/>
                      </a:lnTo>
                      <a:lnTo>
                        <a:pt x="1797177" y="454787"/>
                      </a:lnTo>
                      <a:lnTo>
                        <a:pt x="1833753" y="475488"/>
                      </a:lnTo>
                      <a:lnTo>
                        <a:pt x="1850771" y="487680"/>
                      </a:lnTo>
                      <a:lnTo>
                        <a:pt x="1871472" y="460883"/>
                      </a:lnTo>
                      <a:lnTo>
                        <a:pt x="1891030" y="448691"/>
                      </a:lnTo>
                      <a:lnTo>
                        <a:pt x="1913001" y="442595"/>
                      </a:lnTo>
                      <a:lnTo>
                        <a:pt x="1925193" y="441452"/>
                      </a:lnTo>
                      <a:lnTo>
                        <a:pt x="1942211" y="442595"/>
                      </a:lnTo>
                      <a:lnTo>
                        <a:pt x="1959356" y="447548"/>
                      </a:lnTo>
                      <a:lnTo>
                        <a:pt x="1973961" y="456057"/>
                      </a:lnTo>
                      <a:lnTo>
                        <a:pt x="1986153" y="465836"/>
                      </a:lnTo>
                      <a:lnTo>
                        <a:pt x="1997075" y="479171"/>
                      </a:lnTo>
                      <a:lnTo>
                        <a:pt x="2010537" y="509651"/>
                      </a:lnTo>
                      <a:lnTo>
                        <a:pt x="2011680" y="526796"/>
                      </a:lnTo>
                      <a:lnTo>
                        <a:pt x="2014220" y="844931"/>
                      </a:lnTo>
                      <a:lnTo>
                        <a:pt x="2012950" y="862076"/>
                      </a:lnTo>
                      <a:lnTo>
                        <a:pt x="2008124" y="877824"/>
                      </a:lnTo>
                      <a:lnTo>
                        <a:pt x="2000758" y="892556"/>
                      </a:lnTo>
                      <a:lnTo>
                        <a:pt x="1983740" y="911987"/>
                      </a:lnTo>
                      <a:lnTo>
                        <a:pt x="1961769" y="925449"/>
                      </a:lnTo>
                      <a:lnTo>
                        <a:pt x="1945894" y="930275"/>
                      </a:lnTo>
                      <a:lnTo>
                        <a:pt x="1937385" y="931545"/>
                      </a:lnTo>
                      <a:lnTo>
                        <a:pt x="1914144" y="930275"/>
                      </a:lnTo>
                      <a:lnTo>
                        <a:pt x="1887347" y="921766"/>
                      </a:lnTo>
                      <a:lnTo>
                        <a:pt x="1865376" y="904748"/>
                      </a:lnTo>
                      <a:lnTo>
                        <a:pt x="1849628" y="880364"/>
                      </a:lnTo>
                      <a:lnTo>
                        <a:pt x="1844675" y="866902"/>
                      </a:lnTo>
                      <a:lnTo>
                        <a:pt x="1795907" y="896112"/>
                      </a:lnTo>
                      <a:lnTo>
                        <a:pt x="1741043" y="911987"/>
                      </a:lnTo>
                      <a:lnTo>
                        <a:pt x="1702054" y="915670"/>
                      </a:lnTo>
                      <a:lnTo>
                        <a:pt x="1642364" y="908304"/>
                      </a:lnTo>
                      <a:lnTo>
                        <a:pt x="1586230" y="886460"/>
                      </a:lnTo>
                      <a:lnTo>
                        <a:pt x="1553337" y="865632"/>
                      </a:lnTo>
                      <a:lnTo>
                        <a:pt x="1538732" y="929132"/>
                      </a:lnTo>
                      <a:lnTo>
                        <a:pt x="1530096" y="963168"/>
                      </a:lnTo>
                      <a:lnTo>
                        <a:pt x="1520444" y="998601"/>
                      </a:lnTo>
                      <a:lnTo>
                        <a:pt x="1496060" y="1069340"/>
                      </a:lnTo>
                      <a:lnTo>
                        <a:pt x="1482598" y="1104646"/>
                      </a:lnTo>
                      <a:lnTo>
                        <a:pt x="1467993" y="1138809"/>
                      </a:lnTo>
                      <a:lnTo>
                        <a:pt x="1452118" y="1172972"/>
                      </a:lnTo>
                      <a:lnTo>
                        <a:pt x="1435100" y="1204595"/>
                      </a:lnTo>
                      <a:lnTo>
                        <a:pt x="1415542" y="1235075"/>
                      </a:lnTo>
                      <a:lnTo>
                        <a:pt x="1372870" y="1289939"/>
                      </a:lnTo>
                      <a:lnTo>
                        <a:pt x="1349756" y="1314323"/>
                      </a:lnTo>
                      <a:lnTo>
                        <a:pt x="1297305" y="1350899"/>
                      </a:lnTo>
                      <a:lnTo>
                        <a:pt x="1267968" y="1361948"/>
                      </a:lnTo>
                      <a:lnTo>
                        <a:pt x="1200912" y="1372870"/>
                      </a:lnTo>
                      <a:lnTo>
                        <a:pt x="1144905" y="1378966"/>
                      </a:lnTo>
                      <a:lnTo>
                        <a:pt x="1010793" y="1383792"/>
                      </a:lnTo>
                      <a:lnTo>
                        <a:pt x="804672" y="1383792"/>
                      </a:lnTo>
                      <a:lnTo>
                        <a:pt x="732790" y="1382649"/>
                      </a:lnTo>
                      <a:lnTo>
                        <a:pt x="710819" y="1383792"/>
                      </a:lnTo>
                      <a:lnTo>
                        <a:pt x="698627" y="1387475"/>
                      </a:lnTo>
                      <a:lnTo>
                        <a:pt x="697484" y="1388745"/>
                      </a:lnTo>
                      <a:lnTo>
                        <a:pt x="697484" y="1397254"/>
                      </a:lnTo>
                      <a:lnTo>
                        <a:pt x="710819" y="1437513"/>
                      </a:lnTo>
                      <a:lnTo>
                        <a:pt x="729107" y="1492377"/>
                      </a:lnTo>
                      <a:lnTo>
                        <a:pt x="732790" y="1521587"/>
                      </a:lnTo>
                      <a:lnTo>
                        <a:pt x="727964" y="1552067"/>
                      </a:lnTo>
                      <a:lnTo>
                        <a:pt x="719328" y="1571625"/>
                      </a:lnTo>
                      <a:lnTo>
                        <a:pt x="707136" y="1587500"/>
                      </a:lnTo>
                      <a:lnTo>
                        <a:pt x="674243" y="1611884"/>
                      </a:lnTo>
                      <a:lnTo>
                        <a:pt x="618236" y="1632585"/>
                      </a:lnTo>
                      <a:lnTo>
                        <a:pt x="587756" y="1639824"/>
                      </a:lnTo>
                      <a:lnTo>
                        <a:pt x="582803" y="1642364"/>
                      </a:lnTo>
                      <a:lnTo>
                        <a:pt x="576707" y="1643507"/>
                      </a:lnTo>
                      <a:lnTo>
                        <a:pt x="576707" y="1644777"/>
                      </a:lnTo>
                      <a:lnTo>
                        <a:pt x="588899" y="1675257"/>
                      </a:lnTo>
                      <a:lnTo>
                        <a:pt x="593852" y="1693545"/>
                      </a:lnTo>
                      <a:lnTo>
                        <a:pt x="594995" y="1715516"/>
                      </a:lnTo>
                      <a:lnTo>
                        <a:pt x="591312" y="1738630"/>
                      </a:lnTo>
                      <a:lnTo>
                        <a:pt x="580390" y="1763014"/>
                      </a:lnTo>
                      <a:lnTo>
                        <a:pt x="562102" y="1788668"/>
                      </a:lnTo>
                      <a:lnTo>
                        <a:pt x="523113" y="1819148"/>
                      </a:lnTo>
                      <a:lnTo>
                        <a:pt x="502412" y="1828800"/>
                      </a:lnTo>
                      <a:lnTo>
                        <a:pt x="463296" y="1837436"/>
                      </a:lnTo>
                      <a:lnTo>
                        <a:pt x="419481" y="1839849"/>
                      </a:lnTo>
                      <a:lnTo>
                        <a:pt x="352425" y="1832483"/>
                      </a:lnTo>
                      <a:lnTo>
                        <a:pt x="299974" y="1819148"/>
                      </a:lnTo>
                      <a:lnTo>
                        <a:pt x="226822" y="1791081"/>
                      </a:lnTo>
                      <a:lnTo>
                        <a:pt x="162179" y="1754505"/>
                      </a:lnTo>
                      <a:lnTo>
                        <a:pt x="106172" y="1709420"/>
                      </a:lnTo>
                      <a:lnTo>
                        <a:pt x="59817" y="1656969"/>
                      </a:lnTo>
                      <a:lnTo>
                        <a:pt x="25654" y="15996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5475224" y="2124964"/>
                  <a:ext cx="1926337" cy="17508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6337" h="1750823">
                      <a:moveTo>
                        <a:pt x="286512" y="991235"/>
                      </a:moveTo>
                      <a:lnTo>
                        <a:pt x="304800" y="971677"/>
                      </a:lnTo>
                      <a:lnTo>
                        <a:pt x="341376" y="915670"/>
                      </a:lnTo>
                      <a:lnTo>
                        <a:pt x="354838" y="879094"/>
                      </a:lnTo>
                      <a:lnTo>
                        <a:pt x="355981" y="877824"/>
                      </a:lnTo>
                      <a:lnTo>
                        <a:pt x="358394" y="843661"/>
                      </a:lnTo>
                      <a:lnTo>
                        <a:pt x="387731" y="854710"/>
                      </a:lnTo>
                      <a:lnTo>
                        <a:pt x="443738" y="870458"/>
                      </a:lnTo>
                      <a:lnTo>
                        <a:pt x="513334" y="886333"/>
                      </a:lnTo>
                      <a:lnTo>
                        <a:pt x="565658" y="894842"/>
                      </a:lnTo>
                      <a:lnTo>
                        <a:pt x="625475" y="900938"/>
                      </a:lnTo>
                      <a:lnTo>
                        <a:pt x="691261" y="904621"/>
                      </a:lnTo>
                      <a:lnTo>
                        <a:pt x="763270" y="904621"/>
                      </a:lnTo>
                      <a:lnTo>
                        <a:pt x="847344" y="902208"/>
                      </a:lnTo>
                      <a:lnTo>
                        <a:pt x="924179" y="897382"/>
                      </a:lnTo>
                      <a:lnTo>
                        <a:pt x="1053338" y="882650"/>
                      </a:lnTo>
                      <a:lnTo>
                        <a:pt x="1108202" y="872998"/>
                      </a:lnTo>
                      <a:lnTo>
                        <a:pt x="1155827" y="863219"/>
                      </a:lnTo>
                      <a:lnTo>
                        <a:pt x="1198499" y="852170"/>
                      </a:lnTo>
                      <a:lnTo>
                        <a:pt x="1264285" y="830326"/>
                      </a:lnTo>
                      <a:lnTo>
                        <a:pt x="1310640" y="809498"/>
                      </a:lnTo>
                      <a:lnTo>
                        <a:pt x="1338707" y="792480"/>
                      </a:lnTo>
                      <a:lnTo>
                        <a:pt x="1354582" y="780288"/>
                      </a:lnTo>
                      <a:lnTo>
                        <a:pt x="1359408" y="772922"/>
                      </a:lnTo>
                      <a:lnTo>
                        <a:pt x="1360678" y="764413"/>
                      </a:lnTo>
                      <a:lnTo>
                        <a:pt x="1359408" y="755904"/>
                      </a:lnTo>
                      <a:lnTo>
                        <a:pt x="1354582" y="748538"/>
                      </a:lnTo>
                      <a:lnTo>
                        <a:pt x="1347216" y="743712"/>
                      </a:lnTo>
                      <a:lnTo>
                        <a:pt x="1338707" y="742442"/>
                      </a:lnTo>
                      <a:lnTo>
                        <a:pt x="1330198" y="743712"/>
                      </a:lnTo>
                      <a:lnTo>
                        <a:pt x="1316736" y="753491"/>
                      </a:lnTo>
                      <a:lnTo>
                        <a:pt x="1282573" y="772922"/>
                      </a:lnTo>
                      <a:lnTo>
                        <a:pt x="1209421" y="802259"/>
                      </a:lnTo>
                      <a:lnTo>
                        <a:pt x="1136269" y="821690"/>
                      </a:lnTo>
                      <a:lnTo>
                        <a:pt x="1089914" y="831469"/>
                      </a:lnTo>
                      <a:lnTo>
                        <a:pt x="1038733" y="839978"/>
                      </a:lnTo>
                      <a:lnTo>
                        <a:pt x="980186" y="847344"/>
                      </a:lnTo>
                      <a:lnTo>
                        <a:pt x="914400" y="853440"/>
                      </a:lnTo>
                      <a:lnTo>
                        <a:pt x="842518" y="858266"/>
                      </a:lnTo>
                      <a:lnTo>
                        <a:pt x="762000" y="860806"/>
                      </a:lnTo>
                      <a:lnTo>
                        <a:pt x="708406" y="860806"/>
                      </a:lnTo>
                      <a:lnTo>
                        <a:pt x="659638" y="858266"/>
                      </a:lnTo>
                      <a:lnTo>
                        <a:pt x="613283" y="854710"/>
                      </a:lnTo>
                      <a:lnTo>
                        <a:pt x="569341" y="849757"/>
                      </a:lnTo>
                      <a:lnTo>
                        <a:pt x="493776" y="836422"/>
                      </a:lnTo>
                      <a:lnTo>
                        <a:pt x="431546" y="820547"/>
                      </a:lnTo>
                      <a:lnTo>
                        <a:pt x="384048" y="804672"/>
                      </a:lnTo>
                      <a:lnTo>
                        <a:pt x="320675" y="776605"/>
                      </a:lnTo>
                      <a:lnTo>
                        <a:pt x="319405" y="776605"/>
                      </a:lnTo>
                      <a:lnTo>
                        <a:pt x="319405" y="775462"/>
                      </a:lnTo>
                      <a:lnTo>
                        <a:pt x="303530" y="764413"/>
                      </a:lnTo>
                      <a:lnTo>
                        <a:pt x="264541" y="729107"/>
                      </a:lnTo>
                      <a:lnTo>
                        <a:pt x="221869" y="672973"/>
                      </a:lnTo>
                      <a:lnTo>
                        <a:pt x="215773" y="668147"/>
                      </a:lnTo>
                      <a:lnTo>
                        <a:pt x="208534" y="666877"/>
                      </a:lnTo>
                      <a:lnTo>
                        <a:pt x="181610" y="671830"/>
                      </a:lnTo>
                      <a:lnTo>
                        <a:pt x="157226" y="670560"/>
                      </a:lnTo>
                      <a:lnTo>
                        <a:pt x="131699" y="662051"/>
                      </a:lnTo>
                      <a:lnTo>
                        <a:pt x="124333" y="657098"/>
                      </a:lnTo>
                      <a:lnTo>
                        <a:pt x="97536" y="631571"/>
                      </a:lnTo>
                      <a:lnTo>
                        <a:pt x="89027" y="615696"/>
                      </a:lnTo>
                      <a:lnTo>
                        <a:pt x="82931" y="597408"/>
                      </a:lnTo>
                      <a:lnTo>
                        <a:pt x="82931" y="560832"/>
                      </a:lnTo>
                      <a:lnTo>
                        <a:pt x="89027" y="543814"/>
                      </a:lnTo>
                      <a:lnTo>
                        <a:pt x="97536" y="527939"/>
                      </a:lnTo>
                      <a:lnTo>
                        <a:pt x="108458" y="513334"/>
                      </a:lnTo>
                      <a:lnTo>
                        <a:pt x="121920" y="501142"/>
                      </a:lnTo>
                      <a:lnTo>
                        <a:pt x="137795" y="492506"/>
                      </a:lnTo>
                      <a:lnTo>
                        <a:pt x="156083" y="486410"/>
                      </a:lnTo>
                      <a:lnTo>
                        <a:pt x="180467" y="485267"/>
                      </a:lnTo>
                      <a:lnTo>
                        <a:pt x="185293" y="486410"/>
                      </a:lnTo>
                      <a:lnTo>
                        <a:pt x="191389" y="486410"/>
                      </a:lnTo>
                      <a:lnTo>
                        <a:pt x="225552" y="498602"/>
                      </a:lnTo>
                      <a:lnTo>
                        <a:pt x="234061" y="498602"/>
                      </a:lnTo>
                      <a:lnTo>
                        <a:pt x="240157" y="496189"/>
                      </a:lnTo>
                      <a:lnTo>
                        <a:pt x="246253" y="491363"/>
                      </a:lnTo>
                      <a:lnTo>
                        <a:pt x="274320" y="459613"/>
                      </a:lnTo>
                      <a:lnTo>
                        <a:pt x="309626" y="430403"/>
                      </a:lnTo>
                      <a:lnTo>
                        <a:pt x="371856" y="388874"/>
                      </a:lnTo>
                      <a:lnTo>
                        <a:pt x="447421" y="353568"/>
                      </a:lnTo>
                      <a:lnTo>
                        <a:pt x="503555" y="332867"/>
                      </a:lnTo>
                      <a:lnTo>
                        <a:pt x="563245" y="315722"/>
                      </a:lnTo>
                      <a:lnTo>
                        <a:pt x="627888" y="301117"/>
                      </a:lnTo>
                      <a:lnTo>
                        <a:pt x="633984" y="298704"/>
                      </a:lnTo>
                      <a:lnTo>
                        <a:pt x="638810" y="295021"/>
                      </a:lnTo>
                      <a:lnTo>
                        <a:pt x="642493" y="288925"/>
                      </a:lnTo>
                      <a:lnTo>
                        <a:pt x="644906" y="282829"/>
                      </a:lnTo>
                      <a:lnTo>
                        <a:pt x="644906" y="275590"/>
                      </a:lnTo>
                      <a:lnTo>
                        <a:pt x="642493" y="269494"/>
                      </a:lnTo>
                      <a:lnTo>
                        <a:pt x="638810" y="263398"/>
                      </a:lnTo>
                      <a:lnTo>
                        <a:pt x="621792" y="252349"/>
                      </a:lnTo>
                      <a:lnTo>
                        <a:pt x="612013" y="242570"/>
                      </a:lnTo>
                      <a:lnTo>
                        <a:pt x="604774" y="231648"/>
                      </a:lnTo>
                      <a:lnTo>
                        <a:pt x="599821" y="218186"/>
                      </a:lnTo>
                      <a:lnTo>
                        <a:pt x="601091" y="199898"/>
                      </a:lnTo>
                      <a:lnTo>
                        <a:pt x="605917" y="190246"/>
                      </a:lnTo>
                      <a:lnTo>
                        <a:pt x="620522" y="174371"/>
                      </a:lnTo>
                      <a:lnTo>
                        <a:pt x="662051" y="142621"/>
                      </a:lnTo>
                      <a:lnTo>
                        <a:pt x="708406" y="117094"/>
                      </a:lnTo>
                      <a:lnTo>
                        <a:pt x="774192" y="89027"/>
                      </a:lnTo>
                      <a:lnTo>
                        <a:pt x="831469" y="68326"/>
                      </a:lnTo>
                      <a:lnTo>
                        <a:pt x="900938" y="46355"/>
                      </a:lnTo>
                      <a:lnTo>
                        <a:pt x="969264" y="28067"/>
                      </a:lnTo>
                      <a:lnTo>
                        <a:pt x="1025398" y="14605"/>
                      </a:lnTo>
                      <a:lnTo>
                        <a:pt x="1104646" y="3683"/>
                      </a:lnTo>
                      <a:lnTo>
                        <a:pt x="1177798" y="0"/>
                      </a:lnTo>
                      <a:lnTo>
                        <a:pt x="1242314" y="2413"/>
                      </a:lnTo>
                      <a:lnTo>
                        <a:pt x="1314323" y="9779"/>
                      </a:lnTo>
                      <a:lnTo>
                        <a:pt x="1318006" y="10922"/>
                      </a:lnTo>
                      <a:lnTo>
                        <a:pt x="1318006" y="237744"/>
                      </a:lnTo>
                      <a:lnTo>
                        <a:pt x="1319149" y="247523"/>
                      </a:lnTo>
                      <a:lnTo>
                        <a:pt x="1324102" y="254762"/>
                      </a:lnTo>
                      <a:lnTo>
                        <a:pt x="1331341" y="259715"/>
                      </a:lnTo>
                      <a:lnTo>
                        <a:pt x="1341120" y="260858"/>
                      </a:lnTo>
                      <a:lnTo>
                        <a:pt x="1349629" y="259715"/>
                      </a:lnTo>
                      <a:lnTo>
                        <a:pt x="1356995" y="254762"/>
                      </a:lnTo>
                      <a:lnTo>
                        <a:pt x="1361821" y="247523"/>
                      </a:lnTo>
                      <a:lnTo>
                        <a:pt x="1363091" y="237744"/>
                      </a:lnTo>
                      <a:lnTo>
                        <a:pt x="1363091" y="21971"/>
                      </a:lnTo>
                      <a:lnTo>
                        <a:pt x="1393571" y="35306"/>
                      </a:lnTo>
                      <a:lnTo>
                        <a:pt x="1420368" y="53594"/>
                      </a:lnTo>
                      <a:lnTo>
                        <a:pt x="1439926" y="75565"/>
                      </a:lnTo>
                      <a:lnTo>
                        <a:pt x="1446022" y="89027"/>
                      </a:lnTo>
                      <a:lnTo>
                        <a:pt x="1449578" y="102362"/>
                      </a:lnTo>
                      <a:lnTo>
                        <a:pt x="1452118" y="138938"/>
                      </a:lnTo>
                      <a:lnTo>
                        <a:pt x="1449578" y="175514"/>
                      </a:lnTo>
                      <a:lnTo>
                        <a:pt x="1446022" y="209677"/>
                      </a:lnTo>
                      <a:lnTo>
                        <a:pt x="1438656" y="242570"/>
                      </a:lnTo>
                      <a:lnTo>
                        <a:pt x="1430147" y="273050"/>
                      </a:lnTo>
                      <a:lnTo>
                        <a:pt x="1408176" y="319405"/>
                      </a:lnTo>
                      <a:lnTo>
                        <a:pt x="1393571" y="336550"/>
                      </a:lnTo>
                      <a:lnTo>
                        <a:pt x="1389888" y="337693"/>
                      </a:lnTo>
                      <a:lnTo>
                        <a:pt x="1386205" y="340106"/>
                      </a:lnTo>
                      <a:lnTo>
                        <a:pt x="1382522" y="341376"/>
                      </a:lnTo>
                      <a:lnTo>
                        <a:pt x="1365504" y="331597"/>
                      </a:lnTo>
                      <a:lnTo>
                        <a:pt x="1355725" y="327914"/>
                      </a:lnTo>
                      <a:lnTo>
                        <a:pt x="1347216" y="323088"/>
                      </a:lnTo>
                      <a:lnTo>
                        <a:pt x="1345946" y="321818"/>
                      </a:lnTo>
                      <a:lnTo>
                        <a:pt x="1343533" y="320675"/>
                      </a:lnTo>
                      <a:lnTo>
                        <a:pt x="1342390" y="319405"/>
                      </a:lnTo>
                      <a:lnTo>
                        <a:pt x="1308227" y="304800"/>
                      </a:lnTo>
                      <a:lnTo>
                        <a:pt x="1241171" y="280416"/>
                      </a:lnTo>
                      <a:lnTo>
                        <a:pt x="1155827" y="257302"/>
                      </a:lnTo>
                      <a:lnTo>
                        <a:pt x="1083818" y="243840"/>
                      </a:lnTo>
                      <a:lnTo>
                        <a:pt x="1003427" y="234061"/>
                      </a:lnTo>
                      <a:lnTo>
                        <a:pt x="916813" y="230378"/>
                      </a:lnTo>
                      <a:lnTo>
                        <a:pt x="864362" y="231648"/>
                      </a:lnTo>
                      <a:lnTo>
                        <a:pt x="797306" y="237744"/>
                      </a:lnTo>
                      <a:lnTo>
                        <a:pt x="723011" y="249936"/>
                      </a:lnTo>
                      <a:lnTo>
                        <a:pt x="705866" y="256032"/>
                      </a:lnTo>
                      <a:lnTo>
                        <a:pt x="701040" y="262128"/>
                      </a:lnTo>
                      <a:lnTo>
                        <a:pt x="697357" y="270637"/>
                      </a:lnTo>
                      <a:lnTo>
                        <a:pt x="698627" y="279146"/>
                      </a:lnTo>
                      <a:lnTo>
                        <a:pt x="702310" y="287782"/>
                      </a:lnTo>
                      <a:lnTo>
                        <a:pt x="709549" y="292608"/>
                      </a:lnTo>
                      <a:lnTo>
                        <a:pt x="718058" y="296291"/>
                      </a:lnTo>
                      <a:lnTo>
                        <a:pt x="753491" y="288925"/>
                      </a:lnTo>
                      <a:lnTo>
                        <a:pt x="820547" y="280416"/>
                      </a:lnTo>
                      <a:lnTo>
                        <a:pt x="888746" y="275590"/>
                      </a:lnTo>
                      <a:lnTo>
                        <a:pt x="942467" y="275590"/>
                      </a:lnTo>
                      <a:lnTo>
                        <a:pt x="998474" y="279146"/>
                      </a:lnTo>
                      <a:lnTo>
                        <a:pt x="1059434" y="285242"/>
                      </a:lnTo>
                      <a:lnTo>
                        <a:pt x="1109472" y="293878"/>
                      </a:lnTo>
                      <a:lnTo>
                        <a:pt x="1205738" y="316992"/>
                      </a:lnTo>
                      <a:lnTo>
                        <a:pt x="1266698" y="337693"/>
                      </a:lnTo>
                      <a:lnTo>
                        <a:pt x="1314323" y="357251"/>
                      </a:lnTo>
                      <a:lnTo>
                        <a:pt x="1315466" y="357251"/>
                      </a:lnTo>
                      <a:lnTo>
                        <a:pt x="1318006" y="358394"/>
                      </a:lnTo>
                      <a:lnTo>
                        <a:pt x="1319149" y="359664"/>
                      </a:lnTo>
                      <a:lnTo>
                        <a:pt x="1331341" y="364490"/>
                      </a:lnTo>
                      <a:lnTo>
                        <a:pt x="1336294" y="368173"/>
                      </a:lnTo>
                      <a:lnTo>
                        <a:pt x="1353312" y="375539"/>
                      </a:lnTo>
                      <a:lnTo>
                        <a:pt x="1358138" y="379222"/>
                      </a:lnTo>
                      <a:lnTo>
                        <a:pt x="1364234" y="381635"/>
                      </a:lnTo>
                      <a:lnTo>
                        <a:pt x="1365504" y="382778"/>
                      </a:lnTo>
                      <a:lnTo>
                        <a:pt x="1366774" y="382778"/>
                      </a:lnTo>
                      <a:lnTo>
                        <a:pt x="1367917" y="384048"/>
                      </a:lnTo>
                      <a:lnTo>
                        <a:pt x="1439926" y="430403"/>
                      </a:lnTo>
                      <a:lnTo>
                        <a:pt x="1495933" y="486410"/>
                      </a:lnTo>
                      <a:lnTo>
                        <a:pt x="1499616" y="488950"/>
                      </a:lnTo>
                      <a:lnTo>
                        <a:pt x="1508125" y="491363"/>
                      </a:lnTo>
                      <a:lnTo>
                        <a:pt x="1513078" y="491363"/>
                      </a:lnTo>
                      <a:lnTo>
                        <a:pt x="1521587" y="487680"/>
                      </a:lnTo>
                      <a:lnTo>
                        <a:pt x="1538605" y="474218"/>
                      </a:lnTo>
                      <a:lnTo>
                        <a:pt x="1569085" y="455930"/>
                      </a:lnTo>
                      <a:lnTo>
                        <a:pt x="1601978" y="442595"/>
                      </a:lnTo>
                      <a:lnTo>
                        <a:pt x="1654429" y="435229"/>
                      </a:lnTo>
                      <a:lnTo>
                        <a:pt x="1695958" y="438912"/>
                      </a:lnTo>
                      <a:lnTo>
                        <a:pt x="1734947" y="451104"/>
                      </a:lnTo>
                      <a:lnTo>
                        <a:pt x="1770253" y="471805"/>
                      </a:lnTo>
                      <a:lnTo>
                        <a:pt x="1806829" y="504698"/>
                      </a:lnTo>
                      <a:lnTo>
                        <a:pt x="1820291" y="507238"/>
                      </a:lnTo>
                      <a:lnTo>
                        <a:pt x="1826387" y="505968"/>
                      </a:lnTo>
                      <a:lnTo>
                        <a:pt x="1832483" y="502285"/>
                      </a:lnTo>
                      <a:lnTo>
                        <a:pt x="1837309" y="497459"/>
                      </a:lnTo>
                      <a:lnTo>
                        <a:pt x="1839722" y="491363"/>
                      </a:lnTo>
                      <a:lnTo>
                        <a:pt x="1842262" y="475488"/>
                      </a:lnTo>
                      <a:lnTo>
                        <a:pt x="1844675" y="468122"/>
                      </a:lnTo>
                      <a:lnTo>
                        <a:pt x="1848358" y="460883"/>
                      </a:lnTo>
                      <a:lnTo>
                        <a:pt x="1853184" y="454787"/>
                      </a:lnTo>
                      <a:lnTo>
                        <a:pt x="1859280" y="449834"/>
                      </a:lnTo>
                      <a:lnTo>
                        <a:pt x="1865376" y="446278"/>
                      </a:lnTo>
                      <a:lnTo>
                        <a:pt x="1872742" y="443738"/>
                      </a:lnTo>
                      <a:lnTo>
                        <a:pt x="1881251" y="442595"/>
                      </a:lnTo>
                      <a:lnTo>
                        <a:pt x="1889760" y="443738"/>
                      </a:lnTo>
                      <a:lnTo>
                        <a:pt x="1904365" y="449834"/>
                      </a:lnTo>
                      <a:lnTo>
                        <a:pt x="1910461" y="454787"/>
                      </a:lnTo>
                      <a:lnTo>
                        <a:pt x="1920240" y="466979"/>
                      </a:lnTo>
                      <a:lnTo>
                        <a:pt x="1922653" y="474218"/>
                      </a:lnTo>
                      <a:lnTo>
                        <a:pt x="1923923" y="482854"/>
                      </a:lnTo>
                      <a:lnTo>
                        <a:pt x="1926336" y="800989"/>
                      </a:lnTo>
                      <a:lnTo>
                        <a:pt x="1925066" y="809498"/>
                      </a:lnTo>
                      <a:lnTo>
                        <a:pt x="1918970" y="824230"/>
                      </a:lnTo>
                      <a:lnTo>
                        <a:pt x="1908048" y="836422"/>
                      </a:lnTo>
                      <a:lnTo>
                        <a:pt x="1893443" y="842518"/>
                      </a:lnTo>
                      <a:lnTo>
                        <a:pt x="1884934" y="843661"/>
                      </a:lnTo>
                      <a:lnTo>
                        <a:pt x="1876298" y="842518"/>
                      </a:lnTo>
                      <a:lnTo>
                        <a:pt x="1861693" y="836422"/>
                      </a:lnTo>
                      <a:lnTo>
                        <a:pt x="1855597" y="831469"/>
                      </a:lnTo>
                      <a:lnTo>
                        <a:pt x="1850771" y="825373"/>
                      </a:lnTo>
                      <a:lnTo>
                        <a:pt x="1847088" y="818134"/>
                      </a:lnTo>
                      <a:lnTo>
                        <a:pt x="1844675" y="810768"/>
                      </a:lnTo>
                      <a:lnTo>
                        <a:pt x="1843405" y="802259"/>
                      </a:lnTo>
                      <a:lnTo>
                        <a:pt x="1843405" y="774192"/>
                      </a:lnTo>
                      <a:lnTo>
                        <a:pt x="1842262" y="766826"/>
                      </a:lnTo>
                      <a:lnTo>
                        <a:pt x="1839722" y="760730"/>
                      </a:lnTo>
                      <a:lnTo>
                        <a:pt x="1834896" y="755904"/>
                      </a:lnTo>
                      <a:lnTo>
                        <a:pt x="1828800" y="753491"/>
                      </a:lnTo>
                      <a:lnTo>
                        <a:pt x="1821434" y="752221"/>
                      </a:lnTo>
                      <a:lnTo>
                        <a:pt x="1815338" y="752221"/>
                      </a:lnTo>
                      <a:lnTo>
                        <a:pt x="1808099" y="754634"/>
                      </a:lnTo>
                      <a:lnTo>
                        <a:pt x="1788541" y="774192"/>
                      </a:lnTo>
                      <a:lnTo>
                        <a:pt x="1755648" y="799846"/>
                      </a:lnTo>
                      <a:lnTo>
                        <a:pt x="1717802" y="816864"/>
                      </a:lnTo>
                      <a:lnTo>
                        <a:pt x="1677670" y="825373"/>
                      </a:lnTo>
                      <a:lnTo>
                        <a:pt x="1636141" y="825373"/>
                      </a:lnTo>
                      <a:lnTo>
                        <a:pt x="1595882" y="818134"/>
                      </a:lnTo>
                      <a:lnTo>
                        <a:pt x="1559306" y="802259"/>
                      </a:lnTo>
                      <a:lnTo>
                        <a:pt x="1505712" y="759587"/>
                      </a:lnTo>
                      <a:lnTo>
                        <a:pt x="1500886" y="757174"/>
                      </a:lnTo>
                      <a:lnTo>
                        <a:pt x="1494790" y="755904"/>
                      </a:lnTo>
                      <a:lnTo>
                        <a:pt x="1488694" y="755904"/>
                      </a:lnTo>
                      <a:lnTo>
                        <a:pt x="1482598" y="758317"/>
                      </a:lnTo>
                      <a:lnTo>
                        <a:pt x="1473962" y="768096"/>
                      </a:lnTo>
                      <a:lnTo>
                        <a:pt x="1472819" y="774192"/>
                      </a:lnTo>
                      <a:lnTo>
                        <a:pt x="1461770" y="826643"/>
                      </a:lnTo>
                      <a:lnTo>
                        <a:pt x="1455674" y="858266"/>
                      </a:lnTo>
                      <a:lnTo>
                        <a:pt x="1447165" y="891286"/>
                      </a:lnTo>
                      <a:lnTo>
                        <a:pt x="1437386" y="926592"/>
                      </a:lnTo>
                      <a:lnTo>
                        <a:pt x="1426464" y="963168"/>
                      </a:lnTo>
                      <a:lnTo>
                        <a:pt x="1414272" y="999744"/>
                      </a:lnTo>
                      <a:lnTo>
                        <a:pt x="1400810" y="1036320"/>
                      </a:lnTo>
                      <a:lnTo>
                        <a:pt x="1385062" y="1072896"/>
                      </a:lnTo>
                      <a:lnTo>
                        <a:pt x="1369187" y="1108202"/>
                      </a:lnTo>
                      <a:lnTo>
                        <a:pt x="1350899" y="1142365"/>
                      </a:lnTo>
                      <a:lnTo>
                        <a:pt x="1330198" y="1174115"/>
                      </a:lnTo>
                      <a:lnTo>
                        <a:pt x="1284986" y="1228979"/>
                      </a:lnTo>
                      <a:lnTo>
                        <a:pt x="1232662" y="1267968"/>
                      </a:lnTo>
                      <a:lnTo>
                        <a:pt x="1202182" y="1277747"/>
                      </a:lnTo>
                      <a:lnTo>
                        <a:pt x="1129030" y="1287526"/>
                      </a:lnTo>
                      <a:lnTo>
                        <a:pt x="1068070" y="1292352"/>
                      </a:lnTo>
                      <a:lnTo>
                        <a:pt x="1001014" y="1294765"/>
                      </a:lnTo>
                      <a:lnTo>
                        <a:pt x="732790" y="1294765"/>
                      </a:lnTo>
                      <a:lnTo>
                        <a:pt x="657098" y="1296035"/>
                      </a:lnTo>
                      <a:lnTo>
                        <a:pt x="640080" y="1300861"/>
                      </a:lnTo>
                      <a:lnTo>
                        <a:pt x="632714" y="1304544"/>
                      </a:lnTo>
                      <a:lnTo>
                        <a:pt x="626618" y="1309370"/>
                      </a:lnTo>
                      <a:lnTo>
                        <a:pt x="616966" y="1320419"/>
                      </a:lnTo>
                      <a:lnTo>
                        <a:pt x="609600" y="1339850"/>
                      </a:lnTo>
                      <a:lnTo>
                        <a:pt x="609600" y="1361821"/>
                      </a:lnTo>
                      <a:lnTo>
                        <a:pt x="615696" y="1385062"/>
                      </a:lnTo>
                      <a:lnTo>
                        <a:pt x="633984" y="1431290"/>
                      </a:lnTo>
                      <a:lnTo>
                        <a:pt x="643763" y="1475232"/>
                      </a:lnTo>
                      <a:lnTo>
                        <a:pt x="641350" y="1494790"/>
                      </a:lnTo>
                      <a:lnTo>
                        <a:pt x="627888" y="1515491"/>
                      </a:lnTo>
                      <a:lnTo>
                        <a:pt x="604774" y="1531366"/>
                      </a:lnTo>
                      <a:lnTo>
                        <a:pt x="538861" y="1550797"/>
                      </a:lnTo>
                      <a:lnTo>
                        <a:pt x="532765" y="1553210"/>
                      </a:lnTo>
                      <a:lnTo>
                        <a:pt x="526669" y="1554480"/>
                      </a:lnTo>
                      <a:lnTo>
                        <a:pt x="515747" y="1558163"/>
                      </a:lnTo>
                      <a:lnTo>
                        <a:pt x="510794" y="1559306"/>
                      </a:lnTo>
                      <a:lnTo>
                        <a:pt x="504698" y="1561846"/>
                      </a:lnTo>
                      <a:lnTo>
                        <a:pt x="499872" y="1562989"/>
                      </a:lnTo>
                      <a:lnTo>
                        <a:pt x="495046" y="1565402"/>
                      </a:lnTo>
                      <a:lnTo>
                        <a:pt x="490093" y="1569085"/>
                      </a:lnTo>
                      <a:lnTo>
                        <a:pt x="486410" y="1574038"/>
                      </a:lnTo>
                      <a:lnTo>
                        <a:pt x="483997" y="1578864"/>
                      </a:lnTo>
                      <a:lnTo>
                        <a:pt x="482854" y="1588643"/>
                      </a:lnTo>
                      <a:lnTo>
                        <a:pt x="483997" y="1598422"/>
                      </a:lnTo>
                      <a:lnTo>
                        <a:pt x="502285" y="1643507"/>
                      </a:lnTo>
                      <a:lnTo>
                        <a:pt x="505968" y="1670304"/>
                      </a:lnTo>
                      <a:lnTo>
                        <a:pt x="502285" y="1684909"/>
                      </a:lnTo>
                      <a:lnTo>
                        <a:pt x="495046" y="1700784"/>
                      </a:lnTo>
                      <a:lnTo>
                        <a:pt x="482854" y="1716659"/>
                      </a:lnTo>
                      <a:lnTo>
                        <a:pt x="463296" y="1732534"/>
                      </a:lnTo>
                      <a:lnTo>
                        <a:pt x="448691" y="1741043"/>
                      </a:lnTo>
                      <a:lnTo>
                        <a:pt x="418211" y="1748282"/>
                      </a:lnTo>
                      <a:lnTo>
                        <a:pt x="369443" y="1750822"/>
                      </a:lnTo>
                      <a:lnTo>
                        <a:pt x="298704" y="1741043"/>
                      </a:lnTo>
                      <a:lnTo>
                        <a:pt x="246253" y="1725168"/>
                      </a:lnTo>
                      <a:lnTo>
                        <a:pt x="182880" y="1697101"/>
                      </a:lnTo>
                      <a:lnTo>
                        <a:pt x="126746" y="1661795"/>
                      </a:lnTo>
                      <a:lnTo>
                        <a:pt x="64643" y="1604518"/>
                      </a:lnTo>
                      <a:lnTo>
                        <a:pt x="52451" y="1587373"/>
                      </a:lnTo>
                      <a:lnTo>
                        <a:pt x="21971" y="1537462"/>
                      </a:lnTo>
                      <a:lnTo>
                        <a:pt x="3683" y="1481328"/>
                      </a:lnTo>
                      <a:lnTo>
                        <a:pt x="0" y="1441069"/>
                      </a:lnTo>
                      <a:lnTo>
                        <a:pt x="3683" y="1402080"/>
                      </a:lnTo>
                      <a:lnTo>
                        <a:pt x="12192" y="1363091"/>
                      </a:lnTo>
                      <a:lnTo>
                        <a:pt x="25654" y="1322832"/>
                      </a:lnTo>
                      <a:lnTo>
                        <a:pt x="43942" y="1283843"/>
                      </a:lnTo>
                      <a:lnTo>
                        <a:pt x="64643" y="1245997"/>
                      </a:lnTo>
                      <a:lnTo>
                        <a:pt x="89027" y="1209421"/>
                      </a:lnTo>
                      <a:lnTo>
                        <a:pt x="114554" y="1174115"/>
                      </a:lnTo>
                      <a:lnTo>
                        <a:pt x="141478" y="1139952"/>
                      </a:lnTo>
                      <a:lnTo>
                        <a:pt x="169418" y="1108202"/>
                      </a:lnTo>
                      <a:lnTo>
                        <a:pt x="196342" y="1078992"/>
                      </a:lnTo>
                      <a:lnTo>
                        <a:pt x="246253" y="1028954"/>
                      </a:lnTo>
                      <a:close/>
                    </a:path>
                  </a:pathLst>
                </a:custGeom>
                <a:solidFill>
                  <a:srgbClr val="3FB2E2"/>
                </a:solidFill>
                <a:ln w="0" cap="flat" cmpd="sng" algn="ctr">
                  <a:solidFill>
                    <a:srgbClr val="3FB2E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50814" y="2690622"/>
                  <a:ext cx="1105790" cy="439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5790" h="43943">
                      <a:moveTo>
                        <a:pt x="23114" y="43942"/>
                      </a:moveTo>
                      <a:lnTo>
                        <a:pt x="13335" y="42672"/>
                      </a:lnTo>
                      <a:lnTo>
                        <a:pt x="6096" y="37846"/>
                      </a:lnTo>
                      <a:lnTo>
                        <a:pt x="1143" y="30480"/>
                      </a:lnTo>
                      <a:lnTo>
                        <a:pt x="0" y="21971"/>
                      </a:lnTo>
                      <a:lnTo>
                        <a:pt x="1143" y="13462"/>
                      </a:lnTo>
                      <a:lnTo>
                        <a:pt x="6096" y="6096"/>
                      </a:lnTo>
                      <a:lnTo>
                        <a:pt x="13335" y="1270"/>
                      </a:lnTo>
                      <a:lnTo>
                        <a:pt x="23114" y="0"/>
                      </a:lnTo>
                      <a:lnTo>
                        <a:pt x="1082548" y="0"/>
                      </a:lnTo>
                      <a:lnTo>
                        <a:pt x="1091184" y="1270"/>
                      </a:lnTo>
                      <a:lnTo>
                        <a:pt x="1098423" y="6096"/>
                      </a:lnTo>
                      <a:lnTo>
                        <a:pt x="1103376" y="13462"/>
                      </a:lnTo>
                      <a:lnTo>
                        <a:pt x="1105789" y="21971"/>
                      </a:lnTo>
                      <a:lnTo>
                        <a:pt x="1103376" y="30480"/>
                      </a:lnTo>
                      <a:lnTo>
                        <a:pt x="1098423" y="37846"/>
                      </a:lnTo>
                      <a:lnTo>
                        <a:pt x="1091184" y="42672"/>
                      </a:lnTo>
                      <a:lnTo>
                        <a:pt x="1082548" y="439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6168898" y="3190494"/>
                  <a:ext cx="509652" cy="1305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9652" h="130557">
                      <a:moveTo>
                        <a:pt x="445008" y="0"/>
                      </a:moveTo>
                      <a:lnTo>
                        <a:pt x="458470" y="1270"/>
                      </a:lnTo>
                      <a:lnTo>
                        <a:pt x="469392" y="4953"/>
                      </a:lnTo>
                      <a:lnTo>
                        <a:pt x="490220" y="18288"/>
                      </a:lnTo>
                      <a:lnTo>
                        <a:pt x="503555" y="39116"/>
                      </a:lnTo>
                      <a:lnTo>
                        <a:pt x="508508" y="50038"/>
                      </a:lnTo>
                      <a:lnTo>
                        <a:pt x="509651" y="63500"/>
                      </a:lnTo>
                      <a:lnTo>
                        <a:pt x="508508" y="76835"/>
                      </a:lnTo>
                      <a:lnTo>
                        <a:pt x="504825" y="87884"/>
                      </a:lnTo>
                      <a:lnTo>
                        <a:pt x="491363" y="108585"/>
                      </a:lnTo>
                      <a:lnTo>
                        <a:pt x="470662" y="121920"/>
                      </a:lnTo>
                      <a:lnTo>
                        <a:pt x="459740" y="125603"/>
                      </a:lnTo>
                      <a:lnTo>
                        <a:pt x="446278" y="126873"/>
                      </a:lnTo>
                      <a:lnTo>
                        <a:pt x="64643" y="130556"/>
                      </a:lnTo>
                      <a:lnTo>
                        <a:pt x="51308" y="129286"/>
                      </a:lnTo>
                      <a:lnTo>
                        <a:pt x="39116" y="125603"/>
                      </a:lnTo>
                      <a:lnTo>
                        <a:pt x="28067" y="119507"/>
                      </a:lnTo>
                      <a:lnTo>
                        <a:pt x="19558" y="112268"/>
                      </a:lnTo>
                      <a:lnTo>
                        <a:pt x="11049" y="102489"/>
                      </a:lnTo>
                      <a:lnTo>
                        <a:pt x="4953" y="91440"/>
                      </a:lnTo>
                      <a:lnTo>
                        <a:pt x="1270" y="80518"/>
                      </a:lnTo>
                      <a:lnTo>
                        <a:pt x="0" y="67056"/>
                      </a:lnTo>
                      <a:lnTo>
                        <a:pt x="1270" y="53721"/>
                      </a:lnTo>
                      <a:lnTo>
                        <a:pt x="4953" y="42672"/>
                      </a:lnTo>
                      <a:lnTo>
                        <a:pt x="18288" y="21971"/>
                      </a:lnTo>
                      <a:lnTo>
                        <a:pt x="39116" y="8636"/>
                      </a:lnTo>
                      <a:lnTo>
                        <a:pt x="50038" y="3683"/>
                      </a:lnTo>
                      <a:lnTo>
                        <a:pt x="63500" y="2540"/>
                      </a:lnTo>
                      <a:lnTo>
                        <a:pt x="153670" y="2540"/>
                      </a:lnTo>
                      <a:lnTo>
                        <a:pt x="157353" y="36576"/>
                      </a:lnTo>
                      <a:lnTo>
                        <a:pt x="164592" y="63500"/>
                      </a:lnTo>
                      <a:lnTo>
                        <a:pt x="174371" y="82931"/>
                      </a:lnTo>
                      <a:lnTo>
                        <a:pt x="186563" y="89027"/>
                      </a:lnTo>
                      <a:lnTo>
                        <a:pt x="198755" y="82931"/>
                      </a:lnTo>
                      <a:lnTo>
                        <a:pt x="208534" y="63500"/>
                      </a:lnTo>
                      <a:lnTo>
                        <a:pt x="214630" y="36576"/>
                      </a:lnTo>
                      <a:lnTo>
                        <a:pt x="218313" y="1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698500" y="355600"/>
              <a:ext cx="3403600" cy="6888099"/>
              <a:chOff x="698500" y="355600"/>
              <a:chExt cx="3403600" cy="6888099"/>
            </a:xfrm>
          </p:grpSpPr>
          <p:grpSp>
            <p:nvGrpSpPr>
              <p:cNvPr id="15" name="Group 14"/>
              <p:cNvGrpSpPr/>
              <p:nvPr/>
            </p:nvGrpSpPr>
            <p:grpSpPr>
              <a:xfrm flipH="1">
                <a:off x="829551" y="1096391"/>
                <a:ext cx="3109605" cy="2976881"/>
                <a:chOff x="829551" y="1096391"/>
                <a:chExt cx="3109605" cy="2976881"/>
              </a:xfrm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829564" y="1096391"/>
                  <a:ext cx="3109215" cy="2976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09215" h="2976881">
                      <a:moveTo>
                        <a:pt x="1848358" y="1143"/>
                      </a:moveTo>
                      <a:lnTo>
                        <a:pt x="1929638" y="4953"/>
                      </a:lnTo>
                      <a:lnTo>
                        <a:pt x="2007870" y="11811"/>
                      </a:lnTo>
                      <a:lnTo>
                        <a:pt x="2083308" y="21336"/>
                      </a:lnTo>
                      <a:lnTo>
                        <a:pt x="2155825" y="33401"/>
                      </a:lnTo>
                      <a:lnTo>
                        <a:pt x="2225167" y="47244"/>
                      </a:lnTo>
                      <a:lnTo>
                        <a:pt x="2291969" y="63500"/>
                      </a:lnTo>
                      <a:lnTo>
                        <a:pt x="2356231" y="82550"/>
                      </a:lnTo>
                      <a:lnTo>
                        <a:pt x="2417318" y="103251"/>
                      </a:lnTo>
                      <a:lnTo>
                        <a:pt x="2475992" y="126111"/>
                      </a:lnTo>
                      <a:lnTo>
                        <a:pt x="2531491" y="150622"/>
                      </a:lnTo>
                      <a:lnTo>
                        <a:pt x="2584323" y="177038"/>
                      </a:lnTo>
                      <a:lnTo>
                        <a:pt x="2634742" y="205486"/>
                      </a:lnTo>
                      <a:lnTo>
                        <a:pt x="2682748" y="234950"/>
                      </a:lnTo>
                      <a:lnTo>
                        <a:pt x="2727452" y="266446"/>
                      </a:lnTo>
                      <a:lnTo>
                        <a:pt x="2770251" y="299974"/>
                      </a:lnTo>
                      <a:lnTo>
                        <a:pt x="2810002" y="334645"/>
                      </a:lnTo>
                      <a:lnTo>
                        <a:pt x="2847213" y="369824"/>
                      </a:lnTo>
                      <a:lnTo>
                        <a:pt x="2881884" y="407035"/>
                      </a:lnTo>
                      <a:lnTo>
                        <a:pt x="2914015" y="445516"/>
                      </a:lnTo>
                      <a:lnTo>
                        <a:pt x="2943479" y="484505"/>
                      </a:lnTo>
                      <a:lnTo>
                        <a:pt x="2970657" y="524891"/>
                      </a:lnTo>
                      <a:lnTo>
                        <a:pt x="3017393" y="607441"/>
                      </a:lnTo>
                      <a:lnTo>
                        <a:pt x="3054604" y="693166"/>
                      </a:lnTo>
                      <a:lnTo>
                        <a:pt x="3081528" y="780669"/>
                      </a:lnTo>
                      <a:lnTo>
                        <a:pt x="3099943" y="870204"/>
                      </a:lnTo>
                      <a:lnTo>
                        <a:pt x="3109214" y="960374"/>
                      </a:lnTo>
                      <a:lnTo>
                        <a:pt x="3109214" y="1049782"/>
                      </a:lnTo>
                      <a:lnTo>
                        <a:pt x="3100451" y="1139317"/>
                      </a:lnTo>
                      <a:lnTo>
                        <a:pt x="3082925" y="1226820"/>
                      </a:lnTo>
                      <a:lnTo>
                        <a:pt x="3057017" y="1312545"/>
                      </a:lnTo>
                      <a:lnTo>
                        <a:pt x="3023108" y="1395730"/>
                      </a:lnTo>
                      <a:lnTo>
                        <a:pt x="2980182" y="1475232"/>
                      </a:lnTo>
                      <a:lnTo>
                        <a:pt x="2930398" y="1550162"/>
                      </a:lnTo>
                      <a:lnTo>
                        <a:pt x="2871851" y="1620139"/>
                      </a:lnTo>
                      <a:lnTo>
                        <a:pt x="2806192" y="1685036"/>
                      </a:lnTo>
                      <a:lnTo>
                        <a:pt x="2771013" y="1715389"/>
                      </a:lnTo>
                      <a:lnTo>
                        <a:pt x="2733040" y="1743075"/>
                      </a:lnTo>
                      <a:lnTo>
                        <a:pt x="2694051" y="1770126"/>
                      </a:lnTo>
                      <a:lnTo>
                        <a:pt x="2653030" y="1794764"/>
                      </a:lnTo>
                      <a:lnTo>
                        <a:pt x="2610231" y="1817370"/>
                      </a:lnTo>
                      <a:lnTo>
                        <a:pt x="2565527" y="1838325"/>
                      </a:lnTo>
                      <a:lnTo>
                        <a:pt x="2519553" y="1856486"/>
                      </a:lnTo>
                      <a:lnTo>
                        <a:pt x="2471039" y="1872742"/>
                      </a:lnTo>
                      <a:lnTo>
                        <a:pt x="2421763" y="1887220"/>
                      </a:lnTo>
                      <a:lnTo>
                        <a:pt x="2370074" y="1898650"/>
                      </a:lnTo>
                      <a:lnTo>
                        <a:pt x="2317242" y="1908175"/>
                      </a:lnTo>
                      <a:lnTo>
                        <a:pt x="2262378" y="1915160"/>
                      </a:lnTo>
                      <a:lnTo>
                        <a:pt x="2206244" y="1918843"/>
                      </a:lnTo>
                      <a:lnTo>
                        <a:pt x="2148840" y="1920748"/>
                      </a:lnTo>
                      <a:lnTo>
                        <a:pt x="1956816" y="2976880"/>
                      </a:lnTo>
                      <a:lnTo>
                        <a:pt x="1764538" y="1920748"/>
                      </a:lnTo>
                      <a:lnTo>
                        <a:pt x="1653667" y="1918843"/>
                      </a:lnTo>
                      <a:lnTo>
                        <a:pt x="1546479" y="1915160"/>
                      </a:lnTo>
                      <a:lnTo>
                        <a:pt x="1443101" y="1908175"/>
                      </a:lnTo>
                      <a:lnTo>
                        <a:pt x="1343533" y="1898650"/>
                      </a:lnTo>
                      <a:lnTo>
                        <a:pt x="1247140" y="1887220"/>
                      </a:lnTo>
                      <a:lnTo>
                        <a:pt x="1155065" y="1872742"/>
                      </a:lnTo>
                      <a:lnTo>
                        <a:pt x="1065530" y="1856486"/>
                      </a:lnTo>
                      <a:lnTo>
                        <a:pt x="980567" y="1838325"/>
                      </a:lnTo>
                      <a:lnTo>
                        <a:pt x="899414" y="1817370"/>
                      </a:lnTo>
                      <a:lnTo>
                        <a:pt x="821182" y="1794764"/>
                      </a:lnTo>
                      <a:lnTo>
                        <a:pt x="746125" y="1770126"/>
                      </a:lnTo>
                      <a:lnTo>
                        <a:pt x="675640" y="1743075"/>
                      </a:lnTo>
                      <a:lnTo>
                        <a:pt x="608076" y="1715389"/>
                      </a:lnTo>
                      <a:lnTo>
                        <a:pt x="544576" y="1685036"/>
                      </a:lnTo>
                      <a:lnTo>
                        <a:pt x="483997" y="1653540"/>
                      </a:lnTo>
                      <a:lnTo>
                        <a:pt x="427355" y="1620139"/>
                      </a:lnTo>
                      <a:lnTo>
                        <a:pt x="374269" y="1586103"/>
                      </a:lnTo>
                      <a:lnTo>
                        <a:pt x="325120" y="1550162"/>
                      </a:lnTo>
                      <a:lnTo>
                        <a:pt x="278638" y="1512951"/>
                      </a:lnTo>
                      <a:lnTo>
                        <a:pt x="236474" y="1475232"/>
                      </a:lnTo>
                      <a:lnTo>
                        <a:pt x="197231" y="1436116"/>
                      </a:lnTo>
                      <a:lnTo>
                        <a:pt x="162052" y="1395730"/>
                      </a:lnTo>
                      <a:lnTo>
                        <a:pt x="129921" y="1354836"/>
                      </a:lnTo>
                      <a:lnTo>
                        <a:pt x="101473" y="1312545"/>
                      </a:lnTo>
                      <a:lnTo>
                        <a:pt x="76835" y="1270381"/>
                      </a:lnTo>
                      <a:lnTo>
                        <a:pt x="55499" y="1226820"/>
                      </a:lnTo>
                      <a:lnTo>
                        <a:pt x="37211" y="1183513"/>
                      </a:lnTo>
                      <a:lnTo>
                        <a:pt x="22606" y="1139317"/>
                      </a:lnTo>
                      <a:lnTo>
                        <a:pt x="11938" y="1094613"/>
                      </a:lnTo>
                      <a:lnTo>
                        <a:pt x="4445" y="1049782"/>
                      </a:lnTo>
                      <a:lnTo>
                        <a:pt x="635" y="1005078"/>
                      </a:lnTo>
                      <a:lnTo>
                        <a:pt x="0" y="960374"/>
                      </a:lnTo>
                      <a:lnTo>
                        <a:pt x="2540" y="915035"/>
                      </a:lnTo>
                      <a:lnTo>
                        <a:pt x="8763" y="870204"/>
                      </a:lnTo>
                      <a:lnTo>
                        <a:pt x="19050" y="825500"/>
                      </a:lnTo>
                      <a:lnTo>
                        <a:pt x="32131" y="780669"/>
                      </a:lnTo>
                      <a:lnTo>
                        <a:pt x="48514" y="736600"/>
                      </a:lnTo>
                      <a:lnTo>
                        <a:pt x="68072" y="693166"/>
                      </a:lnTo>
                      <a:lnTo>
                        <a:pt x="92075" y="650240"/>
                      </a:lnTo>
                      <a:lnTo>
                        <a:pt x="118491" y="607441"/>
                      </a:lnTo>
                      <a:lnTo>
                        <a:pt x="148717" y="565912"/>
                      </a:lnTo>
                      <a:lnTo>
                        <a:pt x="182118" y="524891"/>
                      </a:lnTo>
                      <a:lnTo>
                        <a:pt x="219202" y="484505"/>
                      </a:lnTo>
                      <a:lnTo>
                        <a:pt x="259588" y="445516"/>
                      </a:lnTo>
                      <a:lnTo>
                        <a:pt x="303149" y="407035"/>
                      </a:lnTo>
                      <a:lnTo>
                        <a:pt x="350520" y="369824"/>
                      </a:lnTo>
                      <a:lnTo>
                        <a:pt x="400812" y="334645"/>
                      </a:lnTo>
                      <a:lnTo>
                        <a:pt x="454279" y="299974"/>
                      </a:lnTo>
                      <a:lnTo>
                        <a:pt x="511683" y="266446"/>
                      </a:lnTo>
                      <a:lnTo>
                        <a:pt x="572262" y="234950"/>
                      </a:lnTo>
                      <a:lnTo>
                        <a:pt x="635889" y="205486"/>
                      </a:lnTo>
                      <a:lnTo>
                        <a:pt x="702564" y="177038"/>
                      </a:lnTo>
                      <a:lnTo>
                        <a:pt x="773303" y="150622"/>
                      </a:lnTo>
                      <a:lnTo>
                        <a:pt x="846963" y="126111"/>
                      </a:lnTo>
                      <a:lnTo>
                        <a:pt x="923925" y="103251"/>
                      </a:lnTo>
                      <a:lnTo>
                        <a:pt x="1004570" y="82550"/>
                      </a:lnTo>
                      <a:lnTo>
                        <a:pt x="1087755" y="63500"/>
                      </a:lnTo>
                      <a:lnTo>
                        <a:pt x="1174623" y="47244"/>
                      </a:lnTo>
                      <a:lnTo>
                        <a:pt x="1264793" y="33401"/>
                      </a:lnTo>
                      <a:lnTo>
                        <a:pt x="1358011" y="21336"/>
                      </a:lnTo>
                      <a:lnTo>
                        <a:pt x="1455039" y="11811"/>
                      </a:lnTo>
                      <a:lnTo>
                        <a:pt x="1554607" y="4953"/>
                      </a:lnTo>
                      <a:lnTo>
                        <a:pt x="1657985" y="1143"/>
                      </a:lnTo>
                      <a:lnTo>
                        <a:pt x="17645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829551" y="1096401"/>
                  <a:ext cx="3109605" cy="29762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09605" h="2976220">
                      <a:moveTo>
                        <a:pt x="1764054" y="0"/>
                      </a:moveTo>
                      <a:lnTo>
                        <a:pt x="1657344" y="1667"/>
                      </a:lnTo>
                      <a:lnTo>
                        <a:pt x="1553969" y="5002"/>
                      </a:lnTo>
                      <a:lnTo>
                        <a:pt x="1455595" y="11671"/>
                      </a:lnTo>
                      <a:lnTo>
                        <a:pt x="1358888" y="21676"/>
                      </a:lnTo>
                      <a:lnTo>
                        <a:pt x="1265517" y="33347"/>
                      </a:lnTo>
                      <a:lnTo>
                        <a:pt x="1175480" y="46686"/>
                      </a:lnTo>
                      <a:lnTo>
                        <a:pt x="1087111" y="63359"/>
                      </a:lnTo>
                      <a:lnTo>
                        <a:pt x="1005411" y="83367"/>
                      </a:lnTo>
                      <a:lnTo>
                        <a:pt x="923711" y="103375"/>
                      </a:lnTo>
                      <a:lnTo>
                        <a:pt x="847013" y="126718"/>
                      </a:lnTo>
                      <a:lnTo>
                        <a:pt x="773650" y="150061"/>
                      </a:lnTo>
                      <a:lnTo>
                        <a:pt x="701953" y="176739"/>
                      </a:lnTo>
                      <a:lnTo>
                        <a:pt x="635259" y="205084"/>
                      </a:lnTo>
                      <a:lnTo>
                        <a:pt x="571900" y="235096"/>
                      </a:lnTo>
                      <a:lnTo>
                        <a:pt x="511876" y="266776"/>
                      </a:lnTo>
                      <a:lnTo>
                        <a:pt x="455186" y="300123"/>
                      </a:lnTo>
                      <a:lnTo>
                        <a:pt x="400163" y="335137"/>
                      </a:lnTo>
                      <a:lnTo>
                        <a:pt x="350143" y="370151"/>
                      </a:lnTo>
                      <a:lnTo>
                        <a:pt x="303457" y="406833"/>
                      </a:lnTo>
                      <a:lnTo>
                        <a:pt x="260106" y="445182"/>
                      </a:lnTo>
                      <a:lnTo>
                        <a:pt x="220090" y="485199"/>
                      </a:lnTo>
                      <a:lnTo>
                        <a:pt x="181741" y="525215"/>
                      </a:lnTo>
                      <a:lnTo>
                        <a:pt x="148394" y="565231"/>
                      </a:lnTo>
                      <a:lnTo>
                        <a:pt x="118381" y="606915"/>
                      </a:lnTo>
                      <a:lnTo>
                        <a:pt x="91704" y="650266"/>
                      </a:lnTo>
                      <a:lnTo>
                        <a:pt x="68361" y="693617"/>
                      </a:lnTo>
                      <a:lnTo>
                        <a:pt x="48354" y="736968"/>
                      </a:lnTo>
                      <a:lnTo>
                        <a:pt x="31680" y="780319"/>
                      </a:lnTo>
                      <a:lnTo>
                        <a:pt x="18340" y="825338"/>
                      </a:lnTo>
                      <a:lnTo>
                        <a:pt x="8337" y="870356"/>
                      </a:lnTo>
                      <a:lnTo>
                        <a:pt x="3335" y="915375"/>
                      </a:lnTo>
                      <a:lnTo>
                        <a:pt x="0" y="960393"/>
                      </a:lnTo>
                      <a:lnTo>
                        <a:pt x="0" y="1005412"/>
                      </a:lnTo>
                      <a:lnTo>
                        <a:pt x="5002" y="1050430"/>
                      </a:lnTo>
                      <a:lnTo>
                        <a:pt x="11672" y="1095449"/>
                      </a:lnTo>
                      <a:lnTo>
                        <a:pt x="23343" y="1138800"/>
                      </a:lnTo>
                      <a:lnTo>
                        <a:pt x="36682" y="1183818"/>
                      </a:lnTo>
                      <a:lnTo>
                        <a:pt x="55022" y="1227169"/>
                      </a:lnTo>
                      <a:lnTo>
                        <a:pt x="76698" y="1270520"/>
                      </a:lnTo>
                      <a:lnTo>
                        <a:pt x="101708" y="1312204"/>
                      </a:lnTo>
                      <a:lnTo>
                        <a:pt x="130053" y="1355555"/>
                      </a:lnTo>
                      <a:lnTo>
                        <a:pt x="161733" y="1395571"/>
                      </a:lnTo>
                      <a:lnTo>
                        <a:pt x="196747" y="1435588"/>
                      </a:lnTo>
                      <a:lnTo>
                        <a:pt x="236763" y="1475604"/>
                      </a:lnTo>
                      <a:lnTo>
                        <a:pt x="278447" y="1512286"/>
                      </a:lnTo>
                      <a:lnTo>
                        <a:pt x="325133" y="1550635"/>
                      </a:lnTo>
                      <a:lnTo>
                        <a:pt x="375153" y="1585649"/>
                      </a:lnTo>
                      <a:lnTo>
                        <a:pt x="426841" y="1620663"/>
                      </a:lnTo>
                      <a:lnTo>
                        <a:pt x="483531" y="1654011"/>
                      </a:lnTo>
                      <a:lnTo>
                        <a:pt x="545223" y="1685690"/>
                      </a:lnTo>
                      <a:lnTo>
                        <a:pt x="608582" y="1715703"/>
                      </a:lnTo>
                      <a:lnTo>
                        <a:pt x="675276" y="1742380"/>
                      </a:lnTo>
                      <a:lnTo>
                        <a:pt x="746971" y="1770725"/>
                      </a:lnTo>
                      <a:lnTo>
                        <a:pt x="822002" y="1794068"/>
                      </a:lnTo>
                      <a:lnTo>
                        <a:pt x="898701" y="1817411"/>
                      </a:lnTo>
                      <a:lnTo>
                        <a:pt x="980401" y="1839086"/>
                      </a:lnTo>
                      <a:lnTo>
                        <a:pt x="1065436" y="1855760"/>
                      </a:lnTo>
                      <a:lnTo>
                        <a:pt x="1155472" y="1872433"/>
                      </a:lnTo>
                      <a:lnTo>
                        <a:pt x="1247176" y="1887439"/>
                      </a:lnTo>
                      <a:lnTo>
                        <a:pt x="1343882" y="1899111"/>
                      </a:lnTo>
                      <a:lnTo>
                        <a:pt x="1443923" y="1907448"/>
                      </a:lnTo>
                      <a:lnTo>
                        <a:pt x="1547298" y="1915785"/>
                      </a:lnTo>
                      <a:lnTo>
                        <a:pt x="1654009" y="1919119"/>
                      </a:lnTo>
                      <a:lnTo>
                        <a:pt x="1764054" y="1920787"/>
                      </a:lnTo>
                      <a:lnTo>
                        <a:pt x="1957467" y="2976219"/>
                      </a:lnTo>
                      <a:lnTo>
                        <a:pt x="2149212" y="1920787"/>
                      </a:lnTo>
                      <a:lnTo>
                        <a:pt x="2205901" y="1919119"/>
                      </a:lnTo>
                      <a:lnTo>
                        <a:pt x="2262591" y="1915785"/>
                      </a:lnTo>
                      <a:lnTo>
                        <a:pt x="2317613" y="1907448"/>
                      </a:lnTo>
                      <a:lnTo>
                        <a:pt x="2369301" y="1899111"/>
                      </a:lnTo>
                      <a:lnTo>
                        <a:pt x="2422656" y="1887439"/>
                      </a:lnTo>
                      <a:lnTo>
                        <a:pt x="2471010" y="1872433"/>
                      </a:lnTo>
                      <a:lnTo>
                        <a:pt x="2519362" y="1855760"/>
                      </a:lnTo>
                      <a:lnTo>
                        <a:pt x="2566049" y="1839086"/>
                      </a:lnTo>
                      <a:lnTo>
                        <a:pt x="2609400" y="1817411"/>
                      </a:lnTo>
                      <a:lnTo>
                        <a:pt x="2652750" y="1794068"/>
                      </a:lnTo>
                      <a:lnTo>
                        <a:pt x="2694434" y="1770725"/>
                      </a:lnTo>
                      <a:lnTo>
                        <a:pt x="2732783" y="1742380"/>
                      </a:lnTo>
                      <a:lnTo>
                        <a:pt x="2771132" y="1715703"/>
                      </a:lnTo>
                      <a:lnTo>
                        <a:pt x="2806146" y="1685690"/>
                      </a:lnTo>
                      <a:lnTo>
                        <a:pt x="2871173" y="1620663"/>
                      </a:lnTo>
                      <a:lnTo>
                        <a:pt x="2931198" y="1550635"/>
                      </a:lnTo>
                      <a:lnTo>
                        <a:pt x="2979551" y="1475604"/>
                      </a:lnTo>
                      <a:lnTo>
                        <a:pt x="3022901" y="1395571"/>
                      </a:lnTo>
                      <a:lnTo>
                        <a:pt x="3056248" y="1312204"/>
                      </a:lnTo>
                      <a:lnTo>
                        <a:pt x="3082926" y="1227169"/>
                      </a:lnTo>
                      <a:lnTo>
                        <a:pt x="3099601" y="1138800"/>
                      </a:lnTo>
                      <a:lnTo>
                        <a:pt x="3109604" y="1050430"/>
                      </a:lnTo>
                      <a:lnTo>
                        <a:pt x="3109604" y="960393"/>
                      </a:lnTo>
                      <a:lnTo>
                        <a:pt x="3099601" y="870356"/>
                      </a:lnTo>
                      <a:lnTo>
                        <a:pt x="3081259" y="780319"/>
                      </a:lnTo>
                      <a:lnTo>
                        <a:pt x="3054582" y="693617"/>
                      </a:lnTo>
                      <a:lnTo>
                        <a:pt x="3017900" y="606915"/>
                      </a:lnTo>
                      <a:lnTo>
                        <a:pt x="2971215" y="525215"/>
                      </a:lnTo>
                      <a:lnTo>
                        <a:pt x="2942869" y="485199"/>
                      </a:lnTo>
                      <a:lnTo>
                        <a:pt x="2914524" y="445182"/>
                      </a:lnTo>
                      <a:lnTo>
                        <a:pt x="2881177" y="406833"/>
                      </a:lnTo>
                      <a:lnTo>
                        <a:pt x="2847830" y="370151"/>
                      </a:lnTo>
                      <a:lnTo>
                        <a:pt x="2809481" y="335137"/>
                      </a:lnTo>
                      <a:lnTo>
                        <a:pt x="2769464" y="300123"/>
                      </a:lnTo>
                      <a:lnTo>
                        <a:pt x="2727781" y="266776"/>
                      </a:lnTo>
                      <a:lnTo>
                        <a:pt x="2682763" y="235096"/>
                      </a:lnTo>
                      <a:lnTo>
                        <a:pt x="2634410" y="205084"/>
                      </a:lnTo>
                      <a:lnTo>
                        <a:pt x="2584389" y="176739"/>
                      </a:lnTo>
                      <a:lnTo>
                        <a:pt x="2531034" y="150061"/>
                      </a:lnTo>
                      <a:lnTo>
                        <a:pt x="2476012" y="126718"/>
                      </a:lnTo>
                      <a:lnTo>
                        <a:pt x="2417655" y="103375"/>
                      </a:lnTo>
                      <a:lnTo>
                        <a:pt x="2355962" y="83367"/>
                      </a:lnTo>
                      <a:lnTo>
                        <a:pt x="2292603" y="63359"/>
                      </a:lnTo>
                      <a:lnTo>
                        <a:pt x="2225910" y="46686"/>
                      </a:lnTo>
                      <a:lnTo>
                        <a:pt x="2155881" y="33347"/>
                      </a:lnTo>
                      <a:lnTo>
                        <a:pt x="2084185" y="21676"/>
                      </a:lnTo>
                      <a:lnTo>
                        <a:pt x="2007487" y="11671"/>
                      </a:lnTo>
                      <a:lnTo>
                        <a:pt x="1929122" y="5002"/>
                      </a:lnTo>
                      <a:lnTo>
                        <a:pt x="1849089" y="1667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327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698500" y="355600"/>
                <a:ext cx="34036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Black Widow: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244600" y="1536700"/>
                <a:ext cx="2286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I fancy a new gun!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pic>
            <p:nvPicPr>
              <p:cNvPr id="18" name="Picture 17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3860800"/>
                <a:ext cx="2324608" cy="338289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326456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0" y="889000"/>
            <a:ext cx="9613900" cy="6726555"/>
            <a:chOff x="0" y="889000"/>
            <a:chExt cx="9613900" cy="6726555"/>
          </a:xfrm>
        </p:grpSpPr>
        <p:grpSp>
          <p:nvGrpSpPr>
            <p:cNvPr id="32" name="Group 31"/>
            <p:cNvGrpSpPr/>
            <p:nvPr/>
          </p:nvGrpSpPr>
          <p:grpSpPr>
            <a:xfrm>
              <a:off x="0" y="1790700"/>
              <a:ext cx="6883400" cy="4504898"/>
              <a:chOff x="0" y="1790700"/>
              <a:chExt cx="6883400" cy="450489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0" y="4724400"/>
                <a:ext cx="68834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Cape:     off!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263900" y="4572000"/>
                <a:ext cx="863600" cy="7386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3</a:t>
                </a:r>
              </a:p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8</a:t>
                </a:r>
                <a:endParaRPr lang="en-GB" sz="2100" u="sng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257300" y="5880100"/>
                <a:ext cx="45974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Original cost: $160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095500" y="1790700"/>
                <a:ext cx="2321307" cy="2437131"/>
                <a:chOff x="2095500" y="1790700"/>
                <a:chExt cx="2321307" cy="2437131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2095500" y="1790700"/>
                  <a:ext cx="2321307" cy="2437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21307" h="2437131">
                      <a:moveTo>
                        <a:pt x="2321306" y="2437130"/>
                      </a:moveTo>
                      <a:lnTo>
                        <a:pt x="0" y="2437130"/>
                      </a:lnTo>
                      <a:lnTo>
                        <a:pt x="0" y="0"/>
                      </a:lnTo>
                      <a:lnTo>
                        <a:pt x="2321306" y="0"/>
                      </a:lnTo>
                      <a:close/>
                    </a:path>
                  </a:pathLst>
                </a:custGeom>
                <a:solidFill>
                  <a:srgbClr val="0A84FF"/>
                </a:solidFill>
                <a:ln w="0" cap="flat" cmpd="sng" algn="ctr">
                  <a:solidFill>
                    <a:srgbClr val="0A84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2199132" y="1913890"/>
                  <a:ext cx="2145793" cy="20238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5793" h="2023873">
                      <a:moveTo>
                        <a:pt x="2061718" y="1406906"/>
                      </a:moveTo>
                      <a:lnTo>
                        <a:pt x="1545971" y="1250823"/>
                      </a:lnTo>
                      <a:lnTo>
                        <a:pt x="1971421" y="1567815"/>
                      </a:lnTo>
                      <a:lnTo>
                        <a:pt x="1493520" y="1327658"/>
                      </a:lnTo>
                      <a:lnTo>
                        <a:pt x="1851914" y="1710436"/>
                      </a:lnTo>
                      <a:lnTo>
                        <a:pt x="1427734" y="1393444"/>
                      </a:lnTo>
                      <a:lnTo>
                        <a:pt x="1708150" y="1831213"/>
                      </a:lnTo>
                      <a:lnTo>
                        <a:pt x="1349629" y="1447165"/>
                      </a:lnTo>
                      <a:lnTo>
                        <a:pt x="1542288" y="1925066"/>
                      </a:lnTo>
                      <a:lnTo>
                        <a:pt x="1263142" y="1487424"/>
                      </a:lnTo>
                      <a:lnTo>
                        <a:pt x="1363091" y="1989709"/>
                      </a:lnTo>
                      <a:lnTo>
                        <a:pt x="1170432" y="1511808"/>
                      </a:lnTo>
                      <a:lnTo>
                        <a:pt x="1172845" y="2022602"/>
                      </a:lnTo>
                      <a:lnTo>
                        <a:pt x="1074166" y="1520317"/>
                      </a:lnTo>
                      <a:lnTo>
                        <a:pt x="981456" y="2023872"/>
                      </a:lnTo>
                      <a:lnTo>
                        <a:pt x="980186" y="1512951"/>
                      </a:lnTo>
                      <a:lnTo>
                        <a:pt x="792480" y="1992122"/>
                      </a:lnTo>
                      <a:lnTo>
                        <a:pt x="886333" y="1488567"/>
                      </a:lnTo>
                      <a:lnTo>
                        <a:pt x="612013" y="1928749"/>
                      </a:lnTo>
                      <a:lnTo>
                        <a:pt x="799846" y="1449578"/>
                      </a:lnTo>
                      <a:lnTo>
                        <a:pt x="446278" y="1836039"/>
                      </a:lnTo>
                      <a:lnTo>
                        <a:pt x="721741" y="1397127"/>
                      </a:lnTo>
                      <a:lnTo>
                        <a:pt x="299974" y="1717802"/>
                      </a:lnTo>
                      <a:lnTo>
                        <a:pt x="654685" y="1331341"/>
                      </a:lnTo>
                      <a:lnTo>
                        <a:pt x="179197" y="1576324"/>
                      </a:lnTo>
                      <a:lnTo>
                        <a:pt x="601091" y="1255776"/>
                      </a:lnTo>
                      <a:lnTo>
                        <a:pt x="86614" y="1416685"/>
                      </a:lnTo>
                      <a:lnTo>
                        <a:pt x="563245" y="1172845"/>
                      </a:lnTo>
                      <a:lnTo>
                        <a:pt x="26797" y="1243584"/>
                      </a:lnTo>
                      <a:lnTo>
                        <a:pt x="541274" y="1085088"/>
                      </a:lnTo>
                      <a:lnTo>
                        <a:pt x="0" y="1065530"/>
                      </a:lnTo>
                      <a:lnTo>
                        <a:pt x="536448" y="994791"/>
                      </a:lnTo>
                      <a:lnTo>
                        <a:pt x="7366" y="883920"/>
                      </a:lnTo>
                      <a:lnTo>
                        <a:pt x="548640" y="904621"/>
                      </a:lnTo>
                      <a:lnTo>
                        <a:pt x="50038" y="705866"/>
                      </a:lnTo>
                      <a:lnTo>
                        <a:pt x="577850" y="818007"/>
                      </a:lnTo>
                      <a:lnTo>
                        <a:pt x="124333" y="538861"/>
                      </a:lnTo>
                      <a:lnTo>
                        <a:pt x="623062" y="737616"/>
                      </a:lnTo>
                      <a:lnTo>
                        <a:pt x="229235" y="386461"/>
                      </a:lnTo>
                      <a:lnTo>
                        <a:pt x="682752" y="665607"/>
                      </a:lnTo>
                      <a:lnTo>
                        <a:pt x="362077" y="254762"/>
                      </a:lnTo>
                      <a:lnTo>
                        <a:pt x="754634" y="605917"/>
                      </a:lnTo>
                      <a:lnTo>
                        <a:pt x="516890" y="146304"/>
                      </a:lnTo>
                      <a:lnTo>
                        <a:pt x="837565" y="558292"/>
                      </a:lnTo>
                      <a:lnTo>
                        <a:pt x="690118" y="67056"/>
                      </a:lnTo>
                      <a:lnTo>
                        <a:pt x="927862" y="526669"/>
                      </a:lnTo>
                      <a:lnTo>
                        <a:pt x="875411" y="18288"/>
                      </a:lnTo>
                      <a:lnTo>
                        <a:pt x="1021715" y="509524"/>
                      </a:lnTo>
                      <a:lnTo>
                        <a:pt x="1066800" y="0"/>
                      </a:lnTo>
                      <a:lnTo>
                        <a:pt x="1116838" y="509524"/>
                      </a:lnTo>
                      <a:lnTo>
                        <a:pt x="1258189" y="15748"/>
                      </a:lnTo>
                      <a:lnTo>
                        <a:pt x="1211834" y="525399"/>
                      </a:lnTo>
                      <a:lnTo>
                        <a:pt x="1444752" y="63373"/>
                      </a:lnTo>
                      <a:lnTo>
                        <a:pt x="1302131" y="557149"/>
                      </a:lnTo>
                      <a:lnTo>
                        <a:pt x="1617853" y="141351"/>
                      </a:lnTo>
                      <a:lnTo>
                        <a:pt x="1385062" y="602234"/>
                      </a:lnTo>
                      <a:lnTo>
                        <a:pt x="1775206" y="247396"/>
                      </a:lnTo>
                      <a:lnTo>
                        <a:pt x="1458214" y="661924"/>
                      </a:lnTo>
                      <a:lnTo>
                        <a:pt x="1908048" y="377952"/>
                      </a:lnTo>
                      <a:lnTo>
                        <a:pt x="1519174" y="732663"/>
                      </a:lnTo>
                      <a:lnTo>
                        <a:pt x="2015363" y="529082"/>
                      </a:lnTo>
                      <a:lnTo>
                        <a:pt x="1564259" y="813181"/>
                      </a:lnTo>
                      <a:lnTo>
                        <a:pt x="2092198" y="696087"/>
                      </a:lnTo>
                      <a:lnTo>
                        <a:pt x="1594739" y="898525"/>
                      </a:lnTo>
                      <a:lnTo>
                        <a:pt x="2136013" y="872871"/>
                      </a:lnTo>
                      <a:lnTo>
                        <a:pt x="1608074" y="988695"/>
                      </a:lnTo>
                      <a:lnTo>
                        <a:pt x="2145792" y="1054608"/>
                      </a:lnTo>
                      <a:lnTo>
                        <a:pt x="1604518" y="1080135"/>
                      </a:lnTo>
                      <a:lnTo>
                        <a:pt x="2120138" y="1233805"/>
                      </a:lnTo>
                      <a:lnTo>
                        <a:pt x="1583690" y="1167892"/>
                      </a:lnTo>
                      <a:close/>
                    </a:path>
                  </a:pathLst>
                </a:custGeom>
                <a:solidFill>
                  <a:srgbClr val="2D96FF"/>
                </a:solidFill>
                <a:ln w="0" cap="flat" cmpd="sng" algn="ctr">
                  <a:solidFill>
                    <a:srgbClr val="2D96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2638044" y="2547874"/>
                  <a:ext cx="573025" cy="11289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3025" h="1128904">
                      <a:moveTo>
                        <a:pt x="573024" y="6096"/>
                      </a:moveTo>
                      <a:lnTo>
                        <a:pt x="573024" y="69469"/>
                      </a:lnTo>
                      <a:lnTo>
                        <a:pt x="69469" y="1071626"/>
                      </a:lnTo>
                      <a:lnTo>
                        <a:pt x="12192" y="1117981"/>
                      </a:lnTo>
                      <a:lnTo>
                        <a:pt x="0" y="1128903"/>
                      </a:lnTo>
                      <a:lnTo>
                        <a:pt x="13462" y="1018032"/>
                      </a:lnTo>
                      <a:lnTo>
                        <a:pt x="48768" y="950976"/>
                      </a:lnTo>
                      <a:lnTo>
                        <a:pt x="104902" y="846074"/>
                      </a:lnTo>
                      <a:lnTo>
                        <a:pt x="138938" y="779018"/>
                      </a:lnTo>
                      <a:lnTo>
                        <a:pt x="308483" y="460756"/>
                      </a:lnTo>
                      <a:lnTo>
                        <a:pt x="352298" y="375412"/>
                      </a:lnTo>
                      <a:lnTo>
                        <a:pt x="397510" y="292608"/>
                      </a:lnTo>
                      <a:lnTo>
                        <a:pt x="552323" y="0"/>
                      </a:lnTo>
                      <a:close/>
                    </a:path>
                  </a:pathLst>
                </a:custGeom>
                <a:solidFill>
                  <a:srgbClr val="F93F16"/>
                </a:solidFill>
                <a:ln w="0" cap="flat" cmpd="sng" algn="ctr">
                  <a:solidFill>
                    <a:srgbClr val="F93F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3623183" y="2645410"/>
                  <a:ext cx="109729" cy="10106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729" h="1010667">
                      <a:moveTo>
                        <a:pt x="84074" y="8509"/>
                      </a:moveTo>
                      <a:lnTo>
                        <a:pt x="109728" y="0"/>
                      </a:lnTo>
                      <a:lnTo>
                        <a:pt x="57277" y="1010666"/>
                      </a:lnTo>
                      <a:lnTo>
                        <a:pt x="8509" y="975360"/>
                      </a:lnTo>
                      <a:lnTo>
                        <a:pt x="6096" y="976503"/>
                      </a:lnTo>
                      <a:lnTo>
                        <a:pt x="4826" y="978916"/>
                      </a:lnTo>
                      <a:lnTo>
                        <a:pt x="0" y="981456"/>
                      </a:lnTo>
                      <a:lnTo>
                        <a:pt x="79248" y="149860"/>
                      </a:lnTo>
                      <a:close/>
                    </a:path>
                  </a:pathLst>
                </a:custGeom>
                <a:solidFill>
                  <a:srgbClr val="F93F16"/>
                </a:solidFill>
                <a:ln w="0" cap="flat" cmpd="sng" algn="ctr">
                  <a:solidFill>
                    <a:srgbClr val="F93F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3229356" y="2356358"/>
                  <a:ext cx="571755" cy="1451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755" h="145162">
                      <a:moveTo>
                        <a:pt x="569341" y="82931"/>
                      </a:moveTo>
                      <a:lnTo>
                        <a:pt x="513334" y="110998"/>
                      </a:lnTo>
                      <a:lnTo>
                        <a:pt x="510794" y="145161"/>
                      </a:lnTo>
                      <a:lnTo>
                        <a:pt x="447421" y="143891"/>
                      </a:lnTo>
                      <a:lnTo>
                        <a:pt x="351155" y="139065"/>
                      </a:lnTo>
                      <a:lnTo>
                        <a:pt x="223139" y="129286"/>
                      </a:lnTo>
                      <a:lnTo>
                        <a:pt x="159766" y="125603"/>
                      </a:lnTo>
                      <a:lnTo>
                        <a:pt x="63373" y="119507"/>
                      </a:lnTo>
                      <a:lnTo>
                        <a:pt x="0" y="118364"/>
                      </a:lnTo>
                      <a:lnTo>
                        <a:pt x="40259" y="41529"/>
                      </a:lnTo>
                      <a:lnTo>
                        <a:pt x="46355" y="34163"/>
                      </a:lnTo>
                      <a:lnTo>
                        <a:pt x="53594" y="29337"/>
                      </a:lnTo>
                      <a:lnTo>
                        <a:pt x="70739" y="23241"/>
                      </a:lnTo>
                      <a:lnTo>
                        <a:pt x="82931" y="20828"/>
                      </a:lnTo>
                      <a:lnTo>
                        <a:pt x="89027" y="20828"/>
                      </a:lnTo>
                      <a:lnTo>
                        <a:pt x="135382" y="3683"/>
                      </a:lnTo>
                      <a:lnTo>
                        <a:pt x="160909" y="0"/>
                      </a:lnTo>
                      <a:lnTo>
                        <a:pt x="195072" y="2540"/>
                      </a:lnTo>
                      <a:lnTo>
                        <a:pt x="248666" y="11049"/>
                      </a:lnTo>
                      <a:lnTo>
                        <a:pt x="296291" y="13462"/>
                      </a:lnTo>
                      <a:lnTo>
                        <a:pt x="343789" y="9779"/>
                      </a:lnTo>
                      <a:lnTo>
                        <a:pt x="351155" y="7366"/>
                      </a:lnTo>
                      <a:lnTo>
                        <a:pt x="392557" y="4953"/>
                      </a:lnTo>
                      <a:lnTo>
                        <a:pt x="425450" y="6096"/>
                      </a:lnTo>
                      <a:lnTo>
                        <a:pt x="475488" y="18288"/>
                      </a:lnTo>
                      <a:lnTo>
                        <a:pt x="510794" y="39116"/>
                      </a:lnTo>
                      <a:lnTo>
                        <a:pt x="513334" y="41529"/>
                      </a:lnTo>
                      <a:lnTo>
                        <a:pt x="537718" y="45212"/>
                      </a:lnTo>
                      <a:lnTo>
                        <a:pt x="554736" y="51308"/>
                      </a:lnTo>
                      <a:lnTo>
                        <a:pt x="564515" y="57404"/>
                      </a:lnTo>
                      <a:lnTo>
                        <a:pt x="570611" y="64643"/>
                      </a:lnTo>
                      <a:lnTo>
                        <a:pt x="571754" y="72009"/>
                      </a:lnTo>
                      <a:lnTo>
                        <a:pt x="571754" y="78105"/>
                      </a:lnTo>
                      <a:lnTo>
                        <a:pt x="570611" y="81788"/>
                      </a:lnTo>
                      <a:close/>
                    </a:path>
                  </a:pathLst>
                </a:custGeom>
                <a:solidFill>
                  <a:srgbClr val="F93F16"/>
                </a:solidFill>
                <a:ln w="0" cap="flat" cmpd="sng" algn="ctr">
                  <a:solidFill>
                    <a:srgbClr val="F93F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2707513" y="2474722"/>
                  <a:ext cx="1032638" cy="11630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32638" h="1163067">
                      <a:moveTo>
                        <a:pt x="482854" y="73152"/>
                      </a:moveTo>
                      <a:lnTo>
                        <a:pt x="521843" y="0"/>
                      </a:lnTo>
                      <a:lnTo>
                        <a:pt x="585216" y="1143"/>
                      </a:lnTo>
                      <a:lnTo>
                        <a:pt x="713232" y="9652"/>
                      </a:lnTo>
                      <a:lnTo>
                        <a:pt x="776605" y="13335"/>
                      </a:lnTo>
                      <a:lnTo>
                        <a:pt x="872998" y="20701"/>
                      </a:lnTo>
                      <a:lnTo>
                        <a:pt x="1001014" y="26797"/>
                      </a:lnTo>
                      <a:lnTo>
                        <a:pt x="1032637" y="26797"/>
                      </a:lnTo>
                      <a:lnTo>
                        <a:pt x="1027811" y="110871"/>
                      </a:lnTo>
                      <a:lnTo>
                        <a:pt x="1025398" y="170688"/>
                      </a:lnTo>
                      <a:lnTo>
                        <a:pt x="999744" y="179197"/>
                      </a:lnTo>
                      <a:lnTo>
                        <a:pt x="994918" y="320548"/>
                      </a:lnTo>
                      <a:lnTo>
                        <a:pt x="915670" y="1152144"/>
                      </a:lnTo>
                      <a:lnTo>
                        <a:pt x="903478" y="1156970"/>
                      </a:lnTo>
                      <a:lnTo>
                        <a:pt x="879094" y="1160653"/>
                      </a:lnTo>
                      <a:lnTo>
                        <a:pt x="855853" y="1158240"/>
                      </a:lnTo>
                      <a:lnTo>
                        <a:pt x="842518" y="1154557"/>
                      </a:lnTo>
                      <a:lnTo>
                        <a:pt x="840105" y="1153287"/>
                      </a:lnTo>
                      <a:lnTo>
                        <a:pt x="834009" y="1143508"/>
                      </a:lnTo>
                      <a:lnTo>
                        <a:pt x="814451" y="1121664"/>
                      </a:lnTo>
                      <a:lnTo>
                        <a:pt x="776605" y="1097280"/>
                      </a:lnTo>
                      <a:lnTo>
                        <a:pt x="748665" y="1088644"/>
                      </a:lnTo>
                      <a:lnTo>
                        <a:pt x="697357" y="1083818"/>
                      </a:lnTo>
                      <a:lnTo>
                        <a:pt x="665734" y="1089914"/>
                      </a:lnTo>
                      <a:lnTo>
                        <a:pt x="635254" y="1102106"/>
                      </a:lnTo>
                      <a:lnTo>
                        <a:pt x="566928" y="1143508"/>
                      </a:lnTo>
                      <a:lnTo>
                        <a:pt x="552323" y="1150874"/>
                      </a:lnTo>
                      <a:lnTo>
                        <a:pt x="523113" y="1160653"/>
                      </a:lnTo>
                      <a:lnTo>
                        <a:pt x="507238" y="1163066"/>
                      </a:lnTo>
                      <a:lnTo>
                        <a:pt x="473075" y="1160653"/>
                      </a:lnTo>
                      <a:lnTo>
                        <a:pt x="415798" y="1144778"/>
                      </a:lnTo>
                      <a:lnTo>
                        <a:pt x="360934" y="1125220"/>
                      </a:lnTo>
                      <a:lnTo>
                        <a:pt x="342646" y="1121664"/>
                      </a:lnTo>
                      <a:lnTo>
                        <a:pt x="292608" y="1125220"/>
                      </a:lnTo>
                      <a:lnTo>
                        <a:pt x="224409" y="1133856"/>
                      </a:lnTo>
                      <a:lnTo>
                        <a:pt x="152400" y="1132586"/>
                      </a:lnTo>
                      <a:lnTo>
                        <a:pt x="112141" y="1126490"/>
                      </a:lnTo>
                      <a:lnTo>
                        <a:pt x="93853" y="1117981"/>
                      </a:lnTo>
                      <a:lnTo>
                        <a:pt x="74422" y="1113028"/>
                      </a:lnTo>
                      <a:lnTo>
                        <a:pt x="62230" y="1111885"/>
                      </a:lnTo>
                      <a:lnTo>
                        <a:pt x="50038" y="1114298"/>
                      </a:lnTo>
                      <a:lnTo>
                        <a:pt x="17145" y="1131316"/>
                      </a:lnTo>
                      <a:lnTo>
                        <a:pt x="0" y="1144778"/>
                      </a:lnTo>
                      <a:lnTo>
                        <a:pt x="503555" y="142621"/>
                      </a:lnTo>
                      <a:lnTo>
                        <a:pt x="503555" y="79248"/>
                      </a:lnTo>
                      <a:close/>
                    </a:path>
                  </a:pathLst>
                </a:custGeom>
                <a:solidFill>
                  <a:srgbClr val="C60C00"/>
                </a:solidFill>
                <a:ln w="0" cap="flat" cmpd="sng" algn="ctr">
                  <a:solidFill>
                    <a:srgbClr val="C60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3461004" y="2403983"/>
                  <a:ext cx="176785" cy="414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6785" h="41403">
                      <a:moveTo>
                        <a:pt x="0" y="23114"/>
                      </a:moveTo>
                      <a:lnTo>
                        <a:pt x="7366" y="14605"/>
                      </a:lnTo>
                      <a:lnTo>
                        <a:pt x="19558" y="7239"/>
                      </a:lnTo>
                      <a:lnTo>
                        <a:pt x="35306" y="1143"/>
                      </a:lnTo>
                      <a:lnTo>
                        <a:pt x="59690" y="0"/>
                      </a:lnTo>
                      <a:lnTo>
                        <a:pt x="90170" y="3683"/>
                      </a:lnTo>
                      <a:lnTo>
                        <a:pt x="129286" y="15875"/>
                      </a:lnTo>
                      <a:lnTo>
                        <a:pt x="176784" y="38989"/>
                      </a:lnTo>
                      <a:lnTo>
                        <a:pt x="115824" y="41402"/>
                      </a:lnTo>
                      <a:lnTo>
                        <a:pt x="58547" y="365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3457321" y="3033014"/>
                  <a:ext cx="167006" cy="5669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7006" h="566929">
                      <a:moveTo>
                        <a:pt x="84201" y="566928"/>
                      </a:moveTo>
                      <a:lnTo>
                        <a:pt x="48768" y="545084"/>
                      </a:lnTo>
                      <a:lnTo>
                        <a:pt x="0" y="525526"/>
                      </a:lnTo>
                      <a:lnTo>
                        <a:pt x="146304" y="11049"/>
                      </a:lnTo>
                      <a:lnTo>
                        <a:pt x="154813" y="1270"/>
                      </a:lnTo>
                      <a:lnTo>
                        <a:pt x="162179" y="0"/>
                      </a:lnTo>
                      <a:lnTo>
                        <a:pt x="165862" y="2540"/>
                      </a:lnTo>
                      <a:lnTo>
                        <a:pt x="167005" y="3683"/>
                      </a:lnTo>
                      <a:close/>
                    </a:path>
                  </a:pathLst>
                </a:custGeom>
                <a:solidFill>
                  <a:srgbClr val="F93F16"/>
                </a:solidFill>
                <a:ln w="0" cap="flat" cmpd="sng" algn="ctr">
                  <a:solidFill>
                    <a:srgbClr val="F93F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3153791" y="3023362"/>
                  <a:ext cx="483998" cy="6534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3998" h="653416">
                      <a:moveTo>
                        <a:pt x="89027" y="0"/>
                      </a:moveTo>
                      <a:lnTo>
                        <a:pt x="354711" y="75565"/>
                      </a:lnTo>
                      <a:lnTo>
                        <a:pt x="327914" y="138938"/>
                      </a:lnTo>
                      <a:lnTo>
                        <a:pt x="329184" y="138938"/>
                      </a:lnTo>
                      <a:lnTo>
                        <a:pt x="414528" y="159639"/>
                      </a:lnTo>
                      <a:lnTo>
                        <a:pt x="437642" y="168148"/>
                      </a:lnTo>
                      <a:lnTo>
                        <a:pt x="454787" y="179197"/>
                      </a:lnTo>
                      <a:lnTo>
                        <a:pt x="468122" y="192532"/>
                      </a:lnTo>
                      <a:lnTo>
                        <a:pt x="480314" y="220599"/>
                      </a:lnTo>
                      <a:lnTo>
                        <a:pt x="483997" y="240157"/>
                      </a:lnTo>
                      <a:lnTo>
                        <a:pt x="483997" y="242570"/>
                      </a:lnTo>
                      <a:lnTo>
                        <a:pt x="437642" y="318135"/>
                      </a:lnTo>
                      <a:lnTo>
                        <a:pt x="380365" y="392557"/>
                      </a:lnTo>
                      <a:lnTo>
                        <a:pt x="318135" y="462026"/>
                      </a:lnTo>
                      <a:lnTo>
                        <a:pt x="254762" y="524256"/>
                      </a:lnTo>
                      <a:lnTo>
                        <a:pt x="196215" y="576580"/>
                      </a:lnTo>
                      <a:lnTo>
                        <a:pt x="129159" y="632714"/>
                      </a:lnTo>
                      <a:lnTo>
                        <a:pt x="102362" y="653415"/>
                      </a:lnTo>
                      <a:lnTo>
                        <a:pt x="123063" y="586359"/>
                      </a:lnTo>
                      <a:lnTo>
                        <a:pt x="145034" y="522986"/>
                      </a:lnTo>
                      <a:lnTo>
                        <a:pt x="169418" y="464439"/>
                      </a:lnTo>
                      <a:lnTo>
                        <a:pt x="214503" y="368173"/>
                      </a:lnTo>
                      <a:lnTo>
                        <a:pt x="247523" y="305943"/>
                      </a:lnTo>
                      <a:lnTo>
                        <a:pt x="89027" y="298704"/>
                      </a:lnTo>
                      <a:lnTo>
                        <a:pt x="56007" y="286512"/>
                      </a:lnTo>
                      <a:lnTo>
                        <a:pt x="31623" y="269367"/>
                      </a:lnTo>
                      <a:lnTo>
                        <a:pt x="14605" y="249936"/>
                      </a:lnTo>
                      <a:lnTo>
                        <a:pt x="3683" y="227965"/>
                      </a:lnTo>
                      <a:lnTo>
                        <a:pt x="0" y="204724"/>
                      </a:lnTo>
                      <a:lnTo>
                        <a:pt x="0" y="179197"/>
                      </a:lnTo>
                      <a:lnTo>
                        <a:pt x="13335" y="128016"/>
                      </a:lnTo>
                      <a:lnTo>
                        <a:pt x="35306" y="79248"/>
                      </a:lnTo>
                      <a:lnTo>
                        <a:pt x="80391" y="10922"/>
                      </a:lnTo>
                      <a:lnTo>
                        <a:pt x="86487" y="24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2145538" y="2358898"/>
                  <a:ext cx="740030" cy="1986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0030" h="198629">
                      <a:moveTo>
                        <a:pt x="740029" y="198628"/>
                      </a:moveTo>
                      <a:lnTo>
                        <a:pt x="0" y="198628"/>
                      </a:lnTo>
                      <a:lnTo>
                        <a:pt x="0" y="176784"/>
                      </a:lnTo>
                      <a:lnTo>
                        <a:pt x="3556" y="163322"/>
                      </a:lnTo>
                      <a:lnTo>
                        <a:pt x="9652" y="149860"/>
                      </a:lnTo>
                      <a:lnTo>
                        <a:pt x="19431" y="138938"/>
                      </a:lnTo>
                      <a:lnTo>
                        <a:pt x="35306" y="130429"/>
                      </a:lnTo>
                      <a:lnTo>
                        <a:pt x="57277" y="128016"/>
                      </a:lnTo>
                      <a:lnTo>
                        <a:pt x="60960" y="109728"/>
                      </a:lnTo>
                      <a:lnTo>
                        <a:pt x="76708" y="73152"/>
                      </a:lnTo>
                      <a:lnTo>
                        <a:pt x="92583" y="57277"/>
                      </a:lnTo>
                      <a:lnTo>
                        <a:pt x="114554" y="47498"/>
                      </a:lnTo>
                      <a:lnTo>
                        <a:pt x="143764" y="46228"/>
                      </a:lnTo>
                      <a:lnTo>
                        <a:pt x="182880" y="58420"/>
                      </a:lnTo>
                      <a:lnTo>
                        <a:pt x="187706" y="45085"/>
                      </a:lnTo>
                      <a:lnTo>
                        <a:pt x="196215" y="31623"/>
                      </a:lnTo>
                      <a:lnTo>
                        <a:pt x="208407" y="18288"/>
                      </a:lnTo>
                      <a:lnTo>
                        <a:pt x="225552" y="6096"/>
                      </a:lnTo>
                      <a:lnTo>
                        <a:pt x="247396" y="0"/>
                      </a:lnTo>
                      <a:lnTo>
                        <a:pt x="276733" y="1143"/>
                      </a:lnTo>
                      <a:lnTo>
                        <a:pt x="312039" y="12192"/>
                      </a:lnTo>
                      <a:lnTo>
                        <a:pt x="346202" y="52324"/>
                      </a:lnTo>
                      <a:lnTo>
                        <a:pt x="347472" y="48768"/>
                      </a:lnTo>
                      <a:lnTo>
                        <a:pt x="358394" y="30480"/>
                      </a:lnTo>
                      <a:lnTo>
                        <a:pt x="370586" y="20701"/>
                      </a:lnTo>
                      <a:lnTo>
                        <a:pt x="386461" y="12192"/>
                      </a:lnTo>
                      <a:lnTo>
                        <a:pt x="407162" y="8509"/>
                      </a:lnTo>
                      <a:lnTo>
                        <a:pt x="433959" y="12192"/>
                      </a:lnTo>
                      <a:lnTo>
                        <a:pt x="466852" y="24384"/>
                      </a:lnTo>
                      <a:lnTo>
                        <a:pt x="476631" y="35306"/>
                      </a:lnTo>
                      <a:lnTo>
                        <a:pt x="482727" y="48768"/>
                      </a:lnTo>
                      <a:lnTo>
                        <a:pt x="485140" y="64516"/>
                      </a:lnTo>
                      <a:lnTo>
                        <a:pt x="488823" y="62103"/>
                      </a:lnTo>
                      <a:lnTo>
                        <a:pt x="515620" y="53594"/>
                      </a:lnTo>
                      <a:lnTo>
                        <a:pt x="533908" y="51181"/>
                      </a:lnTo>
                      <a:lnTo>
                        <a:pt x="552196" y="52324"/>
                      </a:lnTo>
                      <a:lnTo>
                        <a:pt x="570484" y="62103"/>
                      </a:lnTo>
                      <a:lnTo>
                        <a:pt x="585216" y="80391"/>
                      </a:lnTo>
                      <a:lnTo>
                        <a:pt x="596138" y="110871"/>
                      </a:lnTo>
                      <a:lnTo>
                        <a:pt x="598551" y="110871"/>
                      </a:lnTo>
                      <a:lnTo>
                        <a:pt x="605917" y="109728"/>
                      </a:lnTo>
                      <a:lnTo>
                        <a:pt x="626618" y="113284"/>
                      </a:lnTo>
                      <a:lnTo>
                        <a:pt x="637540" y="119380"/>
                      </a:lnTo>
                      <a:lnTo>
                        <a:pt x="646176" y="128016"/>
                      </a:lnTo>
                      <a:lnTo>
                        <a:pt x="652272" y="142621"/>
                      </a:lnTo>
                      <a:lnTo>
                        <a:pt x="653415" y="163322"/>
                      </a:lnTo>
                      <a:lnTo>
                        <a:pt x="655828" y="160909"/>
                      </a:lnTo>
                      <a:lnTo>
                        <a:pt x="674116" y="149860"/>
                      </a:lnTo>
                      <a:lnTo>
                        <a:pt x="687578" y="146304"/>
                      </a:lnTo>
                      <a:lnTo>
                        <a:pt x="702183" y="146304"/>
                      </a:lnTo>
                      <a:lnTo>
                        <a:pt x="716788" y="153543"/>
                      </a:lnTo>
                      <a:lnTo>
                        <a:pt x="728980" y="1706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2245487" y="2422271"/>
                  <a:ext cx="485268" cy="130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5268" h="130430">
                      <a:moveTo>
                        <a:pt x="485267" y="130429"/>
                      </a:moveTo>
                      <a:lnTo>
                        <a:pt x="0" y="130429"/>
                      </a:lnTo>
                      <a:lnTo>
                        <a:pt x="0" y="115824"/>
                      </a:lnTo>
                      <a:lnTo>
                        <a:pt x="2413" y="107315"/>
                      </a:lnTo>
                      <a:lnTo>
                        <a:pt x="6096" y="99949"/>
                      </a:lnTo>
                      <a:lnTo>
                        <a:pt x="13335" y="92583"/>
                      </a:lnTo>
                      <a:lnTo>
                        <a:pt x="23114" y="87757"/>
                      </a:lnTo>
                      <a:lnTo>
                        <a:pt x="37719" y="85344"/>
                      </a:lnTo>
                      <a:lnTo>
                        <a:pt x="37719" y="81661"/>
                      </a:lnTo>
                      <a:lnTo>
                        <a:pt x="49911" y="48768"/>
                      </a:lnTo>
                      <a:lnTo>
                        <a:pt x="60960" y="38989"/>
                      </a:lnTo>
                      <a:lnTo>
                        <a:pt x="74295" y="31623"/>
                      </a:lnTo>
                      <a:lnTo>
                        <a:pt x="93853" y="31623"/>
                      </a:lnTo>
                      <a:lnTo>
                        <a:pt x="119507" y="38989"/>
                      </a:lnTo>
                      <a:lnTo>
                        <a:pt x="128016" y="20701"/>
                      </a:lnTo>
                      <a:lnTo>
                        <a:pt x="136525" y="12192"/>
                      </a:lnTo>
                      <a:lnTo>
                        <a:pt x="147447" y="4826"/>
                      </a:lnTo>
                      <a:lnTo>
                        <a:pt x="162179" y="0"/>
                      </a:lnTo>
                      <a:lnTo>
                        <a:pt x="181610" y="1143"/>
                      </a:lnTo>
                      <a:lnTo>
                        <a:pt x="204851" y="8509"/>
                      </a:lnTo>
                      <a:lnTo>
                        <a:pt x="226695" y="35306"/>
                      </a:lnTo>
                      <a:lnTo>
                        <a:pt x="235331" y="20701"/>
                      </a:lnTo>
                      <a:lnTo>
                        <a:pt x="242570" y="14605"/>
                      </a:lnTo>
                      <a:lnTo>
                        <a:pt x="253619" y="8509"/>
                      </a:lnTo>
                      <a:lnTo>
                        <a:pt x="266954" y="6096"/>
                      </a:lnTo>
                      <a:lnTo>
                        <a:pt x="284099" y="8509"/>
                      </a:lnTo>
                      <a:lnTo>
                        <a:pt x="305943" y="15875"/>
                      </a:lnTo>
                      <a:lnTo>
                        <a:pt x="308483" y="18288"/>
                      </a:lnTo>
                      <a:lnTo>
                        <a:pt x="312039" y="23114"/>
                      </a:lnTo>
                      <a:lnTo>
                        <a:pt x="315722" y="31623"/>
                      </a:lnTo>
                      <a:lnTo>
                        <a:pt x="318135" y="42672"/>
                      </a:lnTo>
                      <a:lnTo>
                        <a:pt x="327914" y="37719"/>
                      </a:lnTo>
                      <a:lnTo>
                        <a:pt x="337693" y="35306"/>
                      </a:lnTo>
                      <a:lnTo>
                        <a:pt x="349885" y="34163"/>
                      </a:lnTo>
                      <a:lnTo>
                        <a:pt x="362077" y="35306"/>
                      </a:lnTo>
                      <a:lnTo>
                        <a:pt x="374269" y="41402"/>
                      </a:lnTo>
                      <a:lnTo>
                        <a:pt x="384048" y="53594"/>
                      </a:lnTo>
                      <a:lnTo>
                        <a:pt x="390144" y="73152"/>
                      </a:lnTo>
                      <a:lnTo>
                        <a:pt x="403479" y="73152"/>
                      </a:lnTo>
                      <a:lnTo>
                        <a:pt x="410845" y="74295"/>
                      </a:lnTo>
                      <a:lnTo>
                        <a:pt x="418211" y="77978"/>
                      </a:lnTo>
                      <a:lnTo>
                        <a:pt x="423037" y="84074"/>
                      </a:lnTo>
                      <a:lnTo>
                        <a:pt x="427863" y="93853"/>
                      </a:lnTo>
                      <a:lnTo>
                        <a:pt x="427863" y="107315"/>
                      </a:lnTo>
                      <a:lnTo>
                        <a:pt x="429133" y="106045"/>
                      </a:lnTo>
                      <a:lnTo>
                        <a:pt x="441325" y="98679"/>
                      </a:lnTo>
                      <a:lnTo>
                        <a:pt x="451104" y="96266"/>
                      </a:lnTo>
                      <a:lnTo>
                        <a:pt x="459613" y="96266"/>
                      </a:lnTo>
                      <a:lnTo>
                        <a:pt x="469392" y="101219"/>
                      </a:lnTo>
                      <a:lnTo>
                        <a:pt x="477901" y="112141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0" cap="flat" cmpd="sng" algn="ctr">
                  <a:solidFill>
                    <a:srgbClr val="D8D8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3548761" y="3903599"/>
                  <a:ext cx="630302" cy="1694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0302" h="169419">
                      <a:moveTo>
                        <a:pt x="630301" y="169418"/>
                      </a:moveTo>
                      <a:lnTo>
                        <a:pt x="0" y="169418"/>
                      </a:lnTo>
                      <a:lnTo>
                        <a:pt x="0" y="159639"/>
                      </a:lnTo>
                      <a:lnTo>
                        <a:pt x="3683" y="138938"/>
                      </a:lnTo>
                      <a:lnTo>
                        <a:pt x="8509" y="129159"/>
                      </a:lnTo>
                      <a:lnTo>
                        <a:pt x="18288" y="119507"/>
                      </a:lnTo>
                      <a:lnTo>
                        <a:pt x="31750" y="112141"/>
                      </a:lnTo>
                      <a:lnTo>
                        <a:pt x="50038" y="109728"/>
                      </a:lnTo>
                      <a:lnTo>
                        <a:pt x="50038" y="104775"/>
                      </a:lnTo>
                      <a:lnTo>
                        <a:pt x="57277" y="79248"/>
                      </a:lnTo>
                      <a:lnTo>
                        <a:pt x="65913" y="63373"/>
                      </a:lnTo>
                      <a:lnTo>
                        <a:pt x="79248" y="49911"/>
                      </a:lnTo>
                      <a:lnTo>
                        <a:pt x="97536" y="40259"/>
                      </a:lnTo>
                      <a:lnTo>
                        <a:pt x="123190" y="40259"/>
                      </a:lnTo>
                      <a:lnTo>
                        <a:pt x="156083" y="49911"/>
                      </a:lnTo>
                      <a:lnTo>
                        <a:pt x="157353" y="46355"/>
                      </a:lnTo>
                      <a:lnTo>
                        <a:pt x="167005" y="26797"/>
                      </a:lnTo>
                      <a:lnTo>
                        <a:pt x="178054" y="15875"/>
                      </a:lnTo>
                      <a:lnTo>
                        <a:pt x="192659" y="6096"/>
                      </a:lnTo>
                      <a:lnTo>
                        <a:pt x="212217" y="0"/>
                      </a:lnTo>
                      <a:lnTo>
                        <a:pt x="236601" y="1143"/>
                      </a:lnTo>
                      <a:lnTo>
                        <a:pt x="267081" y="10922"/>
                      </a:lnTo>
                      <a:lnTo>
                        <a:pt x="295021" y="45085"/>
                      </a:lnTo>
                      <a:lnTo>
                        <a:pt x="299974" y="35306"/>
                      </a:lnTo>
                      <a:lnTo>
                        <a:pt x="306070" y="26797"/>
                      </a:lnTo>
                      <a:lnTo>
                        <a:pt x="315849" y="18288"/>
                      </a:lnTo>
                      <a:lnTo>
                        <a:pt x="329184" y="10922"/>
                      </a:lnTo>
                      <a:lnTo>
                        <a:pt x="347472" y="7239"/>
                      </a:lnTo>
                      <a:lnTo>
                        <a:pt x="369443" y="9779"/>
                      </a:lnTo>
                      <a:lnTo>
                        <a:pt x="397510" y="20701"/>
                      </a:lnTo>
                      <a:lnTo>
                        <a:pt x="406019" y="30480"/>
                      </a:lnTo>
                      <a:lnTo>
                        <a:pt x="410845" y="41402"/>
                      </a:lnTo>
                      <a:lnTo>
                        <a:pt x="413385" y="54864"/>
                      </a:lnTo>
                      <a:lnTo>
                        <a:pt x="416941" y="53594"/>
                      </a:lnTo>
                      <a:lnTo>
                        <a:pt x="425577" y="48768"/>
                      </a:lnTo>
                      <a:lnTo>
                        <a:pt x="438912" y="45085"/>
                      </a:lnTo>
                      <a:lnTo>
                        <a:pt x="454787" y="43815"/>
                      </a:lnTo>
                      <a:lnTo>
                        <a:pt x="470662" y="45085"/>
                      </a:lnTo>
                      <a:lnTo>
                        <a:pt x="486537" y="53594"/>
                      </a:lnTo>
                      <a:lnTo>
                        <a:pt x="499872" y="69469"/>
                      </a:lnTo>
                      <a:lnTo>
                        <a:pt x="508381" y="95123"/>
                      </a:lnTo>
                      <a:lnTo>
                        <a:pt x="510921" y="95123"/>
                      </a:lnTo>
                      <a:lnTo>
                        <a:pt x="517017" y="93853"/>
                      </a:lnTo>
                      <a:lnTo>
                        <a:pt x="534035" y="96266"/>
                      </a:lnTo>
                      <a:lnTo>
                        <a:pt x="543814" y="101219"/>
                      </a:lnTo>
                      <a:lnTo>
                        <a:pt x="551053" y="109728"/>
                      </a:lnTo>
                      <a:lnTo>
                        <a:pt x="556006" y="121920"/>
                      </a:lnTo>
                      <a:lnTo>
                        <a:pt x="557149" y="138938"/>
                      </a:lnTo>
                      <a:lnTo>
                        <a:pt x="559689" y="136525"/>
                      </a:lnTo>
                      <a:lnTo>
                        <a:pt x="565785" y="132842"/>
                      </a:lnTo>
                      <a:lnTo>
                        <a:pt x="586486" y="124333"/>
                      </a:lnTo>
                      <a:lnTo>
                        <a:pt x="598678" y="125603"/>
                      </a:lnTo>
                      <a:lnTo>
                        <a:pt x="609600" y="131699"/>
                      </a:lnTo>
                      <a:lnTo>
                        <a:pt x="621792" y="1450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3634105" y="3958463"/>
                  <a:ext cx="413386" cy="1108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3386" h="110872">
                      <a:moveTo>
                        <a:pt x="413385" y="110871"/>
                      </a:moveTo>
                      <a:lnTo>
                        <a:pt x="0" y="110871"/>
                      </a:lnTo>
                      <a:lnTo>
                        <a:pt x="0" y="98679"/>
                      </a:lnTo>
                      <a:lnTo>
                        <a:pt x="6096" y="84074"/>
                      </a:lnTo>
                      <a:lnTo>
                        <a:pt x="12192" y="77978"/>
                      </a:lnTo>
                      <a:lnTo>
                        <a:pt x="20701" y="73152"/>
                      </a:lnTo>
                      <a:lnTo>
                        <a:pt x="32893" y="71882"/>
                      </a:lnTo>
                      <a:lnTo>
                        <a:pt x="32893" y="69469"/>
                      </a:lnTo>
                      <a:lnTo>
                        <a:pt x="34163" y="62103"/>
                      </a:lnTo>
                      <a:lnTo>
                        <a:pt x="43942" y="41402"/>
                      </a:lnTo>
                      <a:lnTo>
                        <a:pt x="52451" y="32893"/>
                      </a:lnTo>
                      <a:lnTo>
                        <a:pt x="64643" y="26797"/>
                      </a:lnTo>
                      <a:lnTo>
                        <a:pt x="80518" y="25527"/>
                      </a:lnTo>
                      <a:lnTo>
                        <a:pt x="102489" y="32893"/>
                      </a:lnTo>
                      <a:lnTo>
                        <a:pt x="103632" y="30480"/>
                      </a:lnTo>
                      <a:lnTo>
                        <a:pt x="104902" y="25527"/>
                      </a:lnTo>
                      <a:lnTo>
                        <a:pt x="117094" y="9779"/>
                      </a:lnTo>
                      <a:lnTo>
                        <a:pt x="125603" y="3683"/>
                      </a:lnTo>
                      <a:lnTo>
                        <a:pt x="139065" y="0"/>
                      </a:lnTo>
                      <a:lnTo>
                        <a:pt x="154813" y="0"/>
                      </a:lnTo>
                      <a:lnTo>
                        <a:pt x="174371" y="6096"/>
                      </a:lnTo>
                      <a:lnTo>
                        <a:pt x="193929" y="29210"/>
                      </a:lnTo>
                      <a:lnTo>
                        <a:pt x="195072" y="28067"/>
                      </a:lnTo>
                      <a:lnTo>
                        <a:pt x="196342" y="23114"/>
                      </a:lnTo>
                      <a:lnTo>
                        <a:pt x="201168" y="17018"/>
                      </a:lnTo>
                      <a:lnTo>
                        <a:pt x="215773" y="7239"/>
                      </a:lnTo>
                      <a:lnTo>
                        <a:pt x="226822" y="4826"/>
                      </a:lnTo>
                      <a:lnTo>
                        <a:pt x="241427" y="7239"/>
                      </a:lnTo>
                      <a:lnTo>
                        <a:pt x="259715" y="13335"/>
                      </a:lnTo>
                      <a:lnTo>
                        <a:pt x="265811" y="19431"/>
                      </a:lnTo>
                      <a:lnTo>
                        <a:pt x="269494" y="26797"/>
                      </a:lnTo>
                      <a:lnTo>
                        <a:pt x="270637" y="35306"/>
                      </a:lnTo>
                      <a:lnTo>
                        <a:pt x="287782" y="29210"/>
                      </a:lnTo>
                      <a:lnTo>
                        <a:pt x="297561" y="28067"/>
                      </a:lnTo>
                      <a:lnTo>
                        <a:pt x="308483" y="29210"/>
                      </a:lnTo>
                      <a:lnTo>
                        <a:pt x="318262" y="34163"/>
                      </a:lnTo>
                      <a:lnTo>
                        <a:pt x="326771" y="45085"/>
                      </a:lnTo>
                      <a:lnTo>
                        <a:pt x="332867" y="62103"/>
                      </a:lnTo>
                      <a:lnTo>
                        <a:pt x="349885" y="63373"/>
                      </a:lnTo>
                      <a:lnTo>
                        <a:pt x="360934" y="71882"/>
                      </a:lnTo>
                      <a:lnTo>
                        <a:pt x="364617" y="91440"/>
                      </a:lnTo>
                      <a:lnTo>
                        <a:pt x="365760" y="90170"/>
                      </a:lnTo>
                      <a:lnTo>
                        <a:pt x="370713" y="86487"/>
                      </a:lnTo>
                      <a:lnTo>
                        <a:pt x="384048" y="81661"/>
                      </a:lnTo>
                      <a:lnTo>
                        <a:pt x="392557" y="81661"/>
                      </a:lnTo>
                      <a:lnTo>
                        <a:pt x="399923" y="85344"/>
                      </a:lnTo>
                      <a:lnTo>
                        <a:pt x="407289" y="95123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0" cap="flat" cmpd="sng" algn="ctr">
                  <a:solidFill>
                    <a:srgbClr val="D8D8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2970911" y="2419858"/>
                  <a:ext cx="485268" cy="5412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5268" h="541275">
                      <a:moveTo>
                        <a:pt x="445008" y="19431"/>
                      </a:moveTo>
                      <a:lnTo>
                        <a:pt x="475488" y="48768"/>
                      </a:lnTo>
                      <a:lnTo>
                        <a:pt x="485267" y="82804"/>
                      </a:lnTo>
                      <a:lnTo>
                        <a:pt x="480314" y="118237"/>
                      </a:lnTo>
                      <a:lnTo>
                        <a:pt x="465709" y="153543"/>
                      </a:lnTo>
                      <a:lnTo>
                        <a:pt x="425450" y="210820"/>
                      </a:lnTo>
                      <a:lnTo>
                        <a:pt x="403479" y="235204"/>
                      </a:lnTo>
                      <a:lnTo>
                        <a:pt x="336423" y="214503"/>
                      </a:lnTo>
                      <a:lnTo>
                        <a:pt x="266954" y="201168"/>
                      </a:lnTo>
                      <a:lnTo>
                        <a:pt x="198755" y="190119"/>
                      </a:lnTo>
                      <a:lnTo>
                        <a:pt x="128016" y="180340"/>
                      </a:lnTo>
                      <a:lnTo>
                        <a:pt x="125603" y="180340"/>
                      </a:lnTo>
                      <a:lnTo>
                        <a:pt x="64643" y="494919"/>
                      </a:lnTo>
                      <a:lnTo>
                        <a:pt x="56007" y="541274"/>
                      </a:lnTo>
                      <a:lnTo>
                        <a:pt x="38989" y="485140"/>
                      </a:lnTo>
                      <a:lnTo>
                        <a:pt x="24384" y="425450"/>
                      </a:lnTo>
                      <a:lnTo>
                        <a:pt x="9779" y="354711"/>
                      </a:lnTo>
                      <a:lnTo>
                        <a:pt x="1143" y="277876"/>
                      </a:lnTo>
                      <a:lnTo>
                        <a:pt x="0" y="203581"/>
                      </a:lnTo>
                      <a:lnTo>
                        <a:pt x="13335" y="138938"/>
                      </a:lnTo>
                      <a:lnTo>
                        <a:pt x="42672" y="88900"/>
                      </a:lnTo>
                      <a:lnTo>
                        <a:pt x="102362" y="43815"/>
                      </a:lnTo>
                      <a:lnTo>
                        <a:pt x="167005" y="17018"/>
                      </a:lnTo>
                      <a:lnTo>
                        <a:pt x="234061" y="3556"/>
                      </a:lnTo>
                      <a:lnTo>
                        <a:pt x="298704" y="0"/>
                      </a:lnTo>
                      <a:lnTo>
                        <a:pt x="355981" y="3556"/>
                      </a:lnTo>
                      <a:lnTo>
                        <a:pt x="420624" y="13335"/>
                      </a:lnTo>
                      <a:lnTo>
                        <a:pt x="442595" y="18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3242818" y="2428367"/>
                  <a:ext cx="573025" cy="6838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3025" h="683896">
                      <a:moveTo>
                        <a:pt x="40132" y="143891"/>
                      </a:moveTo>
                      <a:lnTo>
                        <a:pt x="48768" y="109728"/>
                      </a:lnTo>
                      <a:lnTo>
                        <a:pt x="70612" y="65786"/>
                      </a:lnTo>
                      <a:lnTo>
                        <a:pt x="87757" y="43815"/>
                      </a:lnTo>
                      <a:lnTo>
                        <a:pt x="109728" y="24384"/>
                      </a:lnTo>
                      <a:lnTo>
                        <a:pt x="137668" y="10922"/>
                      </a:lnTo>
                      <a:lnTo>
                        <a:pt x="179197" y="2413"/>
                      </a:lnTo>
                      <a:lnTo>
                        <a:pt x="235204" y="0"/>
                      </a:lnTo>
                      <a:lnTo>
                        <a:pt x="299847" y="2413"/>
                      </a:lnTo>
                      <a:lnTo>
                        <a:pt x="368173" y="10922"/>
                      </a:lnTo>
                      <a:lnTo>
                        <a:pt x="435229" y="26797"/>
                      </a:lnTo>
                      <a:lnTo>
                        <a:pt x="493776" y="48768"/>
                      </a:lnTo>
                      <a:lnTo>
                        <a:pt x="537591" y="77978"/>
                      </a:lnTo>
                      <a:lnTo>
                        <a:pt x="552196" y="96266"/>
                      </a:lnTo>
                      <a:lnTo>
                        <a:pt x="561975" y="115824"/>
                      </a:lnTo>
                      <a:lnTo>
                        <a:pt x="571754" y="158496"/>
                      </a:lnTo>
                      <a:lnTo>
                        <a:pt x="573024" y="199898"/>
                      </a:lnTo>
                      <a:lnTo>
                        <a:pt x="566928" y="242570"/>
                      </a:lnTo>
                      <a:lnTo>
                        <a:pt x="554736" y="284099"/>
                      </a:lnTo>
                      <a:lnTo>
                        <a:pt x="536448" y="324231"/>
                      </a:lnTo>
                      <a:lnTo>
                        <a:pt x="483997" y="397383"/>
                      </a:lnTo>
                      <a:lnTo>
                        <a:pt x="429133" y="451104"/>
                      </a:lnTo>
                      <a:lnTo>
                        <a:pt x="370586" y="524256"/>
                      </a:lnTo>
                      <a:lnTo>
                        <a:pt x="312039" y="604647"/>
                      </a:lnTo>
                      <a:lnTo>
                        <a:pt x="265684" y="670560"/>
                      </a:lnTo>
                      <a:lnTo>
                        <a:pt x="196215" y="683895"/>
                      </a:lnTo>
                      <a:lnTo>
                        <a:pt x="137668" y="682752"/>
                      </a:lnTo>
                      <a:lnTo>
                        <a:pt x="92583" y="671703"/>
                      </a:lnTo>
                      <a:lnTo>
                        <a:pt x="56007" y="654685"/>
                      </a:lnTo>
                      <a:lnTo>
                        <a:pt x="20701" y="624205"/>
                      </a:lnTo>
                      <a:lnTo>
                        <a:pt x="3556" y="601091"/>
                      </a:lnTo>
                      <a:lnTo>
                        <a:pt x="1143" y="596138"/>
                      </a:lnTo>
                      <a:lnTo>
                        <a:pt x="0" y="594995"/>
                      </a:lnTo>
                      <a:lnTo>
                        <a:pt x="20701" y="542544"/>
                      </a:lnTo>
                      <a:lnTo>
                        <a:pt x="43815" y="470535"/>
                      </a:lnTo>
                      <a:lnTo>
                        <a:pt x="52324" y="431546"/>
                      </a:lnTo>
                      <a:lnTo>
                        <a:pt x="54864" y="359664"/>
                      </a:lnTo>
                      <a:lnTo>
                        <a:pt x="46228" y="290195"/>
                      </a:lnTo>
                      <a:lnTo>
                        <a:pt x="40132" y="165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3691382" y="2056511"/>
                  <a:ext cx="465837" cy="6339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5837" h="633985">
                      <a:moveTo>
                        <a:pt x="30480" y="425450"/>
                      </a:moveTo>
                      <a:lnTo>
                        <a:pt x="34163" y="424307"/>
                      </a:lnTo>
                      <a:lnTo>
                        <a:pt x="58547" y="413258"/>
                      </a:lnTo>
                      <a:lnTo>
                        <a:pt x="130556" y="372999"/>
                      </a:lnTo>
                      <a:lnTo>
                        <a:pt x="193929" y="330327"/>
                      </a:lnTo>
                      <a:lnTo>
                        <a:pt x="264668" y="271907"/>
                      </a:lnTo>
                      <a:lnTo>
                        <a:pt x="336550" y="198755"/>
                      </a:lnTo>
                      <a:lnTo>
                        <a:pt x="370713" y="156083"/>
                      </a:lnTo>
                      <a:lnTo>
                        <a:pt x="403606" y="108458"/>
                      </a:lnTo>
                      <a:lnTo>
                        <a:pt x="434086" y="56007"/>
                      </a:lnTo>
                      <a:lnTo>
                        <a:pt x="462153" y="0"/>
                      </a:lnTo>
                      <a:lnTo>
                        <a:pt x="463296" y="4826"/>
                      </a:lnTo>
                      <a:lnTo>
                        <a:pt x="465836" y="65786"/>
                      </a:lnTo>
                      <a:lnTo>
                        <a:pt x="460883" y="137795"/>
                      </a:lnTo>
                      <a:lnTo>
                        <a:pt x="454787" y="181610"/>
                      </a:lnTo>
                      <a:lnTo>
                        <a:pt x="442595" y="227965"/>
                      </a:lnTo>
                      <a:lnTo>
                        <a:pt x="426720" y="278003"/>
                      </a:lnTo>
                      <a:lnTo>
                        <a:pt x="404876" y="329184"/>
                      </a:lnTo>
                      <a:lnTo>
                        <a:pt x="375539" y="381635"/>
                      </a:lnTo>
                      <a:lnTo>
                        <a:pt x="338963" y="435229"/>
                      </a:lnTo>
                      <a:lnTo>
                        <a:pt x="293878" y="487680"/>
                      </a:lnTo>
                      <a:lnTo>
                        <a:pt x="239014" y="538861"/>
                      </a:lnTo>
                      <a:lnTo>
                        <a:pt x="175641" y="587629"/>
                      </a:lnTo>
                      <a:lnTo>
                        <a:pt x="100076" y="633984"/>
                      </a:lnTo>
                      <a:lnTo>
                        <a:pt x="92710" y="630301"/>
                      </a:lnTo>
                      <a:lnTo>
                        <a:pt x="75692" y="618109"/>
                      </a:lnTo>
                      <a:lnTo>
                        <a:pt x="29337" y="574167"/>
                      </a:lnTo>
                      <a:lnTo>
                        <a:pt x="9779" y="543687"/>
                      </a:lnTo>
                      <a:lnTo>
                        <a:pt x="0" y="508381"/>
                      </a:lnTo>
                      <a:lnTo>
                        <a:pt x="4953" y="468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3293999" y="2390521"/>
                  <a:ext cx="504699" cy="131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4699" h="131700">
                      <a:moveTo>
                        <a:pt x="0" y="12192"/>
                      </a:moveTo>
                      <a:lnTo>
                        <a:pt x="13335" y="7366"/>
                      </a:lnTo>
                      <a:lnTo>
                        <a:pt x="58547" y="1270"/>
                      </a:lnTo>
                      <a:lnTo>
                        <a:pt x="120650" y="0"/>
                      </a:lnTo>
                      <a:lnTo>
                        <a:pt x="192659" y="2413"/>
                      </a:lnTo>
                      <a:lnTo>
                        <a:pt x="265811" y="7366"/>
                      </a:lnTo>
                      <a:lnTo>
                        <a:pt x="332867" y="13462"/>
                      </a:lnTo>
                      <a:lnTo>
                        <a:pt x="403479" y="20701"/>
                      </a:lnTo>
                      <a:lnTo>
                        <a:pt x="474218" y="28067"/>
                      </a:lnTo>
                      <a:lnTo>
                        <a:pt x="488823" y="32893"/>
                      </a:lnTo>
                      <a:lnTo>
                        <a:pt x="498602" y="40259"/>
                      </a:lnTo>
                      <a:lnTo>
                        <a:pt x="504698" y="48768"/>
                      </a:lnTo>
                      <a:lnTo>
                        <a:pt x="504698" y="58547"/>
                      </a:lnTo>
                      <a:lnTo>
                        <a:pt x="499872" y="67056"/>
                      </a:lnTo>
                      <a:lnTo>
                        <a:pt x="491363" y="75565"/>
                      </a:lnTo>
                      <a:lnTo>
                        <a:pt x="464439" y="90297"/>
                      </a:lnTo>
                      <a:lnTo>
                        <a:pt x="413258" y="106045"/>
                      </a:lnTo>
                      <a:lnTo>
                        <a:pt x="338963" y="123190"/>
                      </a:lnTo>
                      <a:lnTo>
                        <a:pt x="301117" y="130429"/>
                      </a:lnTo>
                      <a:lnTo>
                        <a:pt x="298704" y="131699"/>
                      </a:lnTo>
                      <a:lnTo>
                        <a:pt x="236474" y="124333"/>
                      </a:lnTo>
                      <a:lnTo>
                        <a:pt x="179197" y="107315"/>
                      </a:lnTo>
                      <a:lnTo>
                        <a:pt x="132842" y="85344"/>
                      </a:lnTo>
                      <a:lnTo>
                        <a:pt x="115824" y="74422"/>
                      </a:lnTo>
                      <a:lnTo>
                        <a:pt x="79248" y="45085"/>
                      </a:lnTo>
                      <a:lnTo>
                        <a:pt x="13335" y="17145"/>
                      </a:lnTo>
                      <a:close/>
                    </a:path>
                  </a:pathLst>
                </a:custGeom>
                <a:solidFill>
                  <a:srgbClr val="F93F16"/>
                </a:solidFill>
                <a:ln w="0" cap="flat" cmpd="sng" algn="ctr">
                  <a:solidFill>
                    <a:srgbClr val="F93F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2950210" y="3245231"/>
                  <a:ext cx="416942" cy="6473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6942" h="647320">
                      <a:moveTo>
                        <a:pt x="416941" y="41402"/>
                      </a:moveTo>
                      <a:lnTo>
                        <a:pt x="413258" y="48768"/>
                      </a:lnTo>
                      <a:lnTo>
                        <a:pt x="349885" y="162179"/>
                      </a:lnTo>
                      <a:lnTo>
                        <a:pt x="309626" y="223139"/>
                      </a:lnTo>
                      <a:lnTo>
                        <a:pt x="251079" y="290195"/>
                      </a:lnTo>
                      <a:lnTo>
                        <a:pt x="185293" y="371856"/>
                      </a:lnTo>
                      <a:lnTo>
                        <a:pt x="136525" y="435229"/>
                      </a:lnTo>
                      <a:lnTo>
                        <a:pt x="87757" y="499872"/>
                      </a:lnTo>
                      <a:lnTo>
                        <a:pt x="46228" y="560832"/>
                      </a:lnTo>
                      <a:lnTo>
                        <a:pt x="6096" y="631571"/>
                      </a:lnTo>
                      <a:lnTo>
                        <a:pt x="1143" y="647319"/>
                      </a:lnTo>
                      <a:lnTo>
                        <a:pt x="0" y="618109"/>
                      </a:lnTo>
                      <a:lnTo>
                        <a:pt x="4826" y="543687"/>
                      </a:lnTo>
                      <a:lnTo>
                        <a:pt x="15748" y="476631"/>
                      </a:lnTo>
                      <a:lnTo>
                        <a:pt x="35306" y="401066"/>
                      </a:lnTo>
                      <a:lnTo>
                        <a:pt x="49911" y="360807"/>
                      </a:lnTo>
                      <a:lnTo>
                        <a:pt x="68199" y="321818"/>
                      </a:lnTo>
                      <a:lnTo>
                        <a:pt x="90170" y="282829"/>
                      </a:lnTo>
                      <a:lnTo>
                        <a:pt x="115824" y="244983"/>
                      </a:lnTo>
                      <a:lnTo>
                        <a:pt x="181610" y="174371"/>
                      </a:lnTo>
                      <a:lnTo>
                        <a:pt x="182880" y="168275"/>
                      </a:lnTo>
                      <a:lnTo>
                        <a:pt x="212090" y="74295"/>
                      </a:lnTo>
                      <a:lnTo>
                        <a:pt x="230378" y="14605"/>
                      </a:lnTo>
                      <a:lnTo>
                        <a:pt x="238887" y="7239"/>
                      </a:lnTo>
                      <a:lnTo>
                        <a:pt x="257175" y="2413"/>
                      </a:lnTo>
                      <a:lnTo>
                        <a:pt x="310896" y="0"/>
                      </a:lnTo>
                      <a:lnTo>
                        <a:pt x="371856" y="10922"/>
                      </a:lnTo>
                      <a:lnTo>
                        <a:pt x="397383" y="23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3454908" y="2184527"/>
                  <a:ext cx="227966" cy="2255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966" h="225553">
                      <a:moveTo>
                        <a:pt x="67056" y="167005"/>
                      </a:moveTo>
                      <a:lnTo>
                        <a:pt x="71882" y="179197"/>
                      </a:lnTo>
                      <a:lnTo>
                        <a:pt x="77978" y="190119"/>
                      </a:lnTo>
                      <a:lnTo>
                        <a:pt x="89027" y="198755"/>
                      </a:lnTo>
                      <a:lnTo>
                        <a:pt x="71882" y="225552"/>
                      </a:lnTo>
                      <a:lnTo>
                        <a:pt x="53594" y="177927"/>
                      </a:lnTo>
                      <a:lnTo>
                        <a:pt x="9779" y="114554"/>
                      </a:lnTo>
                      <a:lnTo>
                        <a:pt x="1270" y="106045"/>
                      </a:lnTo>
                      <a:lnTo>
                        <a:pt x="0" y="80391"/>
                      </a:lnTo>
                      <a:lnTo>
                        <a:pt x="3683" y="62103"/>
                      </a:lnTo>
                      <a:lnTo>
                        <a:pt x="12192" y="51181"/>
                      </a:lnTo>
                      <a:lnTo>
                        <a:pt x="21971" y="45085"/>
                      </a:lnTo>
                      <a:lnTo>
                        <a:pt x="32893" y="42672"/>
                      </a:lnTo>
                      <a:lnTo>
                        <a:pt x="50038" y="42672"/>
                      </a:lnTo>
                      <a:lnTo>
                        <a:pt x="52451" y="43815"/>
                      </a:lnTo>
                      <a:lnTo>
                        <a:pt x="81661" y="13335"/>
                      </a:lnTo>
                      <a:lnTo>
                        <a:pt x="110998" y="0"/>
                      </a:lnTo>
                      <a:lnTo>
                        <a:pt x="140208" y="0"/>
                      </a:lnTo>
                      <a:lnTo>
                        <a:pt x="168275" y="7239"/>
                      </a:lnTo>
                      <a:lnTo>
                        <a:pt x="192659" y="20701"/>
                      </a:lnTo>
                      <a:lnTo>
                        <a:pt x="227965" y="51181"/>
                      </a:lnTo>
                      <a:lnTo>
                        <a:pt x="157226" y="60960"/>
                      </a:lnTo>
                      <a:lnTo>
                        <a:pt x="157226" y="62103"/>
                      </a:lnTo>
                      <a:lnTo>
                        <a:pt x="140208" y="60960"/>
                      </a:lnTo>
                      <a:lnTo>
                        <a:pt x="119507" y="63373"/>
                      </a:lnTo>
                      <a:lnTo>
                        <a:pt x="96266" y="70739"/>
                      </a:lnTo>
                      <a:lnTo>
                        <a:pt x="85344" y="76835"/>
                      </a:lnTo>
                      <a:lnTo>
                        <a:pt x="74422" y="85344"/>
                      </a:lnTo>
                      <a:lnTo>
                        <a:pt x="45085" y="77978"/>
                      </a:lnTo>
                      <a:lnTo>
                        <a:pt x="69469" y="102362"/>
                      </a:lnTo>
                      <a:lnTo>
                        <a:pt x="69469" y="107315"/>
                      </a:lnTo>
                      <a:lnTo>
                        <a:pt x="75565" y="130429"/>
                      </a:lnTo>
                      <a:lnTo>
                        <a:pt x="84074" y="137795"/>
                      </a:lnTo>
                      <a:lnTo>
                        <a:pt x="91440" y="158496"/>
                      </a:lnTo>
                      <a:lnTo>
                        <a:pt x="84074" y="162179"/>
                      </a:lnTo>
                      <a:lnTo>
                        <a:pt x="74422" y="158496"/>
                      </a:lnTo>
                      <a:lnTo>
                        <a:pt x="68326" y="1596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3499993" y="2245487"/>
                  <a:ext cx="162180" cy="2523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2180" h="252350">
                      <a:moveTo>
                        <a:pt x="120777" y="203581"/>
                      </a:moveTo>
                      <a:lnTo>
                        <a:pt x="124333" y="214503"/>
                      </a:lnTo>
                      <a:lnTo>
                        <a:pt x="123190" y="225552"/>
                      </a:lnTo>
                      <a:lnTo>
                        <a:pt x="119507" y="234061"/>
                      </a:lnTo>
                      <a:lnTo>
                        <a:pt x="114681" y="240157"/>
                      </a:lnTo>
                      <a:lnTo>
                        <a:pt x="103632" y="249936"/>
                      </a:lnTo>
                      <a:lnTo>
                        <a:pt x="98806" y="251079"/>
                      </a:lnTo>
                      <a:lnTo>
                        <a:pt x="97536" y="252349"/>
                      </a:lnTo>
                      <a:lnTo>
                        <a:pt x="46355" y="223139"/>
                      </a:lnTo>
                      <a:lnTo>
                        <a:pt x="34163" y="218186"/>
                      </a:lnTo>
                      <a:lnTo>
                        <a:pt x="32893" y="217043"/>
                      </a:lnTo>
                      <a:lnTo>
                        <a:pt x="30480" y="176784"/>
                      </a:lnTo>
                      <a:lnTo>
                        <a:pt x="26797" y="164592"/>
                      </a:lnTo>
                      <a:lnTo>
                        <a:pt x="43942" y="137795"/>
                      </a:lnTo>
                      <a:lnTo>
                        <a:pt x="32893" y="129159"/>
                      </a:lnTo>
                      <a:lnTo>
                        <a:pt x="23241" y="109728"/>
                      </a:lnTo>
                      <a:lnTo>
                        <a:pt x="21971" y="106045"/>
                      </a:lnTo>
                      <a:lnTo>
                        <a:pt x="23241" y="98679"/>
                      </a:lnTo>
                      <a:lnTo>
                        <a:pt x="29337" y="97536"/>
                      </a:lnTo>
                      <a:lnTo>
                        <a:pt x="38989" y="101219"/>
                      </a:lnTo>
                      <a:lnTo>
                        <a:pt x="46355" y="97536"/>
                      </a:lnTo>
                      <a:lnTo>
                        <a:pt x="38989" y="76835"/>
                      </a:lnTo>
                      <a:lnTo>
                        <a:pt x="30480" y="69469"/>
                      </a:lnTo>
                      <a:lnTo>
                        <a:pt x="24384" y="46355"/>
                      </a:lnTo>
                      <a:lnTo>
                        <a:pt x="24384" y="41402"/>
                      </a:lnTo>
                      <a:lnTo>
                        <a:pt x="0" y="17018"/>
                      </a:lnTo>
                      <a:lnTo>
                        <a:pt x="29337" y="24384"/>
                      </a:lnTo>
                      <a:lnTo>
                        <a:pt x="40259" y="15875"/>
                      </a:lnTo>
                      <a:lnTo>
                        <a:pt x="51181" y="9779"/>
                      </a:lnTo>
                      <a:lnTo>
                        <a:pt x="74422" y="2413"/>
                      </a:lnTo>
                      <a:lnTo>
                        <a:pt x="103632" y="0"/>
                      </a:lnTo>
                      <a:lnTo>
                        <a:pt x="112141" y="1143"/>
                      </a:lnTo>
                      <a:lnTo>
                        <a:pt x="118237" y="52451"/>
                      </a:lnTo>
                      <a:lnTo>
                        <a:pt x="135382" y="108458"/>
                      </a:lnTo>
                      <a:lnTo>
                        <a:pt x="162179" y="174371"/>
                      </a:lnTo>
                      <a:lnTo>
                        <a:pt x="107315" y="171831"/>
                      </a:lnTo>
                      <a:close/>
                    </a:path>
                  </a:pathLst>
                </a:custGeom>
                <a:solidFill>
                  <a:srgbClr val="A0703A"/>
                </a:solidFill>
                <a:ln w="0" cap="flat" cmpd="sng" algn="ctr">
                  <a:solidFill>
                    <a:srgbClr val="A0703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3464687" y="2499106"/>
                  <a:ext cx="174372" cy="6278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4372" h="627889">
                      <a:moveTo>
                        <a:pt x="124333" y="19431"/>
                      </a:moveTo>
                      <a:lnTo>
                        <a:pt x="149987" y="0"/>
                      </a:lnTo>
                      <a:lnTo>
                        <a:pt x="174371" y="19431"/>
                      </a:lnTo>
                      <a:lnTo>
                        <a:pt x="160909" y="43815"/>
                      </a:lnTo>
                      <a:lnTo>
                        <a:pt x="165735" y="98679"/>
                      </a:lnTo>
                      <a:lnTo>
                        <a:pt x="165735" y="148717"/>
                      </a:lnTo>
                      <a:lnTo>
                        <a:pt x="160909" y="192532"/>
                      </a:lnTo>
                      <a:lnTo>
                        <a:pt x="142621" y="258445"/>
                      </a:lnTo>
                      <a:lnTo>
                        <a:pt x="125603" y="297434"/>
                      </a:lnTo>
                      <a:lnTo>
                        <a:pt x="107315" y="349885"/>
                      </a:lnTo>
                      <a:lnTo>
                        <a:pt x="96266" y="401066"/>
                      </a:lnTo>
                      <a:lnTo>
                        <a:pt x="90170" y="447421"/>
                      </a:lnTo>
                      <a:lnTo>
                        <a:pt x="87757" y="490093"/>
                      </a:lnTo>
                      <a:lnTo>
                        <a:pt x="90170" y="553466"/>
                      </a:lnTo>
                      <a:lnTo>
                        <a:pt x="93853" y="576580"/>
                      </a:lnTo>
                      <a:lnTo>
                        <a:pt x="42672" y="627888"/>
                      </a:lnTo>
                      <a:lnTo>
                        <a:pt x="0" y="592455"/>
                      </a:lnTo>
                      <a:lnTo>
                        <a:pt x="3683" y="521716"/>
                      </a:lnTo>
                      <a:lnTo>
                        <a:pt x="7239" y="482727"/>
                      </a:lnTo>
                      <a:lnTo>
                        <a:pt x="14605" y="442468"/>
                      </a:lnTo>
                      <a:lnTo>
                        <a:pt x="25527" y="402336"/>
                      </a:lnTo>
                      <a:lnTo>
                        <a:pt x="40259" y="362077"/>
                      </a:lnTo>
                      <a:lnTo>
                        <a:pt x="59690" y="324231"/>
                      </a:lnTo>
                      <a:lnTo>
                        <a:pt x="109728" y="254762"/>
                      </a:lnTo>
                      <a:lnTo>
                        <a:pt x="125603" y="214503"/>
                      </a:lnTo>
                      <a:lnTo>
                        <a:pt x="135255" y="171831"/>
                      </a:lnTo>
                      <a:lnTo>
                        <a:pt x="141351" y="96266"/>
                      </a:lnTo>
                      <a:lnTo>
                        <a:pt x="137795" y="40132"/>
                      </a:lnTo>
                      <a:close/>
                    </a:path>
                  </a:pathLst>
                </a:custGeom>
                <a:solidFill>
                  <a:srgbClr val="16B716"/>
                </a:solidFill>
                <a:ln w="0" cap="flat" cmpd="sng" algn="ctr">
                  <a:solidFill>
                    <a:srgbClr val="16B7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2846578" y="2879471"/>
                  <a:ext cx="371857" cy="7108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1857" h="710820">
                      <a:moveTo>
                        <a:pt x="0" y="707136"/>
                      </a:moveTo>
                      <a:lnTo>
                        <a:pt x="341376" y="6096"/>
                      </a:lnTo>
                      <a:lnTo>
                        <a:pt x="342519" y="4826"/>
                      </a:lnTo>
                      <a:lnTo>
                        <a:pt x="347472" y="3683"/>
                      </a:lnTo>
                      <a:lnTo>
                        <a:pt x="353568" y="1143"/>
                      </a:lnTo>
                      <a:lnTo>
                        <a:pt x="360807" y="0"/>
                      </a:lnTo>
                      <a:lnTo>
                        <a:pt x="365760" y="1143"/>
                      </a:lnTo>
                      <a:lnTo>
                        <a:pt x="370586" y="6096"/>
                      </a:lnTo>
                      <a:lnTo>
                        <a:pt x="371856" y="13335"/>
                      </a:lnTo>
                      <a:lnTo>
                        <a:pt x="368173" y="26797"/>
                      </a:lnTo>
                      <a:lnTo>
                        <a:pt x="138938" y="707136"/>
                      </a:lnTo>
                      <a:lnTo>
                        <a:pt x="134112" y="707136"/>
                      </a:lnTo>
                      <a:lnTo>
                        <a:pt x="62103" y="710819"/>
                      </a:lnTo>
                      <a:close/>
                    </a:path>
                  </a:pathLst>
                </a:custGeom>
                <a:solidFill>
                  <a:srgbClr val="F93F16"/>
                </a:solidFill>
                <a:ln w="0" cap="flat" cmpd="sng" algn="ctr">
                  <a:solidFill>
                    <a:srgbClr val="F93F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2978150" y="2703830"/>
                  <a:ext cx="270765" cy="5072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0765" h="507239">
                      <a:moveTo>
                        <a:pt x="0" y="507238"/>
                      </a:moveTo>
                      <a:lnTo>
                        <a:pt x="21971" y="448691"/>
                      </a:lnTo>
                      <a:lnTo>
                        <a:pt x="45212" y="393827"/>
                      </a:lnTo>
                      <a:lnTo>
                        <a:pt x="92710" y="292608"/>
                      </a:lnTo>
                      <a:lnTo>
                        <a:pt x="114681" y="247523"/>
                      </a:lnTo>
                      <a:lnTo>
                        <a:pt x="137795" y="206121"/>
                      </a:lnTo>
                      <a:lnTo>
                        <a:pt x="179324" y="134112"/>
                      </a:lnTo>
                      <a:lnTo>
                        <a:pt x="215900" y="76835"/>
                      </a:lnTo>
                      <a:lnTo>
                        <a:pt x="263398" y="8636"/>
                      </a:lnTo>
                      <a:lnTo>
                        <a:pt x="269494" y="2540"/>
                      </a:lnTo>
                      <a:lnTo>
                        <a:pt x="270764" y="0"/>
                      </a:lnTo>
                      <a:close/>
                    </a:path>
                  </a:pathLst>
                </a:custGeom>
                <a:solidFill>
                  <a:srgbClr val="F93F16"/>
                </a:solidFill>
                <a:ln w="0" cap="flat" cmpd="sng" algn="ctr">
                  <a:solidFill>
                    <a:srgbClr val="F93F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3358642" y="2384425"/>
                  <a:ext cx="131573" cy="792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1573" h="79249">
                      <a:moveTo>
                        <a:pt x="131572" y="79248"/>
                      </a:moveTo>
                      <a:lnTo>
                        <a:pt x="130429" y="79248"/>
                      </a:lnTo>
                      <a:lnTo>
                        <a:pt x="118237" y="76835"/>
                      </a:lnTo>
                      <a:lnTo>
                        <a:pt x="99949" y="70739"/>
                      </a:lnTo>
                      <a:lnTo>
                        <a:pt x="90170" y="64643"/>
                      </a:lnTo>
                      <a:lnTo>
                        <a:pt x="62103" y="35433"/>
                      </a:lnTo>
                      <a:lnTo>
                        <a:pt x="51181" y="26797"/>
                      </a:lnTo>
                      <a:lnTo>
                        <a:pt x="0" y="0"/>
                      </a:lnTo>
                      <a:lnTo>
                        <a:pt x="6096" y="0"/>
                      </a:lnTo>
                      <a:lnTo>
                        <a:pt x="24384" y="3683"/>
                      </a:lnTo>
                      <a:lnTo>
                        <a:pt x="52324" y="15875"/>
                      </a:lnTo>
                      <a:lnTo>
                        <a:pt x="87757" y="38989"/>
                      </a:lnTo>
                      <a:lnTo>
                        <a:pt x="88900" y="40259"/>
                      </a:lnTo>
                      <a:lnTo>
                        <a:pt x="94996" y="50038"/>
                      </a:lnTo>
                      <a:lnTo>
                        <a:pt x="106045" y="63373"/>
                      </a:lnTo>
                      <a:lnTo>
                        <a:pt x="121920" y="75565"/>
                      </a:lnTo>
                      <a:close/>
                    </a:path>
                  </a:pathLst>
                </a:custGeom>
                <a:solidFill>
                  <a:srgbClr val="C60C00"/>
                </a:solidFill>
                <a:ln w="0" cap="flat" cmpd="sng" algn="ctr">
                  <a:solidFill>
                    <a:srgbClr val="C60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3684143" y="2417318"/>
                  <a:ext cx="73153" cy="513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153" h="51309">
                      <a:moveTo>
                        <a:pt x="0" y="50038"/>
                      </a:moveTo>
                      <a:lnTo>
                        <a:pt x="2413" y="50038"/>
                      </a:lnTo>
                      <a:lnTo>
                        <a:pt x="31623" y="40259"/>
                      </a:lnTo>
                      <a:lnTo>
                        <a:pt x="56007" y="25654"/>
                      </a:lnTo>
                      <a:lnTo>
                        <a:pt x="65786" y="14732"/>
                      </a:lnTo>
                      <a:lnTo>
                        <a:pt x="71882" y="0"/>
                      </a:lnTo>
                      <a:lnTo>
                        <a:pt x="71882" y="2540"/>
                      </a:lnTo>
                      <a:lnTo>
                        <a:pt x="73152" y="9779"/>
                      </a:lnTo>
                      <a:lnTo>
                        <a:pt x="71882" y="18288"/>
                      </a:lnTo>
                      <a:lnTo>
                        <a:pt x="68199" y="28067"/>
                      </a:lnTo>
                      <a:lnTo>
                        <a:pt x="59690" y="39116"/>
                      </a:lnTo>
                      <a:lnTo>
                        <a:pt x="47498" y="46355"/>
                      </a:lnTo>
                      <a:lnTo>
                        <a:pt x="28067" y="51308"/>
                      </a:lnTo>
                      <a:close/>
                    </a:path>
                  </a:pathLst>
                </a:custGeom>
                <a:solidFill>
                  <a:srgbClr val="C60C00"/>
                </a:solidFill>
                <a:ln w="0" cap="flat" cmpd="sng" algn="ctr">
                  <a:solidFill>
                    <a:srgbClr val="C60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3692652" y="2384425"/>
                  <a:ext cx="41403" cy="548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403" h="54865">
                      <a:moveTo>
                        <a:pt x="0" y="54864"/>
                      </a:moveTo>
                      <a:lnTo>
                        <a:pt x="2413" y="52451"/>
                      </a:lnTo>
                      <a:lnTo>
                        <a:pt x="12192" y="38989"/>
                      </a:lnTo>
                      <a:lnTo>
                        <a:pt x="23114" y="19558"/>
                      </a:lnTo>
                      <a:lnTo>
                        <a:pt x="25654" y="11049"/>
                      </a:lnTo>
                      <a:lnTo>
                        <a:pt x="24384" y="3683"/>
                      </a:lnTo>
                      <a:lnTo>
                        <a:pt x="17018" y="0"/>
                      </a:lnTo>
                      <a:lnTo>
                        <a:pt x="32893" y="9779"/>
                      </a:lnTo>
                      <a:lnTo>
                        <a:pt x="38989" y="15875"/>
                      </a:lnTo>
                      <a:lnTo>
                        <a:pt x="41402" y="24384"/>
                      </a:lnTo>
                      <a:lnTo>
                        <a:pt x="36576" y="32893"/>
                      </a:lnTo>
                      <a:lnTo>
                        <a:pt x="24384" y="43942"/>
                      </a:lnTo>
                      <a:close/>
                    </a:path>
                  </a:pathLst>
                </a:custGeom>
                <a:solidFill>
                  <a:srgbClr val="C60C00"/>
                </a:solidFill>
                <a:ln w="0" cap="flat" cmpd="sng" algn="ctr">
                  <a:solidFill>
                    <a:srgbClr val="C60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5651500" y="889000"/>
              <a:ext cx="3962400" cy="6726555"/>
              <a:chOff x="5651500" y="889000"/>
              <a:chExt cx="3962400" cy="6726555"/>
            </a:xfrm>
          </p:grpSpPr>
          <p:grpSp>
            <p:nvGrpSpPr>
              <p:cNvPr id="35" name="Group 34"/>
              <p:cNvGrpSpPr/>
              <p:nvPr/>
            </p:nvGrpSpPr>
            <p:grpSpPr>
              <a:xfrm flipH="1">
                <a:off x="6455410" y="1578610"/>
                <a:ext cx="3110231" cy="2977262"/>
                <a:chOff x="6455410" y="1578610"/>
                <a:chExt cx="3110231" cy="2977262"/>
              </a:xfrm>
            </p:grpSpPr>
            <p:sp>
              <p:nvSpPr>
                <p:cNvPr id="33" name="Freeform 32"/>
                <p:cNvSpPr/>
                <p:nvPr/>
              </p:nvSpPr>
              <p:spPr>
                <a:xfrm>
                  <a:off x="6455664" y="1578991"/>
                  <a:ext cx="3109215" cy="2976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09215" h="2976881">
                      <a:moveTo>
                        <a:pt x="1848358" y="1143"/>
                      </a:moveTo>
                      <a:lnTo>
                        <a:pt x="1929638" y="4953"/>
                      </a:lnTo>
                      <a:lnTo>
                        <a:pt x="2007870" y="11811"/>
                      </a:lnTo>
                      <a:lnTo>
                        <a:pt x="2083308" y="21336"/>
                      </a:lnTo>
                      <a:lnTo>
                        <a:pt x="2155825" y="33401"/>
                      </a:lnTo>
                      <a:lnTo>
                        <a:pt x="2225167" y="47244"/>
                      </a:lnTo>
                      <a:lnTo>
                        <a:pt x="2291969" y="63500"/>
                      </a:lnTo>
                      <a:lnTo>
                        <a:pt x="2356231" y="82550"/>
                      </a:lnTo>
                      <a:lnTo>
                        <a:pt x="2417318" y="103251"/>
                      </a:lnTo>
                      <a:lnTo>
                        <a:pt x="2475992" y="126111"/>
                      </a:lnTo>
                      <a:lnTo>
                        <a:pt x="2531491" y="150622"/>
                      </a:lnTo>
                      <a:lnTo>
                        <a:pt x="2584323" y="177038"/>
                      </a:lnTo>
                      <a:lnTo>
                        <a:pt x="2634742" y="205486"/>
                      </a:lnTo>
                      <a:lnTo>
                        <a:pt x="2682748" y="234950"/>
                      </a:lnTo>
                      <a:lnTo>
                        <a:pt x="2727452" y="266446"/>
                      </a:lnTo>
                      <a:lnTo>
                        <a:pt x="2770251" y="299974"/>
                      </a:lnTo>
                      <a:lnTo>
                        <a:pt x="2810002" y="334645"/>
                      </a:lnTo>
                      <a:lnTo>
                        <a:pt x="2847213" y="369824"/>
                      </a:lnTo>
                      <a:lnTo>
                        <a:pt x="2881884" y="407035"/>
                      </a:lnTo>
                      <a:lnTo>
                        <a:pt x="2914015" y="445516"/>
                      </a:lnTo>
                      <a:lnTo>
                        <a:pt x="2943479" y="484505"/>
                      </a:lnTo>
                      <a:lnTo>
                        <a:pt x="2970657" y="524891"/>
                      </a:lnTo>
                      <a:lnTo>
                        <a:pt x="3017393" y="607441"/>
                      </a:lnTo>
                      <a:lnTo>
                        <a:pt x="3054604" y="693166"/>
                      </a:lnTo>
                      <a:lnTo>
                        <a:pt x="3081528" y="780669"/>
                      </a:lnTo>
                      <a:lnTo>
                        <a:pt x="3099943" y="870204"/>
                      </a:lnTo>
                      <a:lnTo>
                        <a:pt x="3109214" y="960374"/>
                      </a:lnTo>
                      <a:lnTo>
                        <a:pt x="3109214" y="1049782"/>
                      </a:lnTo>
                      <a:lnTo>
                        <a:pt x="3100451" y="1139317"/>
                      </a:lnTo>
                      <a:lnTo>
                        <a:pt x="3082925" y="1226820"/>
                      </a:lnTo>
                      <a:lnTo>
                        <a:pt x="3057017" y="1312545"/>
                      </a:lnTo>
                      <a:lnTo>
                        <a:pt x="3023108" y="1395730"/>
                      </a:lnTo>
                      <a:lnTo>
                        <a:pt x="2980182" y="1475232"/>
                      </a:lnTo>
                      <a:lnTo>
                        <a:pt x="2930398" y="1550162"/>
                      </a:lnTo>
                      <a:lnTo>
                        <a:pt x="2871851" y="1620139"/>
                      </a:lnTo>
                      <a:lnTo>
                        <a:pt x="2806192" y="1685036"/>
                      </a:lnTo>
                      <a:lnTo>
                        <a:pt x="2771013" y="1715389"/>
                      </a:lnTo>
                      <a:lnTo>
                        <a:pt x="2733040" y="1743075"/>
                      </a:lnTo>
                      <a:lnTo>
                        <a:pt x="2694051" y="1770126"/>
                      </a:lnTo>
                      <a:lnTo>
                        <a:pt x="2653030" y="1794764"/>
                      </a:lnTo>
                      <a:lnTo>
                        <a:pt x="2610231" y="1817370"/>
                      </a:lnTo>
                      <a:lnTo>
                        <a:pt x="2565527" y="1838325"/>
                      </a:lnTo>
                      <a:lnTo>
                        <a:pt x="2519553" y="1856486"/>
                      </a:lnTo>
                      <a:lnTo>
                        <a:pt x="2471039" y="1872742"/>
                      </a:lnTo>
                      <a:lnTo>
                        <a:pt x="2421763" y="1887220"/>
                      </a:lnTo>
                      <a:lnTo>
                        <a:pt x="2370074" y="1898650"/>
                      </a:lnTo>
                      <a:lnTo>
                        <a:pt x="2317242" y="1908175"/>
                      </a:lnTo>
                      <a:lnTo>
                        <a:pt x="2262378" y="1915160"/>
                      </a:lnTo>
                      <a:lnTo>
                        <a:pt x="2206244" y="1918843"/>
                      </a:lnTo>
                      <a:lnTo>
                        <a:pt x="2148840" y="1920748"/>
                      </a:lnTo>
                      <a:lnTo>
                        <a:pt x="1956816" y="2976880"/>
                      </a:lnTo>
                      <a:lnTo>
                        <a:pt x="1764538" y="1920748"/>
                      </a:lnTo>
                      <a:lnTo>
                        <a:pt x="1653667" y="1918843"/>
                      </a:lnTo>
                      <a:lnTo>
                        <a:pt x="1546479" y="1915160"/>
                      </a:lnTo>
                      <a:lnTo>
                        <a:pt x="1443101" y="1908175"/>
                      </a:lnTo>
                      <a:lnTo>
                        <a:pt x="1343533" y="1898650"/>
                      </a:lnTo>
                      <a:lnTo>
                        <a:pt x="1247140" y="1887220"/>
                      </a:lnTo>
                      <a:lnTo>
                        <a:pt x="1155065" y="1872742"/>
                      </a:lnTo>
                      <a:lnTo>
                        <a:pt x="1065530" y="1856486"/>
                      </a:lnTo>
                      <a:lnTo>
                        <a:pt x="980567" y="1838325"/>
                      </a:lnTo>
                      <a:lnTo>
                        <a:pt x="899414" y="1817370"/>
                      </a:lnTo>
                      <a:lnTo>
                        <a:pt x="821182" y="1794764"/>
                      </a:lnTo>
                      <a:lnTo>
                        <a:pt x="746125" y="1770126"/>
                      </a:lnTo>
                      <a:lnTo>
                        <a:pt x="675640" y="1743075"/>
                      </a:lnTo>
                      <a:lnTo>
                        <a:pt x="608076" y="1715389"/>
                      </a:lnTo>
                      <a:lnTo>
                        <a:pt x="544576" y="1685036"/>
                      </a:lnTo>
                      <a:lnTo>
                        <a:pt x="483997" y="1653540"/>
                      </a:lnTo>
                      <a:lnTo>
                        <a:pt x="427355" y="1620139"/>
                      </a:lnTo>
                      <a:lnTo>
                        <a:pt x="374269" y="1586103"/>
                      </a:lnTo>
                      <a:lnTo>
                        <a:pt x="325120" y="1550162"/>
                      </a:lnTo>
                      <a:lnTo>
                        <a:pt x="278638" y="1512951"/>
                      </a:lnTo>
                      <a:lnTo>
                        <a:pt x="236474" y="1475232"/>
                      </a:lnTo>
                      <a:lnTo>
                        <a:pt x="197231" y="1436116"/>
                      </a:lnTo>
                      <a:lnTo>
                        <a:pt x="162052" y="1395730"/>
                      </a:lnTo>
                      <a:lnTo>
                        <a:pt x="129921" y="1354836"/>
                      </a:lnTo>
                      <a:lnTo>
                        <a:pt x="101473" y="1312545"/>
                      </a:lnTo>
                      <a:lnTo>
                        <a:pt x="76835" y="1270381"/>
                      </a:lnTo>
                      <a:lnTo>
                        <a:pt x="55499" y="1226820"/>
                      </a:lnTo>
                      <a:lnTo>
                        <a:pt x="37211" y="1183513"/>
                      </a:lnTo>
                      <a:lnTo>
                        <a:pt x="22606" y="1139317"/>
                      </a:lnTo>
                      <a:lnTo>
                        <a:pt x="11938" y="1094613"/>
                      </a:lnTo>
                      <a:lnTo>
                        <a:pt x="4445" y="1049782"/>
                      </a:lnTo>
                      <a:lnTo>
                        <a:pt x="635" y="1005078"/>
                      </a:lnTo>
                      <a:lnTo>
                        <a:pt x="0" y="960374"/>
                      </a:lnTo>
                      <a:lnTo>
                        <a:pt x="2540" y="915035"/>
                      </a:lnTo>
                      <a:lnTo>
                        <a:pt x="8763" y="870204"/>
                      </a:lnTo>
                      <a:lnTo>
                        <a:pt x="19050" y="825500"/>
                      </a:lnTo>
                      <a:lnTo>
                        <a:pt x="32131" y="780669"/>
                      </a:lnTo>
                      <a:lnTo>
                        <a:pt x="48514" y="736600"/>
                      </a:lnTo>
                      <a:lnTo>
                        <a:pt x="68072" y="693166"/>
                      </a:lnTo>
                      <a:lnTo>
                        <a:pt x="92075" y="650240"/>
                      </a:lnTo>
                      <a:lnTo>
                        <a:pt x="118491" y="607441"/>
                      </a:lnTo>
                      <a:lnTo>
                        <a:pt x="148717" y="565912"/>
                      </a:lnTo>
                      <a:lnTo>
                        <a:pt x="182118" y="524891"/>
                      </a:lnTo>
                      <a:lnTo>
                        <a:pt x="219202" y="484505"/>
                      </a:lnTo>
                      <a:lnTo>
                        <a:pt x="259588" y="445516"/>
                      </a:lnTo>
                      <a:lnTo>
                        <a:pt x="303149" y="407035"/>
                      </a:lnTo>
                      <a:lnTo>
                        <a:pt x="350520" y="369824"/>
                      </a:lnTo>
                      <a:lnTo>
                        <a:pt x="400812" y="334645"/>
                      </a:lnTo>
                      <a:lnTo>
                        <a:pt x="454279" y="299974"/>
                      </a:lnTo>
                      <a:lnTo>
                        <a:pt x="511683" y="266446"/>
                      </a:lnTo>
                      <a:lnTo>
                        <a:pt x="572262" y="234950"/>
                      </a:lnTo>
                      <a:lnTo>
                        <a:pt x="635889" y="205486"/>
                      </a:lnTo>
                      <a:lnTo>
                        <a:pt x="702564" y="177038"/>
                      </a:lnTo>
                      <a:lnTo>
                        <a:pt x="773303" y="150622"/>
                      </a:lnTo>
                      <a:lnTo>
                        <a:pt x="846963" y="126111"/>
                      </a:lnTo>
                      <a:lnTo>
                        <a:pt x="923925" y="103251"/>
                      </a:lnTo>
                      <a:lnTo>
                        <a:pt x="1004570" y="82550"/>
                      </a:lnTo>
                      <a:lnTo>
                        <a:pt x="1087755" y="63500"/>
                      </a:lnTo>
                      <a:lnTo>
                        <a:pt x="1174623" y="47244"/>
                      </a:lnTo>
                      <a:lnTo>
                        <a:pt x="1264793" y="33401"/>
                      </a:lnTo>
                      <a:lnTo>
                        <a:pt x="1358011" y="21336"/>
                      </a:lnTo>
                      <a:lnTo>
                        <a:pt x="1455039" y="11811"/>
                      </a:lnTo>
                      <a:lnTo>
                        <a:pt x="1554607" y="4953"/>
                      </a:lnTo>
                      <a:lnTo>
                        <a:pt x="1657985" y="1143"/>
                      </a:lnTo>
                      <a:lnTo>
                        <a:pt x="17645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455410" y="1578610"/>
                  <a:ext cx="3110231" cy="2976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10231" h="2976881">
                      <a:moveTo>
                        <a:pt x="1764030" y="0"/>
                      </a:moveTo>
                      <a:lnTo>
                        <a:pt x="1657350" y="2540"/>
                      </a:lnTo>
                      <a:lnTo>
                        <a:pt x="1554480" y="5080"/>
                      </a:lnTo>
                      <a:lnTo>
                        <a:pt x="1455420" y="11430"/>
                      </a:lnTo>
                      <a:lnTo>
                        <a:pt x="1358900" y="21590"/>
                      </a:lnTo>
                      <a:lnTo>
                        <a:pt x="1266190" y="34290"/>
                      </a:lnTo>
                      <a:lnTo>
                        <a:pt x="1176020" y="46990"/>
                      </a:lnTo>
                      <a:lnTo>
                        <a:pt x="1087120" y="63500"/>
                      </a:lnTo>
                      <a:lnTo>
                        <a:pt x="1005840" y="83820"/>
                      </a:lnTo>
                      <a:lnTo>
                        <a:pt x="924560" y="104140"/>
                      </a:lnTo>
                      <a:lnTo>
                        <a:pt x="847090" y="127000"/>
                      </a:lnTo>
                      <a:lnTo>
                        <a:pt x="773430" y="149860"/>
                      </a:lnTo>
                      <a:lnTo>
                        <a:pt x="702310" y="176530"/>
                      </a:lnTo>
                      <a:lnTo>
                        <a:pt x="635000" y="205740"/>
                      </a:lnTo>
                      <a:lnTo>
                        <a:pt x="572770" y="234950"/>
                      </a:lnTo>
                      <a:lnTo>
                        <a:pt x="511810" y="266700"/>
                      </a:lnTo>
                      <a:lnTo>
                        <a:pt x="455930" y="300990"/>
                      </a:lnTo>
                      <a:lnTo>
                        <a:pt x="400050" y="335280"/>
                      </a:lnTo>
                      <a:lnTo>
                        <a:pt x="350520" y="370840"/>
                      </a:lnTo>
                      <a:lnTo>
                        <a:pt x="303530" y="407670"/>
                      </a:lnTo>
                      <a:lnTo>
                        <a:pt x="260350" y="445770"/>
                      </a:lnTo>
                      <a:lnTo>
                        <a:pt x="219710" y="485140"/>
                      </a:lnTo>
                      <a:lnTo>
                        <a:pt x="181610" y="525780"/>
                      </a:lnTo>
                      <a:lnTo>
                        <a:pt x="148590" y="565150"/>
                      </a:lnTo>
                      <a:lnTo>
                        <a:pt x="118110" y="607060"/>
                      </a:lnTo>
                      <a:lnTo>
                        <a:pt x="91440" y="650240"/>
                      </a:lnTo>
                      <a:lnTo>
                        <a:pt x="68580" y="693420"/>
                      </a:lnTo>
                      <a:lnTo>
                        <a:pt x="48260" y="737870"/>
                      </a:lnTo>
                      <a:lnTo>
                        <a:pt x="31750" y="781050"/>
                      </a:lnTo>
                      <a:lnTo>
                        <a:pt x="19050" y="825500"/>
                      </a:lnTo>
                      <a:lnTo>
                        <a:pt x="8890" y="871220"/>
                      </a:lnTo>
                      <a:lnTo>
                        <a:pt x="3810" y="915670"/>
                      </a:lnTo>
                      <a:lnTo>
                        <a:pt x="0" y="961390"/>
                      </a:lnTo>
                      <a:lnTo>
                        <a:pt x="0" y="1005840"/>
                      </a:lnTo>
                      <a:lnTo>
                        <a:pt x="5080" y="1050290"/>
                      </a:lnTo>
                      <a:lnTo>
                        <a:pt x="11430" y="1096010"/>
                      </a:lnTo>
                      <a:lnTo>
                        <a:pt x="24130" y="1139190"/>
                      </a:lnTo>
                      <a:lnTo>
                        <a:pt x="36830" y="1183640"/>
                      </a:lnTo>
                      <a:lnTo>
                        <a:pt x="55880" y="1228090"/>
                      </a:lnTo>
                      <a:lnTo>
                        <a:pt x="77470" y="1271270"/>
                      </a:lnTo>
                      <a:lnTo>
                        <a:pt x="101600" y="1313180"/>
                      </a:lnTo>
                      <a:lnTo>
                        <a:pt x="130810" y="1356360"/>
                      </a:lnTo>
                      <a:lnTo>
                        <a:pt x="162560" y="1395730"/>
                      </a:lnTo>
                      <a:lnTo>
                        <a:pt x="196850" y="1436370"/>
                      </a:lnTo>
                      <a:lnTo>
                        <a:pt x="237490" y="1475740"/>
                      </a:lnTo>
                      <a:lnTo>
                        <a:pt x="278130" y="1512570"/>
                      </a:lnTo>
                      <a:lnTo>
                        <a:pt x="325120" y="1550670"/>
                      </a:lnTo>
                      <a:lnTo>
                        <a:pt x="375920" y="1586230"/>
                      </a:lnTo>
                      <a:lnTo>
                        <a:pt x="426720" y="1620520"/>
                      </a:lnTo>
                      <a:lnTo>
                        <a:pt x="483870" y="1654810"/>
                      </a:lnTo>
                      <a:lnTo>
                        <a:pt x="544830" y="1686560"/>
                      </a:lnTo>
                      <a:lnTo>
                        <a:pt x="608330" y="1715770"/>
                      </a:lnTo>
                      <a:lnTo>
                        <a:pt x="675640" y="1742440"/>
                      </a:lnTo>
                      <a:lnTo>
                        <a:pt x="746760" y="1771650"/>
                      </a:lnTo>
                      <a:lnTo>
                        <a:pt x="821690" y="1794510"/>
                      </a:lnTo>
                      <a:lnTo>
                        <a:pt x="899160" y="1817370"/>
                      </a:lnTo>
                      <a:lnTo>
                        <a:pt x="980440" y="1838960"/>
                      </a:lnTo>
                      <a:lnTo>
                        <a:pt x="1065530" y="1856740"/>
                      </a:lnTo>
                      <a:lnTo>
                        <a:pt x="1155700" y="1873250"/>
                      </a:lnTo>
                      <a:lnTo>
                        <a:pt x="1247140" y="1887220"/>
                      </a:lnTo>
                      <a:lnTo>
                        <a:pt x="1343660" y="1899920"/>
                      </a:lnTo>
                      <a:lnTo>
                        <a:pt x="1443990" y="1907540"/>
                      </a:lnTo>
                      <a:lnTo>
                        <a:pt x="1548130" y="1916430"/>
                      </a:lnTo>
                      <a:lnTo>
                        <a:pt x="1654810" y="1918970"/>
                      </a:lnTo>
                      <a:lnTo>
                        <a:pt x="1764030" y="1921510"/>
                      </a:lnTo>
                      <a:lnTo>
                        <a:pt x="1958340" y="2976880"/>
                      </a:lnTo>
                      <a:lnTo>
                        <a:pt x="2148840" y="1921510"/>
                      </a:lnTo>
                      <a:lnTo>
                        <a:pt x="2205990" y="1918970"/>
                      </a:lnTo>
                      <a:lnTo>
                        <a:pt x="2263140" y="1916430"/>
                      </a:lnTo>
                      <a:lnTo>
                        <a:pt x="2317750" y="1907540"/>
                      </a:lnTo>
                      <a:lnTo>
                        <a:pt x="2369820" y="1899920"/>
                      </a:lnTo>
                      <a:lnTo>
                        <a:pt x="2423160" y="1887220"/>
                      </a:lnTo>
                      <a:lnTo>
                        <a:pt x="2471420" y="1873250"/>
                      </a:lnTo>
                      <a:lnTo>
                        <a:pt x="2519680" y="1856740"/>
                      </a:lnTo>
                      <a:lnTo>
                        <a:pt x="2566670" y="1838960"/>
                      </a:lnTo>
                      <a:lnTo>
                        <a:pt x="2609850" y="1817370"/>
                      </a:lnTo>
                      <a:lnTo>
                        <a:pt x="2653030" y="1794510"/>
                      </a:lnTo>
                      <a:lnTo>
                        <a:pt x="2694940" y="1771650"/>
                      </a:lnTo>
                      <a:lnTo>
                        <a:pt x="2733040" y="1742440"/>
                      </a:lnTo>
                      <a:lnTo>
                        <a:pt x="2771140" y="1715770"/>
                      </a:lnTo>
                      <a:lnTo>
                        <a:pt x="2806700" y="1686560"/>
                      </a:lnTo>
                      <a:lnTo>
                        <a:pt x="2871470" y="1620520"/>
                      </a:lnTo>
                      <a:lnTo>
                        <a:pt x="2931160" y="1550670"/>
                      </a:lnTo>
                      <a:lnTo>
                        <a:pt x="2979420" y="1475740"/>
                      </a:lnTo>
                      <a:lnTo>
                        <a:pt x="3022600" y="1395730"/>
                      </a:lnTo>
                      <a:lnTo>
                        <a:pt x="3056890" y="1313180"/>
                      </a:lnTo>
                      <a:lnTo>
                        <a:pt x="3083560" y="1228090"/>
                      </a:lnTo>
                      <a:lnTo>
                        <a:pt x="3100070" y="1139190"/>
                      </a:lnTo>
                      <a:lnTo>
                        <a:pt x="3110230" y="1050290"/>
                      </a:lnTo>
                      <a:lnTo>
                        <a:pt x="3110230" y="961390"/>
                      </a:lnTo>
                      <a:lnTo>
                        <a:pt x="3100070" y="871220"/>
                      </a:lnTo>
                      <a:lnTo>
                        <a:pt x="3081020" y="781050"/>
                      </a:lnTo>
                      <a:lnTo>
                        <a:pt x="3054350" y="693420"/>
                      </a:lnTo>
                      <a:lnTo>
                        <a:pt x="3017520" y="607060"/>
                      </a:lnTo>
                      <a:lnTo>
                        <a:pt x="2971800" y="525780"/>
                      </a:lnTo>
                      <a:lnTo>
                        <a:pt x="2942590" y="485140"/>
                      </a:lnTo>
                      <a:lnTo>
                        <a:pt x="2914650" y="445770"/>
                      </a:lnTo>
                      <a:lnTo>
                        <a:pt x="2881630" y="407670"/>
                      </a:lnTo>
                      <a:lnTo>
                        <a:pt x="2848610" y="370840"/>
                      </a:lnTo>
                      <a:lnTo>
                        <a:pt x="2809240" y="335280"/>
                      </a:lnTo>
                      <a:lnTo>
                        <a:pt x="2769870" y="300990"/>
                      </a:lnTo>
                      <a:lnTo>
                        <a:pt x="2727960" y="266700"/>
                      </a:lnTo>
                      <a:lnTo>
                        <a:pt x="2683510" y="234950"/>
                      </a:lnTo>
                      <a:lnTo>
                        <a:pt x="2635250" y="205740"/>
                      </a:lnTo>
                      <a:lnTo>
                        <a:pt x="2584450" y="176530"/>
                      </a:lnTo>
                      <a:lnTo>
                        <a:pt x="2531110" y="149860"/>
                      </a:lnTo>
                      <a:lnTo>
                        <a:pt x="2476500" y="127000"/>
                      </a:lnTo>
                      <a:lnTo>
                        <a:pt x="2418080" y="104140"/>
                      </a:lnTo>
                      <a:lnTo>
                        <a:pt x="2355850" y="83820"/>
                      </a:lnTo>
                      <a:lnTo>
                        <a:pt x="2292350" y="63500"/>
                      </a:lnTo>
                      <a:lnTo>
                        <a:pt x="2226310" y="46990"/>
                      </a:lnTo>
                      <a:lnTo>
                        <a:pt x="2156460" y="34290"/>
                      </a:lnTo>
                      <a:lnTo>
                        <a:pt x="2084070" y="21590"/>
                      </a:lnTo>
                      <a:lnTo>
                        <a:pt x="2007870" y="11430"/>
                      </a:lnTo>
                      <a:lnTo>
                        <a:pt x="1929130" y="5080"/>
                      </a:lnTo>
                      <a:lnTo>
                        <a:pt x="184912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327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6769100" y="889000"/>
                <a:ext cx="28448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Superman: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781800" y="2006600"/>
                <a:ext cx="2286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My cape's ripped!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pic>
            <p:nvPicPr>
              <p:cNvPr id="38" name="Picture 37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1500" y="3784600"/>
                <a:ext cx="3121152" cy="383095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356529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1300" y="114300"/>
            <a:ext cx="9728200" cy="6967474"/>
            <a:chOff x="241300" y="114300"/>
            <a:chExt cx="9728200" cy="6967474"/>
          </a:xfrm>
        </p:grpSpPr>
        <p:grpSp>
          <p:nvGrpSpPr>
            <p:cNvPr id="6" name="Group 5"/>
            <p:cNvGrpSpPr/>
            <p:nvPr/>
          </p:nvGrpSpPr>
          <p:grpSpPr>
            <a:xfrm>
              <a:off x="3035300" y="1231900"/>
              <a:ext cx="6934200" cy="4263598"/>
              <a:chOff x="3035300" y="1231900"/>
              <a:chExt cx="6934200" cy="426359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035300" y="3873500"/>
                <a:ext cx="69342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Hammer:     of original price!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461000" y="3695700"/>
                <a:ext cx="863600" cy="7386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5</a:t>
                </a:r>
              </a:p>
              <a:p>
                <a:r>
                  <a:rPr lang="en-GB" sz="2100" u="sng" smtClean="0">
                    <a:solidFill>
                      <a:srgbClr val="000000"/>
                    </a:solidFill>
                    <a:latin typeface="Trebuchet MS - 28"/>
                  </a:rPr>
                  <a:t>7</a:t>
                </a:r>
                <a:endParaRPr lang="en-GB" sz="2100" u="sng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43400" y="5080000"/>
                <a:ext cx="46736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Original cost: $140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7200" y="1231900"/>
                <a:ext cx="2286000" cy="22860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241300" y="114300"/>
              <a:ext cx="3685541" cy="6967474"/>
              <a:chOff x="241300" y="114300"/>
              <a:chExt cx="3685541" cy="6967474"/>
            </a:xfrm>
          </p:grpSpPr>
          <p:grpSp>
            <p:nvGrpSpPr>
              <p:cNvPr id="9" name="Group 8"/>
              <p:cNvGrpSpPr/>
              <p:nvPr/>
            </p:nvGrpSpPr>
            <p:grpSpPr>
              <a:xfrm flipH="1">
                <a:off x="816610" y="778510"/>
                <a:ext cx="3110231" cy="2977262"/>
                <a:chOff x="816610" y="778510"/>
                <a:chExt cx="3110231" cy="2977262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816864" y="778891"/>
                  <a:ext cx="3109215" cy="2976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09215" h="2976881">
                      <a:moveTo>
                        <a:pt x="1848358" y="1143"/>
                      </a:moveTo>
                      <a:lnTo>
                        <a:pt x="1929638" y="4953"/>
                      </a:lnTo>
                      <a:lnTo>
                        <a:pt x="2007870" y="11811"/>
                      </a:lnTo>
                      <a:lnTo>
                        <a:pt x="2083308" y="21336"/>
                      </a:lnTo>
                      <a:lnTo>
                        <a:pt x="2155825" y="33401"/>
                      </a:lnTo>
                      <a:lnTo>
                        <a:pt x="2225167" y="47244"/>
                      </a:lnTo>
                      <a:lnTo>
                        <a:pt x="2291969" y="63500"/>
                      </a:lnTo>
                      <a:lnTo>
                        <a:pt x="2356231" y="82550"/>
                      </a:lnTo>
                      <a:lnTo>
                        <a:pt x="2417318" y="103251"/>
                      </a:lnTo>
                      <a:lnTo>
                        <a:pt x="2475992" y="126111"/>
                      </a:lnTo>
                      <a:lnTo>
                        <a:pt x="2531491" y="150622"/>
                      </a:lnTo>
                      <a:lnTo>
                        <a:pt x="2584323" y="177038"/>
                      </a:lnTo>
                      <a:lnTo>
                        <a:pt x="2634742" y="205486"/>
                      </a:lnTo>
                      <a:lnTo>
                        <a:pt x="2682748" y="234950"/>
                      </a:lnTo>
                      <a:lnTo>
                        <a:pt x="2727452" y="266446"/>
                      </a:lnTo>
                      <a:lnTo>
                        <a:pt x="2770251" y="299974"/>
                      </a:lnTo>
                      <a:lnTo>
                        <a:pt x="2810002" y="334645"/>
                      </a:lnTo>
                      <a:lnTo>
                        <a:pt x="2847213" y="369824"/>
                      </a:lnTo>
                      <a:lnTo>
                        <a:pt x="2881884" y="407035"/>
                      </a:lnTo>
                      <a:lnTo>
                        <a:pt x="2914015" y="445516"/>
                      </a:lnTo>
                      <a:lnTo>
                        <a:pt x="2943479" y="484505"/>
                      </a:lnTo>
                      <a:lnTo>
                        <a:pt x="2970657" y="524891"/>
                      </a:lnTo>
                      <a:lnTo>
                        <a:pt x="3017393" y="607441"/>
                      </a:lnTo>
                      <a:lnTo>
                        <a:pt x="3054604" y="693166"/>
                      </a:lnTo>
                      <a:lnTo>
                        <a:pt x="3081528" y="780669"/>
                      </a:lnTo>
                      <a:lnTo>
                        <a:pt x="3099943" y="870204"/>
                      </a:lnTo>
                      <a:lnTo>
                        <a:pt x="3109214" y="960374"/>
                      </a:lnTo>
                      <a:lnTo>
                        <a:pt x="3109214" y="1049782"/>
                      </a:lnTo>
                      <a:lnTo>
                        <a:pt x="3100451" y="1139317"/>
                      </a:lnTo>
                      <a:lnTo>
                        <a:pt x="3082925" y="1226820"/>
                      </a:lnTo>
                      <a:lnTo>
                        <a:pt x="3057017" y="1312545"/>
                      </a:lnTo>
                      <a:lnTo>
                        <a:pt x="3023108" y="1395730"/>
                      </a:lnTo>
                      <a:lnTo>
                        <a:pt x="2980182" y="1475232"/>
                      </a:lnTo>
                      <a:lnTo>
                        <a:pt x="2930398" y="1550162"/>
                      </a:lnTo>
                      <a:lnTo>
                        <a:pt x="2871851" y="1620139"/>
                      </a:lnTo>
                      <a:lnTo>
                        <a:pt x="2806192" y="1685036"/>
                      </a:lnTo>
                      <a:lnTo>
                        <a:pt x="2771013" y="1715389"/>
                      </a:lnTo>
                      <a:lnTo>
                        <a:pt x="2733040" y="1743075"/>
                      </a:lnTo>
                      <a:lnTo>
                        <a:pt x="2694051" y="1770126"/>
                      </a:lnTo>
                      <a:lnTo>
                        <a:pt x="2653030" y="1794764"/>
                      </a:lnTo>
                      <a:lnTo>
                        <a:pt x="2610231" y="1817370"/>
                      </a:lnTo>
                      <a:lnTo>
                        <a:pt x="2565527" y="1838325"/>
                      </a:lnTo>
                      <a:lnTo>
                        <a:pt x="2519553" y="1856486"/>
                      </a:lnTo>
                      <a:lnTo>
                        <a:pt x="2471039" y="1872742"/>
                      </a:lnTo>
                      <a:lnTo>
                        <a:pt x="2421763" y="1887220"/>
                      </a:lnTo>
                      <a:lnTo>
                        <a:pt x="2370074" y="1898650"/>
                      </a:lnTo>
                      <a:lnTo>
                        <a:pt x="2317242" y="1908175"/>
                      </a:lnTo>
                      <a:lnTo>
                        <a:pt x="2262378" y="1915160"/>
                      </a:lnTo>
                      <a:lnTo>
                        <a:pt x="2206244" y="1918843"/>
                      </a:lnTo>
                      <a:lnTo>
                        <a:pt x="2148840" y="1920748"/>
                      </a:lnTo>
                      <a:lnTo>
                        <a:pt x="1956816" y="2976880"/>
                      </a:lnTo>
                      <a:lnTo>
                        <a:pt x="1764538" y="1920748"/>
                      </a:lnTo>
                      <a:lnTo>
                        <a:pt x="1653667" y="1918843"/>
                      </a:lnTo>
                      <a:lnTo>
                        <a:pt x="1546479" y="1915160"/>
                      </a:lnTo>
                      <a:lnTo>
                        <a:pt x="1443101" y="1908175"/>
                      </a:lnTo>
                      <a:lnTo>
                        <a:pt x="1343533" y="1898650"/>
                      </a:lnTo>
                      <a:lnTo>
                        <a:pt x="1247140" y="1887220"/>
                      </a:lnTo>
                      <a:lnTo>
                        <a:pt x="1155065" y="1872742"/>
                      </a:lnTo>
                      <a:lnTo>
                        <a:pt x="1065530" y="1856486"/>
                      </a:lnTo>
                      <a:lnTo>
                        <a:pt x="980567" y="1838325"/>
                      </a:lnTo>
                      <a:lnTo>
                        <a:pt x="899414" y="1817370"/>
                      </a:lnTo>
                      <a:lnTo>
                        <a:pt x="821182" y="1794764"/>
                      </a:lnTo>
                      <a:lnTo>
                        <a:pt x="746125" y="1770126"/>
                      </a:lnTo>
                      <a:lnTo>
                        <a:pt x="675640" y="1743075"/>
                      </a:lnTo>
                      <a:lnTo>
                        <a:pt x="608076" y="1715389"/>
                      </a:lnTo>
                      <a:lnTo>
                        <a:pt x="544576" y="1685036"/>
                      </a:lnTo>
                      <a:lnTo>
                        <a:pt x="483997" y="1653540"/>
                      </a:lnTo>
                      <a:lnTo>
                        <a:pt x="427355" y="1620139"/>
                      </a:lnTo>
                      <a:lnTo>
                        <a:pt x="374269" y="1586103"/>
                      </a:lnTo>
                      <a:lnTo>
                        <a:pt x="325120" y="1550162"/>
                      </a:lnTo>
                      <a:lnTo>
                        <a:pt x="278638" y="1512951"/>
                      </a:lnTo>
                      <a:lnTo>
                        <a:pt x="236474" y="1475232"/>
                      </a:lnTo>
                      <a:lnTo>
                        <a:pt x="197231" y="1436116"/>
                      </a:lnTo>
                      <a:lnTo>
                        <a:pt x="162052" y="1395730"/>
                      </a:lnTo>
                      <a:lnTo>
                        <a:pt x="129921" y="1354836"/>
                      </a:lnTo>
                      <a:lnTo>
                        <a:pt x="101473" y="1312545"/>
                      </a:lnTo>
                      <a:lnTo>
                        <a:pt x="76835" y="1270381"/>
                      </a:lnTo>
                      <a:lnTo>
                        <a:pt x="55499" y="1226820"/>
                      </a:lnTo>
                      <a:lnTo>
                        <a:pt x="37211" y="1183513"/>
                      </a:lnTo>
                      <a:lnTo>
                        <a:pt x="22606" y="1139317"/>
                      </a:lnTo>
                      <a:lnTo>
                        <a:pt x="11938" y="1094613"/>
                      </a:lnTo>
                      <a:lnTo>
                        <a:pt x="4445" y="1049782"/>
                      </a:lnTo>
                      <a:lnTo>
                        <a:pt x="635" y="1005078"/>
                      </a:lnTo>
                      <a:lnTo>
                        <a:pt x="0" y="960374"/>
                      </a:lnTo>
                      <a:lnTo>
                        <a:pt x="2540" y="915035"/>
                      </a:lnTo>
                      <a:lnTo>
                        <a:pt x="8763" y="870204"/>
                      </a:lnTo>
                      <a:lnTo>
                        <a:pt x="19050" y="825500"/>
                      </a:lnTo>
                      <a:lnTo>
                        <a:pt x="32131" y="780669"/>
                      </a:lnTo>
                      <a:lnTo>
                        <a:pt x="48514" y="736600"/>
                      </a:lnTo>
                      <a:lnTo>
                        <a:pt x="68072" y="693166"/>
                      </a:lnTo>
                      <a:lnTo>
                        <a:pt x="92075" y="650240"/>
                      </a:lnTo>
                      <a:lnTo>
                        <a:pt x="118491" y="607441"/>
                      </a:lnTo>
                      <a:lnTo>
                        <a:pt x="148717" y="565912"/>
                      </a:lnTo>
                      <a:lnTo>
                        <a:pt x="182118" y="524891"/>
                      </a:lnTo>
                      <a:lnTo>
                        <a:pt x="219202" y="484505"/>
                      </a:lnTo>
                      <a:lnTo>
                        <a:pt x="259588" y="445516"/>
                      </a:lnTo>
                      <a:lnTo>
                        <a:pt x="303149" y="407035"/>
                      </a:lnTo>
                      <a:lnTo>
                        <a:pt x="350520" y="369824"/>
                      </a:lnTo>
                      <a:lnTo>
                        <a:pt x="400812" y="334645"/>
                      </a:lnTo>
                      <a:lnTo>
                        <a:pt x="454279" y="299974"/>
                      </a:lnTo>
                      <a:lnTo>
                        <a:pt x="511683" y="266446"/>
                      </a:lnTo>
                      <a:lnTo>
                        <a:pt x="572262" y="234950"/>
                      </a:lnTo>
                      <a:lnTo>
                        <a:pt x="635889" y="205486"/>
                      </a:lnTo>
                      <a:lnTo>
                        <a:pt x="702564" y="177038"/>
                      </a:lnTo>
                      <a:lnTo>
                        <a:pt x="773303" y="150622"/>
                      </a:lnTo>
                      <a:lnTo>
                        <a:pt x="846963" y="126111"/>
                      </a:lnTo>
                      <a:lnTo>
                        <a:pt x="923925" y="103251"/>
                      </a:lnTo>
                      <a:lnTo>
                        <a:pt x="1004570" y="82550"/>
                      </a:lnTo>
                      <a:lnTo>
                        <a:pt x="1087755" y="63500"/>
                      </a:lnTo>
                      <a:lnTo>
                        <a:pt x="1174623" y="47244"/>
                      </a:lnTo>
                      <a:lnTo>
                        <a:pt x="1264793" y="33401"/>
                      </a:lnTo>
                      <a:lnTo>
                        <a:pt x="1358011" y="21336"/>
                      </a:lnTo>
                      <a:lnTo>
                        <a:pt x="1455039" y="11811"/>
                      </a:lnTo>
                      <a:lnTo>
                        <a:pt x="1554607" y="4953"/>
                      </a:lnTo>
                      <a:lnTo>
                        <a:pt x="1657985" y="1143"/>
                      </a:lnTo>
                      <a:lnTo>
                        <a:pt x="17645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816610" y="778510"/>
                  <a:ext cx="3110231" cy="2976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10231" h="2976881">
                      <a:moveTo>
                        <a:pt x="1764030" y="0"/>
                      </a:moveTo>
                      <a:lnTo>
                        <a:pt x="1657350" y="2540"/>
                      </a:lnTo>
                      <a:lnTo>
                        <a:pt x="1554480" y="5080"/>
                      </a:lnTo>
                      <a:lnTo>
                        <a:pt x="1455420" y="11430"/>
                      </a:lnTo>
                      <a:lnTo>
                        <a:pt x="1358900" y="21590"/>
                      </a:lnTo>
                      <a:lnTo>
                        <a:pt x="1266190" y="34290"/>
                      </a:lnTo>
                      <a:lnTo>
                        <a:pt x="1176020" y="46990"/>
                      </a:lnTo>
                      <a:lnTo>
                        <a:pt x="1087120" y="63500"/>
                      </a:lnTo>
                      <a:lnTo>
                        <a:pt x="1005840" y="83820"/>
                      </a:lnTo>
                      <a:lnTo>
                        <a:pt x="924560" y="104140"/>
                      </a:lnTo>
                      <a:lnTo>
                        <a:pt x="847090" y="127000"/>
                      </a:lnTo>
                      <a:lnTo>
                        <a:pt x="773430" y="149860"/>
                      </a:lnTo>
                      <a:lnTo>
                        <a:pt x="702310" y="176530"/>
                      </a:lnTo>
                      <a:lnTo>
                        <a:pt x="635000" y="205740"/>
                      </a:lnTo>
                      <a:lnTo>
                        <a:pt x="572770" y="234950"/>
                      </a:lnTo>
                      <a:lnTo>
                        <a:pt x="511810" y="266700"/>
                      </a:lnTo>
                      <a:lnTo>
                        <a:pt x="455930" y="300990"/>
                      </a:lnTo>
                      <a:lnTo>
                        <a:pt x="400050" y="335280"/>
                      </a:lnTo>
                      <a:lnTo>
                        <a:pt x="350520" y="370840"/>
                      </a:lnTo>
                      <a:lnTo>
                        <a:pt x="303530" y="407670"/>
                      </a:lnTo>
                      <a:lnTo>
                        <a:pt x="260350" y="445770"/>
                      </a:lnTo>
                      <a:lnTo>
                        <a:pt x="219710" y="485140"/>
                      </a:lnTo>
                      <a:lnTo>
                        <a:pt x="181610" y="525780"/>
                      </a:lnTo>
                      <a:lnTo>
                        <a:pt x="148590" y="565150"/>
                      </a:lnTo>
                      <a:lnTo>
                        <a:pt x="118110" y="607060"/>
                      </a:lnTo>
                      <a:lnTo>
                        <a:pt x="91440" y="650240"/>
                      </a:lnTo>
                      <a:lnTo>
                        <a:pt x="68580" y="693420"/>
                      </a:lnTo>
                      <a:lnTo>
                        <a:pt x="48260" y="737870"/>
                      </a:lnTo>
                      <a:lnTo>
                        <a:pt x="31750" y="781050"/>
                      </a:lnTo>
                      <a:lnTo>
                        <a:pt x="19050" y="825500"/>
                      </a:lnTo>
                      <a:lnTo>
                        <a:pt x="8890" y="871220"/>
                      </a:lnTo>
                      <a:lnTo>
                        <a:pt x="3810" y="915670"/>
                      </a:lnTo>
                      <a:lnTo>
                        <a:pt x="0" y="961390"/>
                      </a:lnTo>
                      <a:lnTo>
                        <a:pt x="0" y="1005840"/>
                      </a:lnTo>
                      <a:lnTo>
                        <a:pt x="5080" y="1050290"/>
                      </a:lnTo>
                      <a:lnTo>
                        <a:pt x="11430" y="1096010"/>
                      </a:lnTo>
                      <a:lnTo>
                        <a:pt x="24130" y="1139190"/>
                      </a:lnTo>
                      <a:lnTo>
                        <a:pt x="36830" y="1183640"/>
                      </a:lnTo>
                      <a:lnTo>
                        <a:pt x="55880" y="1228090"/>
                      </a:lnTo>
                      <a:lnTo>
                        <a:pt x="77470" y="1271270"/>
                      </a:lnTo>
                      <a:lnTo>
                        <a:pt x="101600" y="1313180"/>
                      </a:lnTo>
                      <a:lnTo>
                        <a:pt x="130810" y="1356360"/>
                      </a:lnTo>
                      <a:lnTo>
                        <a:pt x="162560" y="1395730"/>
                      </a:lnTo>
                      <a:lnTo>
                        <a:pt x="196850" y="1436370"/>
                      </a:lnTo>
                      <a:lnTo>
                        <a:pt x="237490" y="1475740"/>
                      </a:lnTo>
                      <a:lnTo>
                        <a:pt x="278130" y="1512570"/>
                      </a:lnTo>
                      <a:lnTo>
                        <a:pt x="325120" y="1550670"/>
                      </a:lnTo>
                      <a:lnTo>
                        <a:pt x="375920" y="1586230"/>
                      </a:lnTo>
                      <a:lnTo>
                        <a:pt x="426720" y="1620520"/>
                      </a:lnTo>
                      <a:lnTo>
                        <a:pt x="483870" y="1654810"/>
                      </a:lnTo>
                      <a:lnTo>
                        <a:pt x="544830" y="1686560"/>
                      </a:lnTo>
                      <a:lnTo>
                        <a:pt x="608330" y="1715770"/>
                      </a:lnTo>
                      <a:lnTo>
                        <a:pt x="675640" y="1742440"/>
                      </a:lnTo>
                      <a:lnTo>
                        <a:pt x="746760" y="1771650"/>
                      </a:lnTo>
                      <a:lnTo>
                        <a:pt x="821690" y="1794510"/>
                      </a:lnTo>
                      <a:lnTo>
                        <a:pt x="899160" y="1817370"/>
                      </a:lnTo>
                      <a:lnTo>
                        <a:pt x="980440" y="1838960"/>
                      </a:lnTo>
                      <a:lnTo>
                        <a:pt x="1065530" y="1856740"/>
                      </a:lnTo>
                      <a:lnTo>
                        <a:pt x="1155700" y="1873250"/>
                      </a:lnTo>
                      <a:lnTo>
                        <a:pt x="1247140" y="1887220"/>
                      </a:lnTo>
                      <a:lnTo>
                        <a:pt x="1343660" y="1899920"/>
                      </a:lnTo>
                      <a:lnTo>
                        <a:pt x="1443990" y="1907540"/>
                      </a:lnTo>
                      <a:lnTo>
                        <a:pt x="1548130" y="1916430"/>
                      </a:lnTo>
                      <a:lnTo>
                        <a:pt x="1654810" y="1918970"/>
                      </a:lnTo>
                      <a:lnTo>
                        <a:pt x="1764030" y="1921510"/>
                      </a:lnTo>
                      <a:lnTo>
                        <a:pt x="1958340" y="2976880"/>
                      </a:lnTo>
                      <a:lnTo>
                        <a:pt x="2148840" y="1921510"/>
                      </a:lnTo>
                      <a:lnTo>
                        <a:pt x="2205990" y="1918970"/>
                      </a:lnTo>
                      <a:lnTo>
                        <a:pt x="2263140" y="1916430"/>
                      </a:lnTo>
                      <a:lnTo>
                        <a:pt x="2317750" y="1907540"/>
                      </a:lnTo>
                      <a:lnTo>
                        <a:pt x="2369820" y="1899920"/>
                      </a:lnTo>
                      <a:lnTo>
                        <a:pt x="2423160" y="1887220"/>
                      </a:lnTo>
                      <a:lnTo>
                        <a:pt x="2471420" y="1873250"/>
                      </a:lnTo>
                      <a:lnTo>
                        <a:pt x="2519680" y="1856740"/>
                      </a:lnTo>
                      <a:lnTo>
                        <a:pt x="2566670" y="1838960"/>
                      </a:lnTo>
                      <a:lnTo>
                        <a:pt x="2609850" y="1817370"/>
                      </a:lnTo>
                      <a:lnTo>
                        <a:pt x="2653030" y="1794510"/>
                      </a:lnTo>
                      <a:lnTo>
                        <a:pt x="2694940" y="1771650"/>
                      </a:lnTo>
                      <a:lnTo>
                        <a:pt x="2733040" y="1742440"/>
                      </a:lnTo>
                      <a:lnTo>
                        <a:pt x="2771140" y="1715770"/>
                      </a:lnTo>
                      <a:lnTo>
                        <a:pt x="2806700" y="1686560"/>
                      </a:lnTo>
                      <a:lnTo>
                        <a:pt x="2871470" y="1620520"/>
                      </a:lnTo>
                      <a:lnTo>
                        <a:pt x="2931160" y="1550670"/>
                      </a:lnTo>
                      <a:lnTo>
                        <a:pt x="2979420" y="1475740"/>
                      </a:lnTo>
                      <a:lnTo>
                        <a:pt x="3022600" y="1395730"/>
                      </a:lnTo>
                      <a:lnTo>
                        <a:pt x="3056890" y="1313180"/>
                      </a:lnTo>
                      <a:lnTo>
                        <a:pt x="3083560" y="1228090"/>
                      </a:lnTo>
                      <a:lnTo>
                        <a:pt x="3100070" y="1139190"/>
                      </a:lnTo>
                      <a:lnTo>
                        <a:pt x="3110230" y="1050290"/>
                      </a:lnTo>
                      <a:lnTo>
                        <a:pt x="3110230" y="961390"/>
                      </a:lnTo>
                      <a:lnTo>
                        <a:pt x="3100070" y="871220"/>
                      </a:lnTo>
                      <a:lnTo>
                        <a:pt x="3081020" y="781050"/>
                      </a:lnTo>
                      <a:lnTo>
                        <a:pt x="3054350" y="693420"/>
                      </a:lnTo>
                      <a:lnTo>
                        <a:pt x="3017520" y="607060"/>
                      </a:lnTo>
                      <a:lnTo>
                        <a:pt x="2971800" y="525780"/>
                      </a:lnTo>
                      <a:lnTo>
                        <a:pt x="2942590" y="485140"/>
                      </a:lnTo>
                      <a:lnTo>
                        <a:pt x="2914650" y="445770"/>
                      </a:lnTo>
                      <a:lnTo>
                        <a:pt x="2881630" y="407670"/>
                      </a:lnTo>
                      <a:lnTo>
                        <a:pt x="2848610" y="370840"/>
                      </a:lnTo>
                      <a:lnTo>
                        <a:pt x="2809240" y="335280"/>
                      </a:lnTo>
                      <a:lnTo>
                        <a:pt x="2769870" y="300990"/>
                      </a:lnTo>
                      <a:lnTo>
                        <a:pt x="2727960" y="266700"/>
                      </a:lnTo>
                      <a:lnTo>
                        <a:pt x="2683510" y="234950"/>
                      </a:lnTo>
                      <a:lnTo>
                        <a:pt x="2635250" y="205740"/>
                      </a:lnTo>
                      <a:lnTo>
                        <a:pt x="2584450" y="176530"/>
                      </a:lnTo>
                      <a:lnTo>
                        <a:pt x="2531110" y="149860"/>
                      </a:lnTo>
                      <a:lnTo>
                        <a:pt x="2476500" y="127000"/>
                      </a:lnTo>
                      <a:lnTo>
                        <a:pt x="2418080" y="104140"/>
                      </a:lnTo>
                      <a:lnTo>
                        <a:pt x="2355850" y="83820"/>
                      </a:lnTo>
                      <a:lnTo>
                        <a:pt x="2292350" y="63500"/>
                      </a:lnTo>
                      <a:lnTo>
                        <a:pt x="2226310" y="46990"/>
                      </a:lnTo>
                      <a:lnTo>
                        <a:pt x="2156460" y="34290"/>
                      </a:lnTo>
                      <a:lnTo>
                        <a:pt x="2084070" y="21590"/>
                      </a:lnTo>
                      <a:lnTo>
                        <a:pt x="2007870" y="11430"/>
                      </a:lnTo>
                      <a:lnTo>
                        <a:pt x="1929130" y="5080"/>
                      </a:lnTo>
                      <a:lnTo>
                        <a:pt x="184912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327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638300" y="114300"/>
                <a:ext cx="17272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Thor: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04900" y="927100"/>
                <a:ext cx="2286000" cy="6463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I've chipped my hammer!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pic>
            <p:nvPicPr>
              <p:cNvPr id="12" name="Picture 11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00" y="2692400"/>
                <a:ext cx="3210433" cy="438937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97256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Custom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Trebuchet MS - 24</vt:lpstr>
      <vt:lpstr>Trebuchet MS - 48</vt:lpstr>
      <vt:lpstr>Trebuchet MS - 72</vt:lpstr>
      <vt:lpstr>Trebuchet MS - 36</vt:lpstr>
      <vt:lpstr>Calibri</vt:lpstr>
      <vt:lpstr>Trebuchet MS - 28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1</cp:revision>
  <dcterms:created xsi:type="dcterms:W3CDTF">2012-09-28T08:25:09Z</dcterms:created>
  <dcterms:modified xsi:type="dcterms:W3CDTF">2012-09-28T08:25:23Z</dcterms:modified>
</cp:coreProperties>
</file>