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59" r:id="rId4"/>
    <p:sldId id="263" r:id="rId5"/>
    <p:sldId id="261" r:id="rId6"/>
    <p:sldId id="265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8286-F9FA-4EE9-9563-EE39AFBEA4F0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56F9D-3E58-4141-BD2A-855A7C4B7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230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8286-F9FA-4EE9-9563-EE39AFBEA4F0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56F9D-3E58-4141-BD2A-855A7C4B7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21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8286-F9FA-4EE9-9563-EE39AFBEA4F0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56F9D-3E58-4141-BD2A-855A7C4B7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08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8286-F9FA-4EE9-9563-EE39AFBEA4F0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56F9D-3E58-4141-BD2A-855A7C4B7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660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8286-F9FA-4EE9-9563-EE39AFBEA4F0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56F9D-3E58-4141-BD2A-855A7C4B7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716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8286-F9FA-4EE9-9563-EE39AFBEA4F0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56F9D-3E58-4141-BD2A-855A7C4B7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175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8286-F9FA-4EE9-9563-EE39AFBEA4F0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56F9D-3E58-4141-BD2A-855A7C4B7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7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8286-F9FA-4EE9-9563-EE39AFBEA4F0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56F9D-3E58-4141-BD2A-855A7C4B7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63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8286-F9FA-4EE9-9563-EE39AFBEA4F0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56F9D-3E58-4141-BD2A-855A7C4B7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456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8286-F9FA-4EE9-9563-EE39AFBEA4F0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56F9D-3E58-4141-BD2A-855A7C4B7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138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8286-F9FA-4EE9-9563-EE39AFBEA4F0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56F9D-3E58-4141-BD2A-855A7C4B7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726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8286-F9FA-4EE9-9563-EE39AFBEA4F0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56F9D-3E58-4141-BD2A-855A7C4B7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395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5.png"/><Relationship Id="rId1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12" Type="http://schemas.openxmlformats.org/officeDocument/2006/relationships/image" Target="../media/image6.png"/><Relationship Id="rId17" Type="http://schemas.openxmlformats.org/officeDocument/2006/relationships/image" Target="../media/image17.pn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4.png"/><Relationship Id="rId5" Type="http://schemas.openxmlformats.org/officeDocument/2006/relationships/image" Target="../media/image10.png"/><Relationship Id="rId15" Type="http://schemas.openxmlformats.org/officeDocument/2006/relationships/image" Target="../media/image16.png"/><Relationship Id="rId10" Type="http://schemas.openxmlformats.org/officeDocument/2006/relationships/image" Target="../media/image5.png"/><Relationship Id="rId4" Type="http://schemas.openxmlformats.org/officeDocument/2006/relationships/image" Target="../media/image3.png"/><Relationship Id="rId9" Type="http://schemas.openxmlformats.org/officeDocument/2006/relationships/image" Target="../media/image4.png"/><Relationship Id="rId1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2.png"/><Relationship Id="rId18" Type="http://schemas.openxmlformats.org/officeDocument/2006/relationships/image" Target="../media/image26.png"/><Relationship Id="rId3" Type="http://schemas.openxmlformats.org/officeDocument/2006/relationships/image" Target="../media/image19.png"/><Relationship Id="rId7" Type="http://schemas.openxmlformats.org/officeDocument/2006/relationships/image" Target="../media/image29.png"/><Relationship Id="rId12" Type="http://schemas.openxmlformats.org/officeDocument/2006/relationships/image" Target="../media/image23.png"/><Relationship Id="rId17" Type="http://schemas.openxmlformats.org/officeDocument/2006/relationships/image" Target="../media/image34.png"/><Relationship Id="rId2" Type="http://schemas.openxmlformats.org/officeDocument/2006/relationships/image" Target="../media/image18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11" Type="http://schemas.openxmlformats.org/officeDocument/2006/relationships/image" Target="../media/image31.png"/><Relationship Id="rId5" Type="http://schemas.openxmlformats.org/officeDocument/2006/relationships/image" Target="../media/image27.png"/><Relationship Id="rId15" Type="http://schemas.openxmlformats.org/officeDocument/2006/relationships/image" Target="../media/image33.png"/><Relationship Id="rId10" Type="http://schemas.openxmlformats.org/officeDocument/2006/relationships/image" Target="../media/image22.png"/><Relationship Id="rId4" Type="http://schemas.openxmlformats.org/officeDocument/2006/relationships/image" Target="../media/image20.png"/><Relationship Id="rId9" Type="http://schemas.openxmlformats.org/officeDocument/2006/relationships/image" Target="../media/image21.png"/><Relationship Id="rId1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49.png"/><Relationship Id="rId18" Type="http://schemas.openxmlformats.org/officeDocument/2006/relationships/image" Target="../media/image43.png"/><Relationship Id="rId3" Type="http://schemas.openxmlformats.org/officeDocument/2006/relationships/image" Target="../media/image36.png"/><Relationship Id="rId7" Type="http://schemas.openxmlformats.org/officeDocument/2006/relationships/image" Target="../media/image46.png"/><Relationship Id="rId12" Type="http://schemas.openxmlformats.org/officeDocument/2006/relationships/image" Target="../media/image40.png"/><Relationship Id="rId17" Type="http://schemas.openxmlformats.org/officeDocument/2006/relationships/image" Target="../media/image50.png"/><Relationship Id="rId2" Type="http://schemas.openxmlformats.org/officeDocument/2006/relationships/image" Target="../media/image35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48.png"/><Relationship Id="rId5" Type="http://schemas.openxmlformats.org/officeDocument/2006/relationships/image" Target="../media/image44.png"/><Relationship Id="rId15" Type="http://schemas.openxmlformats.org/officeDocument/2006/relationships/image" Target="../media/image16.png"/><Relationship Id="rId10" Type="http://schemas.openxmlformats.org/officeDocument/2006/relationships/image" Target="../media/image39.png"/><Relationship Id="rId4" Type="http://schemas.openxmlformats.org/officeDocument/2006/relationships/image" Target="../media/image37.png"/><Relationship Id="rId9" Type="http://schemas.openxmlformats.org/officeDocument/2006/relationships/image" Target="../media/image38.png"/><Relationship Id="rId14" Type="http://schemas.openxmlformats.org/officeDocument/2006/relationships/image" Target="../media/image4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10" Type="http://schemas.openxmlformats.org/officeDocument/2006/relationships/image" Target="../media/image59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image" Target="../media/image65.png"/><Relationship Id="rId18" Type="http://schemas.openxmlformats.org/officeDocument/2006/relationships/image" Target="../media/image59.png"/><Relationship Id="rId3" Type="http://schemas.openxmlformats.org/officeDocument/2006/relationships/image" Target="../media/image52.png"/><Relationship Id="rId7" Type="http://schemas.openxmlformats.org/officeDocument/2006/relationships/image" Target="../media/image62.png"/><Relationship Id="rId12" Type="http://schemas.openxmlformats.org/officeDocument/2006/relationships/image" Target="../media/image56.png"/><Relationship Id="rId17" Type="http://schemas.openxmlformats.org/officeDocument/2006/relationships/image" Target="../media/image67.png"/><Relationship Id="rId2" Type="http://schemas.openxmlformats.org/officeDocument/2006/relationships/image" Target="../media/image51.png"/><Relationship Id="rId16" Type="http://schemas.openxmlformats.org/officeDocument/2006/relationships/image" Target="../media/image5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1.png"/><Relationship Id="rId11" Type="http://schemas.openxmlformats.org/officeDocument/2006/relationships/image" Target="../media/image64.png"/><Relationship Id="rId5" Type="http://schemas.openxmlformats.org/officeDocument/2006/relationships/image" Target="../media/image60.png"/><Relationship Id="rId15" Type="http://schemas.openxmlformats.org/officeDocument/2006/relationships/image" Target="../media/image66.png"/><Relationship Id="rId10" Type="http://schemas.openxmlformats.org/officeDocument/2006/relationships/image" Target="../media/image55.png"/><Relationship Id="rId4" Type="http://schemas.openxmlformats.org/officeDocument/2006/relationships/image" Target="../media/image53.png"/><Relationship Id="rId9" Type="http://schemas.openxmlformats.org/officeDocument/2006/relationships/image" Target="../media/image54.png"/><Relationship Id="rId14" Type="http://schemas.openxmlformats.org/officeDocument/2006/relationships/image" Target="../media/image5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6606862" y="1738645"/>
            <a:ext cx="1448873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3"/>
            <a:endCxn id="37" idx="1"/>
          </p:cNvCxnSpPr>
          <p:nvPr/>
        </p:nvCxnSpPr>
        <p:spPr>
          <a:xfrm flipV="1">
            <a:off x="6593983" y="3432220"/>
            <a:ext cx="2137896" cy="128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06862" y="4018207"/>
            <a:ext cx="1448873" cy="11204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4005328" y="1738645"/>
            <a:ext cx="1493951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005328" y="4031086"/>
            <a:ext cx="1481071" cy="10947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38" idx="3"/>
            <a:endCxn id="4" idx="1"/>
          </p:cNvCxnSpPr>
          <p:nvPr/>
        </p:nvCxnSpPr>
        <p:spPr>
          <a:xfrm>
            <a:off x="3400020" y="3445098"/>
            <a:ext cx="20992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0"/>
            <a:endCxn id="29" idx="2"/>
          </p:cNvCxnSpPr>
          <p:nvPr/>
        </p:nvCxnSpPr>
        <p:spPr>
          <a:xfrm flipH="1" flipV="1">
            <a:off x="6033752" y="1378036"/>
            <a:ext cx="12878" cy="14810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2"/>
            <a:endCxn id="30" idx="0"/>
          </p:cNvCxnSpPr>
          <p:nvPr/>
        </p:nvCxnSpPr>
        <p:spPr>
          <a:xfrm flipH="1">
            <a:off x="6033752" y="4031086"/>
            <a:ext cx="12878" cy="14939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5486399" y="20606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399" y="206061"/>
                <a:ext cx="1094706" cy="1171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5486399" y="552503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399" y="5525033"/>
                <a:ext cx="1094706" cy="1171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8042857" y="566670"/>
            <a:ext cx="1094706" cy="11719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0622" y="566670"/>
            <a:ext cx="1094706" cy="11719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910622" y="5125793"/>
            <a:ext cx="1094706" cy="11719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042857" y="5125794"/>
            <a:ext cx="1094706" cy="11719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/>
              <p:cNvSpPr/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/>
          <p:cNvSpPr/>
          <p:nvPr/>
        </p:nvSpPr>
        <p:spPr>
          <a:xfrm>
            <a:off x="5698362" y="1647424"/>
            <a:ext cx="670777" cy="8650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50"/>
          <p:cNvSpPr/>
          <p:nvPr/>
        </p:nvSpPr>
        <p:spPr>
          <a:xfrm>
            <a:off x="7339882" y="2999704"/>
            <a:ext cx="670777" cy="8650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tangle 51"/>
              <p:cNvSpPr/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2"/>
          <p:cNvSpPr/>
          <p:nvPr/>
        </p:nvSpPr>
        <p:spPr>
          <a:xfrm>
            <a:off x="5698361" y="4377744"/>
            <a:ext cx="670777" cy="8650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23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/>
          <p:cNvSpPr/>
          <p:nvPr/>
        </p:nvSpPr>
        <p:spPr>
          <a:xfrm>
            <a:off x="4081525" y="2999703"/>
            <a:ext cx="670777" cy="8650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Rectangle 55"/>
              <p:cNvSpPr/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66797" y="206061"/>
            <a:ext cx="257577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/>
              <a:t>Multiplying and Dividing Fractions Spider 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797" y="4746698"/>
            <a:ext cx="27799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The fraction in the centre is multiplied by the fraction on each leg to give the fraction at the end.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13480" y="5111615"/>
            <a:ext cx="25974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Give your answers in their lowest terms.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13480" y="737158"/>
            <a:ext cx="2597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You must show all your workings!</a:t>
            </a:r>
          </a:p>
        </p:txBody>
      </p:sp>
    </p:spTree>
    <p:extLst>
      <p:ext uri="{BB962C8B-B14F-4D97-AF65-F5344CB8AC3E}">
        <p14:creationId xmlns:p14="http://schemas.microsoft.com/office/powerpoint/2010/main" val="1888580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6606862" y="1738645"/>
            <a:ext cx="1448873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3"/>
            <a:endCxn id="37" idx="1"/>
          </p:cNvCxnSpPr>
          <p:nvPr/>
        </p:nvCxnSpPr>
        <p:spPr>
          <a:xfrm flipV="1">
            <a:off x="6593983" y="3432220"/>
            <a:ext cx="2137896" cy="128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06862" y="4018207"/>
            <a:ext cx="1448873" cy="11204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4005328" y="1738645"/>
            <a:ext cx="1493951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005328" y="4031086"/>
            <a:ext cx="1481071" cy="10947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38" idx="3"/>
            <a:endCxn id="4" idx="1"/>
          </p:cNvCxnSpPr>
          <p:nvPr/>
        </p:nvCxnSpPr>
        <p:spPr>
          <a:xfrm>
            <a:off x="3400020" y="3445098"/>
            <a:ext cx="20992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0"/>
            <a:endCxn id="29" idx="2"/>
          </p:cNvCxnSpPr>
          <p:nvPr/>
        </p:nvCxnSpPr>
        <p:spPr>
          <a:xfrm flipH="1" flipV="1">
            <a:off x="6033752" y="1378036"/>
            <a:ext cx="12878" cy="14810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2"/>
            <a:endCxn id="30" idx="0"/>
          </p:cNvCxnSpPr>
          <p:nvPr/>
        </p:nvCxnSpPr>
        <p:spPr>
          <a:xfrm flipH="1">
            <a:off x="6033752" y="4031086"/>
            <a:ext cx="12878" cy="14939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5486399" y="20606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399" y="206061"/>
                <a:ext cx="1094706" cy="1171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5486399" y="552503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399" y="5525033"/>
                <a:ext cx="1094706" cy="1171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tangle 32"/>
              <p:cNvSpPr/>
              <p:nvPr/>
            </p:nvSpPr>
            <p:spPr>
              <a:xfrm>
                <a:off x="8042857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2857" y="566670"/>
                <a:ext cx="1094706" cy="11719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tangle 33"/>
              <p:cNvSpPr/>
              <p:nvPr/>
            </p:nvSpPr>
            <p:spPr>
              <a:xfrm>
                <a:off x="2910622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23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22" y="566670"/>
                <a:ext cx="1094706" cy="11719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/>
              <p:cNvSpPr/>
              <p:nvPr/>
            </p:nvSpPr>
            <p:spPr>
              <a:xfrm>
                <a:off x="2910622" y="512579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22" y="5125793"/>
                <a:ext cx="1094706" cy="11719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/>
              <p:cNvSpPr/>
              <p:nvPr/>
            </p:nvSpPr>
            <p:spPr>
              <a:xfrm>
                <a:off x="8042857" y="5125794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2857" y="5125794"/>
                <a:ext cx="1094706" cy="11719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/>
              <p:cNvSpPr/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Rectangle 44"/>
              <p:cNvSpPr/>
              <p:nvPr/>
            </p:nvSpPr>
            <p:spPr>
              <a:xfrm>
                <a:off x="5698362" y="164742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362" y="1647424"/>
                <a:ext cx="670777" cy="86502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Rectangle 50"/>
              <p:cNvSpPr/>
              <p:nvPr/>
            </p:nvSpPr>
            <p:spPr>
              <a:xfrm>
                <a:off x="7339882" y="299970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9882" y="2999704"/>
                <a:ext cx="670777" cy="86502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tangle 51"/>
              <p:cNvSpPr/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angle 52"/>
              <p:cNvSpPr/>
              <p:nvPr/>
            </p:nvSpPr>
            <p:spPr>
              <a:xfrm>
                <a:off x="5698361" y="437774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361" y="4377744"/>
                <a:ext cx="670777" cy="86502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23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4081525" y="299970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1525" y="2999703"/>
                <a:ext cx="670777" cy="86502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Rectangle 55"/>
              <p:cNvSpPr/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66797" y="206061"/>
            <a:ext cx="25757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/>
              <a:t>Multiplying and Dividing Fractions Spider 1 - Answers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797" y="4746698"/>
            <a:ext cx="27799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The fraction in the centre is multiplied by the fraction on each leg to give the fraction at the end.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13480" y="5111615"/>
            <a:ext cx="25974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Give your answers in their lowest terms.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13480" y="737158"/>
            <a:ext cx="2597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You must show all your workings!</a:t>
            </a:r>
          </a:p>
        </p:txBody>
      </p:sp>
    </p:spTree>
    <p:extLst>
      <p:ext uri="{BB962C8B-B14F-4D97-AF65-F5344CB8AC3E}">
        <p14:creationId xmlns:p14="http://schemas.microsoft.com/office/powerpoint/2010/main" val="1998744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6606862" y="1738645"/>
            <a:ext cx="1448873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3"/>
            <a:endCxn id="37" idx="1"/>
          </p:cNvCxnSpPr>
          <p:nvPr/>
        </p:nvCxnSpPr>
        <p:spPr>
          <a:xfrm flipV="1">
            <a:off x="6593983" y="3432220"/>
            <a:ext cx="2137896" cy="128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06862" y="4018207"/>
            <a:ext cx="1448873" cy="11204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4005328" y="1738645"/>
            <a:ext cx="1493951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005328" y="4031086"/>
            <a:ext cx="1481071" cy="10947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38" idx="3"/>
            <a:endCxn id="4" idx="1"/>
          </p:cNvCxnSpPr>
          <p:nvPr/>
        </p:nvCxnSpPr>
        <p:spPr>
          <a:xfrm>
            <a:off x="3400020" y="3445098"/>
            <a:ext cx="20992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0"/>
            <a:endCxn id="29" idx="2"/>
          </p:cNvCxnSpPr>
          <p:nvPr/>
        </p:nvCxnSpPr>
        <p:spPr>
          <a:xfrm flipV="1">
            <a:off x="6046630" y="1378036"/>
            <a:ext cx="0" cy="14810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2"/>
            <a:endCxn id="30" idx="0"/>
          </p:cNvCxnSpPr>
          <p:nvPr/>
        </p:nvCxnSpPr>
        <p:spPr>
          <a:xfrm>
            <a:off x="6046630" y="4031086"/>
            <a:ext cx="0" cy="14939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8055735" y="566670"/>
            <a:ext cx="1094706" cy="11719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0622" y="566670"/>
            <a:ext cx="1094706" cy="11719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910622" y="5125793"/>
            <a:ext cx="1094706" cy="11719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055735" y="5125794"/>
            <a:ext cx="1094706" cy="11719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/>
              <p:cNvSpPr/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/>
          <p:cNvSpPr/>
          <p:nvPr/>
        </p:nvSpPr>
        <p:spPr>
          <a:xfrm>
            <a:off x="5698362" y="1647424"/>
            <a:ext cx="670777" cy="8650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ysClr val="windowText" lastClr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50"/>
          <p:cNvSpPr/>
          <p:nvPr/>
        </p:nvSpPr>
        <p:spPr>
          <a:xfrm>
            <a:off x="7352760" y="2999704"/>
            <a:ext cx="670777" cy="8650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tangle 51"/>
              <p:cNvSpPr/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2"/>
          <p:cNvSpPr/>
          <p:nvPr/>
        </p:nvSpPr>
        <p:spPr>
          <a:xfrm>
            <a:off x="5698361" y="4377744"/>
            <a:ext cx="670777" cy="8650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/>
          <p:cNvSpPr/>
          <p:nvPr/>
        </p:nvSpPr>
        <p:spPr>
          <a:xfrm>
            <a:off x="4081525" y="2999703"/>
            <a:ext cx="670777" cy="8650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Rectangle 55"/>
              <p:cNvSpPr/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66797" y="206061"/>
            <a:ext cx="257577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/>
              <a:t>Multiplying and Dividing Fractions Spider 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797" y="4746698"/>
            <a:ext cx="27799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The fraction in the centre is multiplied by the fraction on each leg to give the fraction at the end.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13480" y="5111615"/>
            <a:ext cx="25974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Give your answers in their lowest terms.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13480" y="737158"/>
            <a:ext cx="2597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You must show all your workings!</a:t>
            </a:r>
          </a:p>
        </p:txBody>
      </p:sp>
    </p:spTree>
    <p:extLst>
      <p:ext uri="{BB962C8B-B14F-4D97-AF65-F5344CB8AC3E}">
        <p14:creationId xmlns:p14="http://schemas.microsoft.com/office/powerpoint/2010/main" val="3765276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6606862" y="1738645"/>
            <a:ext cx="1448873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3"/>
            <a:endCxn id="37" idx="1"/>
          </p:cNvCxnSpPr>
          <p:nvPr/>
        </p:nvCxnSpPr>
        <p:spPr>
          <a:xfrm flipV="1">
            <a:off x="6593983" y="3432220"/>
            <a:ext cx="2137896" cy="128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06862" y="4018207"/>
            <a:ext cx="1448873" cy="11204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4005328" y="1738645"/>
            <a:ext cx="1493951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005328" y="4031086"/>
            <a:ext cx="1481071" cy="10947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38" idx="3"/>
            <a:endCxn id="4" idx="1"/>
          </p:cNvCxnSpPr>
          <p:nvPr/>
        </p:nvCxnSpPr>
        <p:spPr>
          <a:xfrm>
            <a:off x="3400020" y="3445098"/>
            <a:ext cx="20992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0"/>
            <a:endCxn id="29" idx="2"/>
          </p:cNvCxnSpPr>
          <p:nvPr/>
        </p:nvCxnSpPr>
        <p:spPr>
          <a:xfrm flipV="1">
            <a:off x="6046630" y="1378036"/>
            <a:ext cx="0" cy="14810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2"/>
            <a:endCxn id="30" idx="0"/>
          </p:cNvCxnSpPr>
          <p:nvPr/>
        </p:nvCxnSpPr>
        <p:spPr>
          <a:xfrm>
            <a:off x="6046630" y="4031086"/>
            <a:ext cx="0" cy="14939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tangle 32"/>
              <p:cNvSpPr/>
              <p:nvPr/>
            </p:nvSpPr>
            <p:spPr>
              <a:xfrm>
                <a:off x="8055735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735" y="566670"/>
                <a:ext cx="1094706" cy="11719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tangle 33"/>
              <p:cNvSpPr/>
              <p:nvPr/>
            </p:nvSpPr>
            <p:spPr>
              <a:xfrm>
                <a:off x="2910622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22" y="566670"/>
                <a:ext cx="1094706" cy="11719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/>
              <p:cNvSpPr/>
              <p:nvPr/>
            </p:nvSpPr>
            <p:spPr>
              <a:xfrm>
                <a:off x="2910622" y="512579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22" y="5125793"/>
                <a:ext cx="1094706" cy="11719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/>
              <p:cNvSpPr/>
              <p:nvPr/>
            </p:nvSpPr>
            <p:spPr>
              <a:xfrm>
                <a:off x="8055735" y="5125794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735" y="5125794"/>
                <a:ext cx="1094706" cy="11719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/>
              <p:cNvSpPr/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Rectangle 44"/>
              <p:cNvSpPr/>
              <p:nvPr/>
            </p:nvSpPr>
            <p:spPr>
              <a:xfrm>
                <a:off x="5698362" y="164742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362" y="1647424"/>
                <a:ext cx="670777" cy="86502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Rectangle 50"/>
              <p:cNvSpPr/>
              <p:nvPr/>
            </p:nvSpPr>
            <p:spPr>
              <a:xfrm>
                <a:off x="7352760" y="299970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760" y="2999704"/>
                <a:ext cx="670777" cy="86502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tangle 51"/>
              <p:cNvSpPr/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angle 52"/>
              <p:cNvSpPr/>
              <p:nvPr/>
            </p:nvSpPr>
            <p:spPr>
              <a:xfrm>
                <a:off x="5698361" y="437774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361" y="4377744"/>
                <a:ext cx="670777" cy="86502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4081525" y="299970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1525" y="2999703"/>
                <a:ext cx="670777" cy="86502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Rectangle 55"/>
              <p:cNvSpPr/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66797" y="206061"/>
            <a:ext cx="25757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/>
              <a:t>Multiplying and Dividing Fractions Spider 2 - Answers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797" y="4746698"/>
            <a:ext cx="27799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The fraction in the centre is multiplied by the fraction on each leg to give the fraction at the end.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13480" y="5111615"/>
            <a:ext cx="25974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Give your answers in their lowest terms.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13480" y="737158"/>
            <a:ext cx="2597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You must show all your workings!</a:t>
            </a:r>
          </a:p>
        </p:txBody>
      </p:sp>
    </p:spTree>
    <p:extLst>
      <p:ext uri="{BB962C8B-B14F-4D97-AF65-F5344CB8AC3E}">
        <p14:creationId xmlns:p14="http://schemas.microsoft.com/office/powerpoint/2010/main" val="1087849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6606862" y="1738645"/>
            <a:ext cx="1448873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3"/>
            <a:endCxn id="37" idx="1"/>
          </p:cNvCxnSpPr>
          <p:nvPr/>
        </p:nvCxnSpPr>
        <p:spPr>
          <a:xfrm flipV="1">
            <a:off x="6593983" y="3432220"/>
            <a:ext cx="2137896" cy="128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06862" y="4018207"/>
            <a:ext cx="1448873" cy="11204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4005328" y="1738645"/>
            <a:ext cx="1493951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005328" y="4031086"/>
            <a:ext cx="1481071" cy="10947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38" idx="3"/>
            <a:endCxn id="4" idx="1"/>
          </p:cNvCxnSpPr>
          <p:nvPr/>
        </p:nvCxnSpPr>
        <p:spPr>
          <a:xfrm>
            <a:off x="3400020" y="3445098"/>
            <a:ext cx="20992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0"/>
            <a:endCxn id="29" idx="2"/>
          </p:cNvCxnSpPr>
          <p:nvPr/>
        </p:nvCxnSpPr>
        <p:spPr>
          <a:xfrm flipV="1">
            <a:off x="6046630" y="1378036"/>
            <a:ext cx="0" cy="14810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2"/>
            <a:endCxn id="30" idx="0"/>
          </p:cNvCxnSpPr>
          <p:nvPr/>
        </p:nvCxnSpPr>
        <p:spPr>
          <a:xfrm>
            <a:off x="6046630" y="4031086"/>
            <a:ext cx="0" cy="14939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8055735" y="566670"/>
            <a:ext cx="1094706" cy="11719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0622" y="566670"/>
            <a:ext cx="1094706" cy="11719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910622" y="5125793"/>
            <a:ext cx="1094706" cy="11719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055735" y="5125794"/>
            <a:ext cx="1094706" cy="11719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/>
              <p:cNvSpPr/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/>
          <p:cNvSpPr/>
          <p:nvPr/>
        </p:nvSpPr>
        <p:spPr>
          <a:xfrm>
            <a:off x="5698362" y="1647424"/>
            <a:ext cx="670777" cy="8650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50"/>
          <p:cNvSpPr/>
          <p:nvPr/>
        </p:nvSpPr>
        <p:spPr>
          <a:xfrm>
            <a:off x="7352760" y="2999704"/>
            <a:ext cx="670777" cy="8650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tangle 51"/>
              <p:cNvSpPr/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2"/>
          <p:cNvSpPr/>
          <p:nvPr/>
        </p:nvSpPr>
        <p:spPr>
          <a:xfrm>
            <a:off x="5698361" y="4377744"/>
            <a:ext cx="670777" cy="8650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/>
          <p:cNvSpPr/>
          <p:nvPr/>
        </p:nvSpPr>
        <p:spPr>
          <a:xfrm>
            <a:off x="4081525" y="2999703"/>
            <a:ext cx="670777" cy="8650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Rectangle 55"/>
              <p:cNvSpPr/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66797" y="206061"/>
            <a:ext cx="257577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/>
              <a:t>Multiplying and Dividing Fractions Spider 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797" y="4746698"/>
            <a:ext cx="27799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The fraction in the centre is multiplied by the fraction on each leg to give the fraction at the end.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13480" y="4746698"/>
            <a:ext cx="25974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Give your answers in their lowest terms and as mixed numbers where necessary.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13480" y="737158"/>
            <a:ext cx="2597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You must show all your workings!</a:t>
            </a:r>
          </a:p>
        </p:txBody>
      </p:sp>
    </p:spTree>
    <p:extLst>
      <p:ext uri="{BB962C8B-B14F-4D97-AF65-F5344CB8AC3E}">
        <p14:creationId xmlns:p14="http://schemas.microsoft.com/office/powerpoint/2010/main" val="2760159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6606862" y="1738645"/>
            <a:ext cx="1448873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3"/>
            <a:endCxn id="37" idx="1"/>
          </p:cNvCxnSpPr>
          <p:nvPr/>
        </p:nvCxnSpPr>
        <p:spPr>
          <a:xfrm flipV="1">
            <a:off x="6593983" y="3432220"/>
            <a:ext cx="2137896" cy="128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06862" y="4018207"/>
            <a:ext cx="1448873" cy="11204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4005328" y="1738645"/>
            <a:ext cx="1493951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005328" y="4031086"/>
            <a:ext cx="1481071" cy="10947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38" idx="3"/>
            <a:endCxn id="4" idx="1"/>
          </p:cNvCxnSpPr>
          <p:nvPr/>
        </p:nvCxnSpPr>
        <p:spPr>
          <a:xfrm>
            <a:off x="3400020" y="3445098"/>
            <a:ext cx="20992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0"/>
            <a:endCxn id="29" idx="2"/>
          </p:cNvCxnSpPr>
          <p:nvPr/>
        </p:nvCxnSpPr>
        <p:spPr>
          <a:xfrm flipV="1">
            <a:off x="6046630" y="1378036"/>
            <a:ext cx="0" cy="14810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2"/>
            <a:endCxn id="30" idx="0"/>
          </p:cNvCxnSpPr>
          <p:nvPr/>
        </p:nvCxnSpPr>
        <p:spPr>
          <a:xfrm>
            <a:off x="6046630" y="4031086"/>
            <a:ext cx="0" cy="14939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tangle 32"/>
              <p:cNvSpPr/>
              <p:nvPr/>
            </p:nvSpPr>
            <p:spPr>
              <a:xfrm>
                <a:off x="8055735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735" y="566670"/>
                <a:ext cx="1094706" cy="11719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tangle 33"/>
              <p:cNvSpPr/>
              <p:nvPr/>
            </p:nvSpPr>
            <p:spPr>
              <a:xfrm>
                <a:off x="2910622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22" y="566670"/>
                <a:ext cx="1094706" cy="11719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/>
              <p:cNvSpPr/>
              <p:nvPr/>
            </p:nvSpPr>
            <p:spPr>
              <a:xfrm>
                <a:off x="2910622" y="512579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22" y="5125793"/>
                <a:ext cx="1094706" cy="11719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/>
              <p:cNvSpPr/>
              <p:nvPr/>
            </p:nvSpPr>
            <p:spPr>
              <a:xfrm>
                <a:off x="8055735" y="5125794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735" y="5125794"/>
                <a:ext cx="1094706" cy="11719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/>
              <p:cNvSpPr/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Rectangle 44"/>
              <p:cNvSpPr/>
              <p:nvPr/>
            </p:nvSpPr>
            <p:spPr>
              <a:xfrm>
                <a:off x="5698362" y="164742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362" y="1647424"/>
                <a:ext cx="670777" cy="86502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Rectangle 50"/>
              <p:cNvSpPr/>
              <p:nvPr/>
            </p:nvSpPr>
            <p:spPr>
              <a:xfrm>
                <a:off x="7352760" y="299970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760" y="2999704"/>
                <a:ext cx="670777" cy="86502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tangle 51"/>
              <p:cNvSpPr/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angle 52"/>
              <p:cNvSpPr/>
              <p:nvPr/>
            </p:nvSpPr>
            <p:spPr>
              <a:xfrm>
                <a:off x="5698361" y="437774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361" y="4377744"/>
                <a:ext cx="670777" cy="86502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4081525" y="299970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1525" y="2999703"/>
                <a:ext cx="670777" cy="86502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Rectangle 55"/>
              <p:cNvSpPr/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66797" y="206061"/>
            <a:ext cx="25757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/>
              <a:t>Multiplying and Dividing Fractions Spider 3 - Answers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797" y="4746698"/>
            <a:ext cx="27799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The fraction in the centre is multiplied by the fraction on each leg to give the fraction at the end.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13480" y="4746698"/>
            <a:ext cx="25974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Give your answers in their lowest terms and as mixed numbers where necessary.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13480" y="737158"/>
            <a:ext cx="2597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You must show all your workings!</a:t>
            </a:r>
          </a:p>
        </p:txBody>
      </p:sp>
    </p:spTree>
    <p:extLst>
      <p:ext uri="{BB962C8B-B14F-4D97-AF65-F5344CB8AC3E}">
        <p14:creationId xmlns:p14="http://schemas.microsoft.com/office/powerpoint/2010/main" val="4151866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6606862" y="1738645"/>
            <a:ext cx="1448873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3"/>
            <a:endCxn id="37" idx="1"/>
          </p:cNvCxnSpPr>
          <p:nvPr/>
        </p:nvCxnSpPr>
        <p:spPr>
          <a:xfrm flipV="1">
            <a:off x="6593983" y="3432220"/>
            <a:ext cx="2137896" cy="128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06862" y="4018207"/>
            <a:ext cx="1448873" cy="11204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4005328" y="1738645"/>
            <a:ext cx="1493951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005328" y="4031086"/>
            <a:ext cx="1481071" cy="10947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38" idx="3"/>
            <a:endCxn id="4" idx="1"/>
          </p:cNvCxnSpPr>
          <p:nvPr/>
        </p:nvCxnSpPr>
        <p:spPr>
          <a:xfrm>
            <a:off x="3400020" y="3445098"/>
            <a:ext cx="20992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0"/>
            <a:endCxn id="29" idx="2"/>
          </p:cNvCxnSpPr>
          <p:nvPr/>
        </p:nvCxnSpPr>
        <p:spPr>
          <a:xfrm flipV="1">
            <a:off x="6046630" y="1378036"/>
            <a:ext cx="0" cy="14810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2"/>
            <a:endCxn id="30" idx="0"/>
          </p:cNvCxnSpPr>
          <p:nvPr/>
        </p:nvCxnSpPr>
        <p:spPr>
          <a:xfrm>
            <a:off x="6046630" y="4031086"/>
            <a:ext cx="0" cy="14939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8055735" y="566670"/>
            <a:ext cx="1094706" cy="11719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0622" y="566670"/>
            <a:ext cx="1094706" cy="11719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910622" y="5125793"/>
            <a:ext cx="1094706" cy="11719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055735" y="5125794"/>
            <a:ext cx="1094706" cy="11719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/>
              <p:cNvSpPr/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/>
          <p:cNvSpPr/>
          <p:nvPr/>
        </p:nvSpPr>
        <p:spPr>
          <a:xfrm>
            <a:off x="5698362" y="1647424"/>
            <a:ext cx="670777" cy="8650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50"/>
          <p:cNvSpPr/>
          <p:nvPr/>
        </p:nvSpPr>
        <p:spPr>
          <a:xfrm>
            <a:off x="7352760" y="2999704"/>
            <a:ext cx="670777" cy="8650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tangle 51"/>
              <p:cNvSpPr/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2"/>
          <p:cNvSpPr/>
          <p:nvPr/>
        </p:nvSpPr>
        <p:spPr>
          <a:xfrm>
            <a:off x="5698361" y="4377744"/>
            <a:ext cx="670777" cy="8650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/>
          <p:cNvSpPr/>
          <p:nvPr/>
        </p:nvSpPr>
        <p:spPr>
          <a:xfrm>
            <a:off x="4081525" y="2999703"/>
            <a:ext cx="670777" cy="8650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Rectangle 55"/>
              <p:cNvSpPr/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66797" y="206061"/>
            <a:ext cx="257577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/>
              <a:t>Multiplying and Dividing Fractions Spider 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797" y="4746698"/>
            <a:ext cx="27799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The fraction in the centre is multiplied by the fraction on each leg to give the fraction at the end.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13480" y="737158"/>
            <a:ext cx="2597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You must show all your workings!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313480" y="4746698"/>
            <a:ext cx="25974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Give your answers in their lowest terms and as mixed numbers where necessary.</a:t>
            </a:r>
          </a:p>
        </p:txBody>
      </p:sp>
    </p:spTree>
    <p:extLst>
      <p:ext uri="{BB962C8B-B14F-4D97-AF65-F5344CB8AC3E}">
        <p14:creationId xmlns:p14="http://schemas.microsoft.com/office/powerpoint/2010/main" val="476607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6606862" y="1738645"/>
            <a:ext cx="1448873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3"/>
            <a:endCxn id="37" idx="1"/>
          </p:cNvCxnSpPr>
          <p:nvPr/>
        </p:nvCxnSpPr>
        <p:spPr>
          <a:xfrm flipV="1">
            <a:off x="6593983" y="3432220"/>
            <a:ext cx="2137896" cy="128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06862" y="4018207"/>
            <a:ext cx="1448873" cy="11204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4005328" y="1738645"/>
            <a:ext cx="1493951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005328" y="4031086"/>
            <a:ext cx="1481071" cy="10947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38" idx="3"/>
            <a:endCxn id="4" idx="1"/>
          </p:cNvCxnSpPr>
          <p:nvPr/>
        </p:nvCxnSpPr>
        <p:spPr>
          <a:xfrm>
            <a:off x="3400020" y="3445098"/>
            <a:ext cx="20992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0"/>
            <a:endCxn id="29" idx="2"/>
          </p:cNvCxnSpPr>
          <p:nvPr/>
        </p:nvCxnSpPr>
        <p:spPr>
          <a:xfrm flipV="1">
            <a:off x="6046630" y="1378036"/>
            <a:ext cx="0" cy="14810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2"/>
            <a:endCxn id="30" idx="0"/>
          </p:cNvCxnSpPr>
          <p:nvPr/>
        </p:nvCxnSpPr>
        <p:spPr>
          <a:xfrm>
            <a:off x="6046630" y="4031086"/>
            <a:ext cx="0" cy="14939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tangle 32"/>
              <p:cNvSpPr/>
              <p:nvPr/>
            </p:nvSpPr>
            <p:spPr>
              <a:xfrm>
                <a:off x="8055735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735" y="566670"/>
                <a:ext cx="1094706" cy="11719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tangle 33"/>
              <p:cNvSpPr/>
              <p:nvPr/>
            </p:nvSpPr>
            <p:spPr>
              <a:xfrm>
                <a:off x="2910622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13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22" y="566670"/>
                <a:ext cx="1094706" cy="11719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/>
              <p:cNvSpPr/>
              <p:nvPr/>
            </p:nvSpPr>
            <p:spPr>
              <a:xfrm>
                <a:off x="2910622" y="512579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22" y="5125793"/>
                <a:ext cx="1094706" cy="11719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/>
              <p:cNvSpPr/>
              <p:nvPr/>
            </p:nvSpPr>
            <p:spPr>
              <a:xfrm>
                <a:off x="8055735" y="5125794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735" y="5125794"/>
                <a:ext cx="1094706" cy="11719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/>
              <p:cNvSpPr/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Rectangle 44"/>
              <p:cNvSpPr/>
              <p:nvPr/>
            </p:nvSpPr>
            <p:spPr>
              <a:xfrm>
                <a:off x="5698362" y="164742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362" y="1647424"/>
                <a:ext cx="670777" cy="86502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Rectangle 50"/>
              <p:cNvSpPr/>
              <p:nvPr/>
            </p:nvSpPr>
            <p:spPr>
              <a:xfrm>
                <a:off x="7352760" y="299970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760" y="2999704"/>
                <a:ext cx="670777" cy="86502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tangle 51"/>
              <p:cNvSpPr/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angle 52"/>
              <p:cNvSpPr/>
              <p:nvPr/>
            </p:nvSpPr>
            <p:spPr>
              <a:xfrm>
                <a:off x="5698361" y="437774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361" y="4377744"/>
                <a:ext cx="670777" cy="86502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4081525" y="299970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1525" y="2999703"/>
                <a:ext cx="670777" cy="86502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Rectangle 55"/>
              <p:cNvSpPr/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66797" y="206061"/>
            <a:ext cx="25757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/>
              <a:t>Multiplying and Dividing Fractions Spider 4 - Answers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797" y="4746698"/>
            <a:ext cx="27799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The fraction in the centre is multiplied by the fraction on each leg to give the fraction at the end.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13480" y="737158"/>
            <a:ext cx="2597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You must show all your workings!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313480" y="4746698"/>
            <a:ext cx="25974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accent6">
                    <a:lumMod val="50000"/>
                  </a:schemeClr>
                </a:solidFill>
              </a:rPr>
              <a:t>Give your answers in their lowest terms and as mixed numbers where necessary.</a:t>
            </a:r>
          </a:p>
        </p:txBody>
      </p:sp>
    </p:spTree>
    <p:extLst>
      <p:ext uri="{BB962C8B-B14F-4D97-AF65-F5344CB8AC3E}">
        <p14:creationId xmlns:p14="http://schemas.microsoft.com/office/powerpoint/2010/main" val="3658635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885</Words>
  <Application>Microsoft Office PowerPoint</Application>
  <PresentationFormat>Widescreen</PresentationFormat>
  <Paragraphs>136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Lutwyche</dc:creator>
  <cp:lastModifiedBy>A.Lutwyche</cp:lastModifiedBy>
  <cp:revision>17</cp:revision>
  <dcterms:created xsi:type="dcterms:W3CDTF">2016-09-18T17:13:39Z</dcterms:created>
  <dcterms:modified xsi:type="dcterms:W3CDTF">2017-03-31T18:34:58Z</dcterms:modified>
</cp:coreProperties>
</file>