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3" r:id="rId5"/>
    <p:sldId id="265" r:id="rId6"/>
    <p:sldId id="260" r:id="rId7"/>
    <p:sldId id="267" r:id="rId8"/>
    <p:sldId id="266" r:id="rId9"/>
    <p:sldId id="268" r:id="rId10"/>
    <p:sldId id="275" r:id="rId11"/>
    <p:sldId id="276" r:id="rId12"/>
    <p:sldId id="277" r:id="rId13"/>
    <p:sldId id="274" r:id="rId14"/>
    <p:sldId id="261" r:id="rId15"/>
    <p:sldId id="278" r:id="rId16"/>
    <p:sldId id="262" r:id="rId17"/>
    <p:sldId id="279" r:id="rId18"/>
    <p:sldId id="269" r:id="rId19"/>
    <p:sldId id="280" r:id="rId20"/>
    <p:sldId id="270" r:id="rId21"/>
    <p:sldId id="281" r:id="rId22"/>
    <p:sldId id="271" r:id="rId23"/>
    <p:sldId id="282" r:id="rId24"/>
    <p:sldId id="272" r:id="rId25"/>
    <p:sldId id="283" r:id="rId26"/>
    <p:sldId id="259" r:id="rId27"/>
    <p:sldId id="286" r:id="rId28"/>
    <p:sldId id="285" r:id="rId29"/>
    <p:sldId id="287" r:id="rId30"/>
    <p:sldId id="27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8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9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0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9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5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6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1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1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083A-6FA4-4E71-8C10-8B65A5C426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54C7-6BE7-4D56-967E-6EB7CF3E5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4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image" Target="../media/image71.png"/><Relationship Id="rId4" Type="http://schemas.openxmlformats.org/officeDocument/2006/relationships/image" Target="../media/image6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png"/><Relationship Id="rId5" Type="http://schemas.openxmlformats.org/officeDocument/2006/relationships/image" Target="../media/image1380.png"/><Relationship Id="rId10" Type="http://schemas.openxmlformats.org/officeDocument/2006/relationships/image" Target="../media/image146.png"/><Relationship Id="rId4" Type="http://schemas.openxmlformats.org/officeDocument/2006/relationships/image" Target="../media/image141.png"/><Relationship Id="rId9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0.png"/><Relationship Id="rId11" Type="http://schemas.openxmlformats.org/officeDocument/2006/relationships/image" Target="../media/image148.png"/><Relationship Id="rId5" Type="http://schemas.openxmlformats.org/officeDocument/2006/relationships/image" Target="../media/image1380.png"/><Relationship Id="rId15" Type="http://schemas.openxmlformats.org/officeDocument/2006/relationships/image" Target="../media/image152.png"/><Relationship Id="rId10" Type="http://schemas.openxmlformats.org/officeDocument/2006/relationships/image" Target="../media/image146.png"/><Relationship Id="rId4" Type="http://schemas.openxmlformats.org/officeDocument/2006/relationships/image" Target="../media/image147.png"/><Relationship Id="rId9" Type="http://schemas.openxmlformats.org/officeDocument/2006/relationships/image" Target="../media/image145.png"/><Relationship Id="rId14" Type="http://schemas.openxmlformats.org/officeDocument/2006/relationships/image" Target="../media/image1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image" Target="../media/image1020.png"/><Relationship Id="rId7" Type="http://schemas.openxmlformats.org/officeDocument/2006/relationships/image" Target="../media/image1060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10" Type="http://schemas.openxmlformats.org/officeDocument/2006/relationships/image" Target="../media/image1090.png"/><Relationship Id="rId4" Type="http://schemas.openxmlformats.org/officeDocument/2006/relationships/image" Target="../media/image1030.png"/><Relationship Id="rId9" Type="http://schemas.openxmlformats.org/officeDocument/2006/relationships/image" Target="../media/image10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0.png"/><Relationship Id="rId7" Type="http://schemas.openxmlformats.org/officeDocument/2006/relationships/image" Target="../media/image150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0.png"/><Relationship Id="rId5" Type="http://schemas.openxmlformats.org/officeDocument/2006/relationships/image" Target="../media/image1300.png"/><Relationship Id="rId10" Type="http://schemas.openxmlformats.org/officeDocument/2006/relationships/image" Target="../media/image180.png"/><Relationship Id="rId4" Type="http://schemas.openxmlformats.org/officeDocument/2006/relationships/image" Target="../media/image1200.png"/><Relationship Id="rId9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/>
              <a:t>Fractions Matching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33789"/>
          </a:xfrm>
        </p:spPr>
        <p:txBody>
          <a:bodyPr>
            <a:noAutofit/>
          </a:bodyPr>
          <a:lstStyle/>
          <a:p>
            <a:r>
              <a:rPr lang="en-GB" sz="3200" dirty="0"/>
              <a:t>Match one group to the other.</a:t>
            </a:r>
          </a:p>
          <a:p>
            <a:r>
              <a:rPr lang="en-GB" sz="3200" dirty="0"/>
              <a:t>There will be a “spare” one – what answer should be there?</a:t>
            </a:r>
          </a:p>
        </p:txBody>
      </p:sp>
    </p:spTree>
    <p:extLst>
      <p:ext uri="{BB962C8B-B14F-4D97-AF65-F5344CB8AC3E}">
        <p14:creationId xmlns:p14="http://schemas.microsoft.com/office/powerpoint/2010/main" val="35256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£24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£4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£24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£21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1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5 -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£24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£4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£24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£21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11">
                <a:extLst>
                  <a:ext uri="{FF2B5EF4-FFF2-40B4-BE49-F238E27FC236}">
                    <a16:creationId xmlns="" xmlns:a16="http://schemas.microsoft.com/office/drawing/2014/main" id="{06D328FD-8430-4A66-982D-3DB983BF4313}"/>
                  </a:ext>
                </a:extLst>
              </p:cNvPr>
              <p:cNvSpPr/>
              <p:nvPr/>
            </p:nvSpPr>
            <p:spPr>
              <a:xfrm>
                <a:off x="5302213" y="1301443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4">
                        <a:lumMod val="50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£24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Cloud 11">
                <a:extLst>
                  <a:ext uri="{FF2B5EF4-FFF2-40B4-BE49-F238E27FC236}">
                    <a16:creationId xmlns:a16="http://schemas.microsoft.com/office/drawing/2014/main" id="{06D328FD-8430-4A66-982D-3DB983BF4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13" y="1301443"/>
                <a:ext cx="2242751" cy="1309817"/>
              </a:xfrm>
              <a:prstGeom prst="cloud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597B27FF-2FEB-4E3D-A090-069DC070FC48}"/>
              </a:ext>
            </a:extLst>
          </p:cNvPr>
          <p:cNvCxnSpPr>
            <a:stCxn id="3" idx="0"/>
            <a:endCxn id="12" idx="2"/>
          </p:cNvCxnSpPr>
          <p:nvPr/>
        </p:nvCxnSpPr>
        <p:spPr>
          <a:xfrm flipV="1">
            <a:off x="2831947" y="1956352"/>
            <a:ext cx="2477223" cy="109153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="" xmlns:a16="http://schemas.microsoft.com/office/drawing/2014/main" id="{D6EC532D-CFA2-4F83-BA3A-C4BB3DFEDE5E}"/>
              </a:ext>
            </a:extLst>
          </p:cNvPr>
          <p:cNvCxnSpPr>
            <a:stCxn id="6" idx="0"/>
            <a:endCxn id="9" idx="2"/>
          </p:cNvCxnSpPr>
          <p:nvPr/>
        </p:nvCxnSpPr>
        <p:spPr>
          <a:xfrm>
            <a:off x="4944952" y="2988143"/>
            <a:ext cx="3878549" cy="162563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B5913B97-2BA3-4E34-B6F7-284593676496}"/>
              </a:ext>
            </a:extLst>
          </p:cNvPr>
          <p:cNvCxnSpPr>
            <a:stCxn id="4" idx="0"/>
            <a:endCxn id="11" idx="2"/>
          </p:cNvCxnSpPr>
          <p:nvPr/>
        </p:nvCxnSpPr>
        <p:spPr>
          <a:xfrm>
            <a:off x="2831947" y="4087894"/>
            <a:ext cx="5991554" cy="1979006"/>
          </a:xfrm>
          <a:prstGeom prst="curvedConnector3">
            <a:avLst>
              <a:gd name="adj1" fmla="val 79859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="" xmlns:a16="http://schemas.microsoft.com/office/drawing/2014/main" id="{455E2C64-1D82-4ADF-9353-80A4AC5EB24C}"/>
              </a:ext>
            </a:extLst>
          </p:cNvPr>
          <p:cNvCxnSpPr>
            <a:stCxn id="7" idx="0"/>
            <a:endCxn id="8" idx="2"/>
          </p:cNvCxnSpPr>
          <p:nvPr/>
        </p:nvCxnSpPr>
        <p:spPr>
          <a:xfrm flipV="1">
            <a:off x="5009824" y="1692609"/>
            <a:ext cx="3813678" cy="3140810"/>
          </a:xfrm>
          <a:prstGeom prst="curvedConnector3">
            <a:avLst>
              <a:gd name="adj1" fmla="val 6633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="" xmlns:a16="http://schemas.microsoft.com/office/drawing/2014/main" id="{02A870A3-6891-4A90-96A0-0F70FB25E33F}"/>
              </a:ext>
            </a:extLst>
          </p:cNvPr>
          <p:cNvCxnSpPr>
            <a:stCxn id="5" idx="0"/>
            <a:endCxn id="10" idx="2"/>
          </p:cNvCxnSpPr>
          <p:nvPr/>
        </p:nvCxnSpPr>
        <p:spPr>
          <a:xfrm flipV="1">
            <a:off x="2831946" y="4608803"/>
            <a:ext cx="5991555" cy="1324367"/>
          </a:xfrm>
          <a:prstGeom prst="curved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£6.50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£20.25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£18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£17.50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0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6 -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£2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£6.50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£20.25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£18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£17.50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11">
                <a:extLst>
                  <a:ext uri="{FF2B5EF4-FFF2-40B4-BE49-F238E27FC236}">
                    <a16:creationId xmlns="" xmlns:a16="http://schemas.microsoft.com/office/drawing/2014/main" id="{B9FAC1C8-7759-449D-BA5C-98D39AFEC6FC}"/>
                  </a:ext>
                </a:extLst>
              </p:cNvPr>
              <p:cNvSpPr/>
              <p:nvPr/>
            </p:nvSpPr>
            <p:spPr>
              <a:xfrm>
                <a:off x="5143187" y="3298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£1</m:t>
                      </m:r>
                      <m:r>
                        <a:rPr lang="en-GB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3.50</m:t>
                      </m:r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Cloud 11">
                <a:extLst>
                  <a:ext uri="{FF2B5EF4-FFF2-40B4-BE49-F238E27FC236}">
                    <a16:creationId xmlns:a16="http://schemas.microsoft.com/office/drawing/2014/main" id="{B9FAC1C8-7759-449D-BA5C-98D39AFEC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87" y="3298985"/>
                <a:ext cx="2242751" cy="1309817"/>
              </a:xfrm>
              <a:prstGeom prst="cloud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83719263-11A2-46D4-83C2-26A0E259522E}"/>
              </a:ext>
            </a:extLst>
          </p:cNvPr>
          <p:cNvCxnSpPr>
            <a:stCxn id="3" idx="0"/>
            <a:endCxn id="10" idx="2"/>
          </p:cNvCxnSpPr>
          <p:nvPr/>
        </p:nvCxnSpPr>
        <p:spPr>
          <a:xfrm>
            <a:off x="2831947" y="2065505"/>
            <a:ext cx="5991554" cy="2543298"/>
          </a:xfrm>
          <a:prstGeom prst="curvedConnector3">
            <a:avLst>
              <a:gd name="adj1" fmla="val 825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="" xmlns:a16="http://schemas.microsoft.com/office/drawing/2014/main" id="{246D02CC-92A1-4459-A900-77F78E96DC91}"/>
              </a:ext>
            </a:extLst>
          </p:cNvPr>
          <p:cNvCxnSpPr>
            <a:stCxn id="6" idx="0"/>
            <a:endCxn id="8" idx="2"/>
          </p:cNvCxnSpPr>
          <p:nvPr/>
        </p:nvCxnSpPr>
        <p:spPr>
          <a:xfrm flipV="1">
            <a:off x="4944952" y="1692609"/>
            <a:ext cx="3878550" cy="1295534"/>
          </a:xfrm>
          <a:prstGeom prst="curvedConnector3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="" xmlns:a16="http://schemas.microsoft.com/office/drawing/2014/main" id="{6A714DF1-2B33-4CB3-A4F6-82F8A0862AF5}"/>
              </a:ext>
            </a:extLst>
          </p:cNvPr>
          <p:cNvCxnSpPr>
            <a:stCxn id="4" idx="0"/>
            <a:endCxn id="12" idx="2"/>
          </p:cNvCxnSpPr>
          <p:nvPr/>
        </p:nvCxnSpPr>
        <p:spPr>
          <a:xfrm flipV="1">
            <a:off x="2831947" y="3953894"/>
            <a:ext cx="2318197" cy="134000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="" xmlns:a16="http://schemas.microsoft.com/office/drawing/2014/main" id="{95390A0F-36C3-47CC-B092-52F8A5658E10}"/>
              </a:ext>
            </a:extLst>
          </p:cNvPr>
          <p:cNvCxnSpPr>
            <a:stCxn id="7" idx="0"/>
            <a:endCxn id="11" idx="2"/>
          </p:cNvCxnSpPr>
          <p:nvPr/>
        </p:nvCxnSpPr>
        <p:spPr>
          <a:xfrm>
            <a:off x="5009824" y="4833419"/>
            <a:ext cx="3813677" cy="1233481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="" xmlns:a16="http://schemas.microsoft.com/office/drawing/2014/main" id="{279E31A2-2889-4E77-BBF5-55A20D11BB53}"/>
              </a:ext>
            </a:extLst>
          </p:cNvPr>
          <p:cNvCxnSpPr>
            <a:stCxn id="5" idx="0"/>
            <a:endCxn id="9" idx="2"/>
          </p:cNvCxnSpPr>
          <p:nvPr/>
        </p:nvCxnSpPr>
        <p:spPr>
          <a:xfrm flipV="1">
            <a:off x="2831946" y="3150706"/>
            <a:ext cx="5991555" cy="2782464"/>
          </a:xfrm>
          <a:prstGeom prst="curvedConnector3">
            <a:avLst>
              <a:gd name="adj1" fmla="val 80302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9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7 -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A203ED7D-6EC0-4738-AD89-0B85A4F9DB64}"/>
              </a:ext>
            </a:extLst>
          </p:cNvPr>
          <p:cNvCxnSpPr>
            <a:stCxn id="3" idx="0"/>
            <a:endCxn id="10" idx="2"/>
          </p:cNvCxnSpPr>
          <p:nvPr/>
        </p:nvCxnSpPr>
        <p:spPr>
          <a:xfrm>
            <a:off x="2831947" y="2065505"/>
            <a:ext cx="5991554" cy="2543298"/>
          </a:xfrm>
          <a:prstGeom prst="curvedConnector3">
            <a:avLst>
              <a:gd name="adj1" fmla="val 7278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="" xmlns:a16="http://schemas.microsoft.com/office/drawing/2014/main" id="{22CA64B4-8467-47C3-B31F-3C1B1D47B010}"/>
              </a:ext>
            </a:extLst>
          </p:cNvPr>
          <p:cNvCxnSpPr>
            <a:stCxn id="6" idx="0"/>
            <a:endCxn id="8" idx="2"/>
          </p:cNvCxnSpPr>
          <p:nvPr/>
        </p:nvCxnSpPr>
        <p:spPr>
          <a:xfrm flipV="1">
            <a:off x="4944952" y="1692609"/>
            <a:ext cx="3878550" cy="1295534"/>
          </a:xfrm>
          <a:prstGeom prst="curvedConnector3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AD9CD61B-5407-4954-BD9C-C0814231011E}"/>
              </a:ext>
            </a:extLst>
          </p:cNvPr>
          <p:cNvCxnSpPr>
            <a:stCxn id="4" idx="0"/>
            <a:endCxn id="9" idx="2"/>
          </p:cNvCxnSpPr>
          <p:nvPr/>
        </p:nvCxnSpPr>
        <p:spPr>
          <a:xfrm flipV="1">
            <a:off x="2831947" y="3150706"/>
            <a:ext cx="5991554" cy="937188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0BEC7052-BE2F-43CA-A427-477D65E01C5B}"/>
              </a:ext>
            </a:extLst>
          </p:cNvPr>
          <p:cNvCxnSpPr>
            <a:stCxn id="5" idx="0"/>
            <a:endCxn id="11" idx="2"/>
          </p:cNvCxnSpPr>
          <p:nvPr/>
        </p:nvCxnSpPr>
        <p:spPr>
          <a:xfrm>
            <a:off x="2831946" y="5933170"/>
            <a:ext cx="5991555" cy="133730"/>
          </a:xfrm>
          <a:prstGeom prst="curved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loud 20">
                <a:extLst>
                  <a:ext uri="{FF2B5EF4-FFF2-40B4-BE49-F238E27FC236}">
                    <a16:creationId xmlns="" xmlns:a16="http://schemas.microsoft.com/office/drawing/2014/main" id="{9151753E-50C4-4DF1-BAC9-B592A4FB0375}"/>
                  </a:ext>
                </a:extLst>
              </p:cNvPr>
              <p:cNvSpPr/>
              <p:nvPr/>
            </p:nvSpPr>
            <p:spPr>
              <a:xfrm>
                <a:off x="5762851" y="4429629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Cloud 20">
                <a:extLst>
                  <a:ext uri="{FF2B5EF4-FFF2-40B4-BE49-F238E27FC236}">
                    <a16:creationId xmlns:a16="http://schemas.microsoft.com/office/drawing/2014/main" id="{9151753E-50C4-4DF1-BAC9-B592A4FB0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51" y="4429629"/>
                <a:ext cx="2242751" cy="1309817"/>
              </a:xfrm>
              <a:prstGeom prst="cloud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>
            <a:extLst>
              <a:ext uri="{FF2B5EF4-FFF2-40B4-BE49-F238E27FC236}">
                <a16:creationId xmlns="" xmlns:a16="http://schemas.microsoft.com/office/drawing/2014/main" id="{2961F7F2-144E-476B-A6AF-C41BC1A35295}"/>
              </a:ext>
            </a:extLst>
          </p:cNvPr>
          <p:cNvCxnSpPr>
            <a:stCxn id="7" idx="0"/>
            <a:endCxn id="21" idx="2"/>
          </p:cNvCxnSpPr>
          <p:nvPr/>
        </p:nvCxnSpPr>
        <p:spPr>
          <a:xfrm>
            <a:off x="5009824" y="4833419"/>
            <a:ext cx="759984" cy="251119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5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8 -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71F90071-9244-4278-A74B-088744127DB1}"/>
              </a:ext>
            </a:extLst>
          </p:cNvPr>
          <p:cNvCxnSpPr>
            <a:stCxn id="3" idx="0"/>
            <a:endCxn id="9" idx="2"/>
          </p:cNvCxnSpPr>
          <p:nvPr/>
        </p:nvCxnSpPr>
        <p:spPr>
          <a:xfrm>
            <a:off x="2831947" y="2065505"/>
            <a:ext cx="5991554" cy="1085201"/>
          </a:xfrm>
          <a:prstGeom prst="curvedConnector3">
            <a:avLst>
              <a:gd name="adj1" fmla="val 6570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="" xmlns:a16="http://schemas.microsoft.com/office/drawing/2014/main" id="{7ECFE505-7583-4A02-A5B8-3365B0DFEA89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V="1">
            <a:off x="2831946" y="1692609"/>
            <a:ext cx="5991556" cy="4240561"/>
          </a:xfrm>
          <a:prstGeom prst="curvedConnector3">
            <a:avLst>
              <a:gd name="adj1" fmla="val 80965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loud 17">
                <a:extLst>
                  <a:ext uri="{FF2B5EF4-FFF2-40B4-BE49-F238E27FC236}">
                    <a16:creationId xmlns="" xmlns:a16="http://schemas.microsoft.com/office/drawing/2014/main" id="{088A1475-86AF-4D4A-A417-8344CEB71A9B}"/>
                  </a:ext>
                </a:extLst>
              </p:cNvPr>
              <p:cNvSpPr/>
              <p:nvPr/>
            </p:nvSpPr>
            <p:spPr>
              <a:xfrm>
                <a:off x="5137375" y="331336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loud 17">
                <a:extLst>
                  <a:ext uri="{FF2B5EF4-FFF2-40B4-BE49-F238E27FC236}">
                    <a16:creationId xmlns:a16="http://schemas.microsoft.com/office/drawing/2014/main" id="{088A1475-86AF-4D4A-A417-8344CEB71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375" y="3313360"/>
                <a:ext cx="2242751" cy="1309817"/>
              </a:xfrm>
              <a:prstGeom prst="cloud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or: Curved 20">
            <a:extLst>
              <a:ext uri="{FF2B5EF4-FFF2-40B4-BE49-F238E27FC236}">
                <a16:creationId xmlns="" xmlns:a16="http://schemas.microsoft.com/office/drawing/2014/main" id="{6628A511-9A36-461F-ADF1-03FB9CFC353B}"/>
              </a:ext>
            </a:extLst>
          </p:cNvPr>
          <p:cNvCxnSpPr>
            <a:stCxn id="4" idx="0"/>
            <a:endCxn id="18" idx="2"/>
          </p:cNvCxnSpPr>
          <p:nvPr/>
        </p:nvCxnSpPr>
        <p:spPr>
          <a:xfrm flipV="1">
            <a:off x="2831947" y="3968269"/>
            <a:ext cx="2312385" cy="119625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="" xmlns:a16="http://schemas.microsoft.com/office/drawing/2014/main" id="{223545A1-3FBB-419B-B28A-81D110979C84}"/>
              </a:ext>
            </a:extLst>
          </p:cNvPr>
          <p:cNvCxnSpPr>
            <a:stCxn id="7" idx="0"/>
            <a:endCxn id="11" idx="2"/>
          </p:cNvCxnSpPr>
          <p:nvPr/>
        </p:nvCxnSpPr>
        <p:spPr>
          <a:xfrm>
            <a:off x="5009824" y="4833419"/>
            <a:ext cx="3813677" cy="1233481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="" xmlns:a16="http://schemas.microsoft.com/office/drawing/2014/main" id="{E15E7935-8778-4328-91D9-37A16AB216A5}"/>
              </a:ext>
            </a:extLst>
          </p:cNvPr>
          <p:cNvCxnSpPr>
            <a:stCxn id="6" idx="0"/>
            <a:endCxn id="10" idx="2"/>
          </p:cNvCxnSpPr>
          <p:nvPr/>
        </p:nvCxnSpPr>
        <p:spPr>
          <a:xfrm>
            <a:off x="4944952" y="2988143"/>
            <a:ext cx="3878549" cy="1620660"/>
          </a:xfrm>
          <a:prstGeom prst="curvedConnector3">
            <a:avLst>
              <a:gd name="adj1" fmla="val 9100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43698" y="5278261"/>
                <a:ext cx="2339545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8" y="5278261"/>
                <a:ext cx="2339545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592860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592860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7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</a:t>
            </a:r>
            <a:r>
              <a:rPr lang="en-GB" sz="6000" b="1" dirty="0" smtClean="0"/>
              <a:t>9 - Answers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43698" y="5278261"/>
                <a:ext cx="2339545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8" y="5278261"/>
                <a:ext cx="2339545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592860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592860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urved Connector 12"/>
          <p:cNvCxnSpPr>
            <a:stCxn id="3" idx="0"/>
            <a:endCxn id="10" idx="2"/>
          </p:cNvCxnSpPr>
          <p:nvPr/>
        </p:nvCxnSpPr>
        <p:spPr>
          <a:xfrm>
            <a:off x="2831947" y="2065505"/>
            <a:ext cx="5991554" cy="2543298"/>
          </a:xfrm>
          <a:prstGeom prst="curvedConnector3">
            <a:avLst>
              <a:gd name="adj1" fmla="val 7461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" idx="0"/>
            <a:endCxn id="8" idx="2"/>
          </p:cNvCxnSpPr>
          <p:nvPr/>
        </p:nvCxnSpPr>
        <p:spPr>
          <a:xfrm flipV="1">
            <a:off x="2831947" y="1692609"/>
            <a:ext cx="5991555" cy="2395285"/>
          </a:xfrm>
          <a:prstGeom prst="curvedConnector3">
            <a:avLst>
              <a:gd name="adj1" fmla="val 79011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0"/>
            <a:endCxn id="11" idx="2"/>
          </p:cNvCxnSpPr>
          <p:nvPr/>
        </p:nvCxnSpPr>
        <p:spPr>
          <a:xfrm>
            <a:off x="5009824" y="4833419"/>
            <a:ext cx="3813677" cy="1233481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5" idx="0"/>
            <a:endCxn id="9" idx="2"/>
          </p:cNvCxnSpPr>
          <p:nvPr/>
        </p:nvCxnSpPr>
        <p:spPr>
          <a:xfrm flipV="1">
            <a:off x="2881293" y="3150706"/>
            <a:ext cx="5942208" cy="2782464"/>
          </a:xfrm>
          <a:prstGeom prst="curvedConnector3">
            <a:avLst>
              <a:gd name="adj1" fmla="val 82301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loud 22"/>
              <p:cNvSpPr/>
              <p:nvPr/>
            </p:nvSpPr>
            <p:spPr>
              <a:xfrm>
                <a:off x="5714999" y="122388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Cloud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9" y="1223881"/>
                <a:ext cx="2242751" cy="1309817"/>
              </a:xfrm>
              <a:prstGeom prst="cloud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/>
          <p:cNvCxnSpPr>
            <a:stCxn id="6" idx="0"/>
            <a:endCxn id="23" idx="2"/>
          </p:cNvCxnSpPr>
          <p:nvPr/>
        </p:nvCxnSpPr>
        <p:spPr>
          <a:xfrm flipV="1">
            <a:off x="5294769" y="1878790"/>
            <a:ext cx="427187" cy="1109353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4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1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</a:t>
            </a:r>
            <a:r>
              <a:rPr lang="en-GB" sz="6000" b="1" dirty="0" smtClean="0"/>
              <a:t>10 - Answers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11"/>
              <p:cNvSpPr/>
              <p:nvPr/>
            </p:nvSpPr>
            <p:spPr>
              <a:xfrm>
                <a:off x="5257556" y="13396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Cloud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556" y="1339610"/>
                <a:ext cx="2242751" cy="1309817"/>
              </a:xfrm>
              <a:prstGeom prst="cloud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/>
          <p:cNvCxnSpPr>
            <a:stCxn id="3" idx="0"/>
          </p:cNvCxnSpPr>
          <p:nvPr/>
        </p:nvCxnSpPr>
        <p:spPr>
          <a:xfrm flipV="1">
            <a:off x="2831947" y="2065504"/>
            <a:ext cx="2528947" cy="1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6" idx="0"/>
            <a:endCxn id="10" idx="2"/>
          </p:cNvCxnSpPr>
          <p:nvPr/>
        </p:nvCxnSpPr>
        <p:spPr>
          <a:xfrm>
            <a:off x="4944952" y="2988143"/>
            <a:ext cx="3878549" cy="1620660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4" idx="0"/>
            <a:endCxn id="8" idx="2"/>
          </p:cNvCxnSpPr>
          <p:nvPr/>
        </p:nvCxnSpPr>
        <p:spPr>
          <a:xfrm flipV="1">
            <a:off x="2831947" y="1692609"/>
            <a:ext cx="5991555" cy="2395285"/>
          </a:xfrm>
          <a:prstGeom prst="curvedConnector3">
            <a:avLst>
              <a:gd name="adj1" fmla="val 8052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7" idx="0"/>
            <a:endCxn id="11" idx="2"/>
          </p:cNvCxnSpPr>
          <p:nvPr/>
        </p:nvCxnSpPr>
        <p:spPr>
          <a:xfrm>
            <a:off x="5009824" y="4833419"/>
            <a:ext cx="3813677" cy="1233481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5" idx="0"/>
            <a:endCxn id="9" idx="2"/>
          </p:cNvCxnSpPr>
          <p:nvPr/>
        </p:nvCxnSpPr>
        <p:spPr>
          <a:xfrm flipV="1">
            <a:off x="2831946" y="3150706"/>
            <a:ext cx="5991555" cy="2782464"/>
          </a:xfrm>
          <a:prstGeom prst="curvedConnector3">
            <a:avLst>
              <a:gd name="adj1" fmla="val 60922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7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</a:t>
            </a:r>
            <a:r>
              <a:rPr lang="en-GB" sz="6000" b="1" dirty="0" smtClean="0"/>
              <a:t>11 - Answers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urved Connector 12"/>
          <p:cNvCxnSpPr>
            <a:stCxn id="3" idx="0"/>
            <a:endCxn id="10" idx="2"/>
          </p:cNvCxnSpPr>
          <p:nvPr/>
        </p:nvCxnSpPr>
        <p:spPr>
          <a:xfrm>
            <a:off x="2831947" y="2065505"/>
            <a:ext cx="5991554" cy="2543298"/>
          </a:xfrm>
          <a:prstGeom prst="curvedConnector3">
            <a:avLst>
              <a:gd name="adj1" fmla="val 8456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6" idx="0"/>
            <a:endCxn id="11" idx="2"/>
          </p:cNvCxnSpPr>
          <p:nvPr/>
        </p:nvCxnSpPr>
        <p:spPr>
          <a:xfrm>
            <a:off x="4944952" y="2988143"/>
            <a:ext cx="3878549" cy="3078757"/>
          </a:xfrm>
          <a:prstGeom prst="curvedConnector3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7" idx="0"/>
            <a:endCxn id="9" idx="2"/>
          </p:cNvCxnSpPr>
          <p:nvPr/>
        </p:nvCxnSpPr>
        <p:spPr>
          <a:xfrm flipV="1">
            <a:off x="5009824" y="3150706"/>
            <a:ext cx="3813677" cy="1682713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5" idx="0"/>
            <a:endCxn id="8" idx="2"/>
          </p:cNvCxnSpPr>
          <p:nvPr/>
        </p:nvCxnSpPr>
        <p:spPr>
          <a:xfrm flipV="1">
            <a:off x="2831946" y="1692609"/>
            <a:ext cx="5991556" cy="4240561"/>
          </a:xfrm>
          <a:prstGeom prst="curved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5074696" y="5345127"/>
            <a:ext cx="2242751" cy="1309817"/>
          </a:xfrm>
          <a:prstGeom prst="cloud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en-GB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3" name="Curved Connector 22"/>
          <p:cNvCxnSpPr>
            <a:stCxn id="4" idx="0"/>
            <a:endCxn id="21" idx="2"/>
          </p:cNvCxnSpPr>
          <p:nvPr/>
        </p:nvCxnSpPr>
        <p:spPr>
          <a:xfrm>
            <a:off x="2831947" y="4087894"/>
            <a:ext cx="2249706" cy="1912142"/>
          </a:xfrm>
          <a:prstGeom prst="curvedConnector3">
            <a:avLst>
              <a:gd name="adj1" fmla="val -4991"/>
            </a:avLst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625502" y="4178510"/>
                <a:ext cx="2645740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02" y="4178510"/>
                <a:ext cx="2645740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7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</a:t>
            </a:r>
            <a:r>
              <a:rPr lang="en-GB" sz="6000" b="1" dirty="0" smtClean="0"/>
              <a:t>12 - Answers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625502" y="4178510"/>
                <a:ext cx="2645740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02" y="4178510"/>
                <a:ext cx="2645740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11"/>
              <p:cNvSpPr/>
              <p:nvPr/>
            </p:nvSpPr>
            <p:spPr>
              <a:xfrm>
                <a:off x="5403598" y="298814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Cloud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598" y="2988142"/>
                <a:ext cx="2242751" cy="1309817"/>
              </a:xfrm>
              <a:prstGeom prst="cloud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/>
          <p:cNvCxnSpPr>
            <a:stCxn id="3" idx="0"/>
            <a:endCxn id="8" idx="2"/>
          </p:cNvCxnSpPr>
          <p:nvPr/>
        </p:nvCxnSpPr>
        <p:spPr>
          <a:xfrm flipV="1">
            <a:off x="2831947" y="1692609"/>
            <a:ext cx="5991555" cy="372896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6" idx="0"/>
            <a:endCxn id="11" idx="2"/>
          </p:cNvCxnSpPr>
          <p:nvPr/>
        </p:nvCxnSpPr>
        <p:spPr>
          <a:xfrm>
            <a:off x="4944952" y="2988143"/>
            <a:ext cx="3878549" cy="3078757"/>
          </a:xfrm>
          <a:prstGeom prst="curvedConnector3">
            <a:avLst>
              <a:gd name="adj1" fmla="val 1163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4" idx="0"/>
            <a:endCxn id="12" idx="2"/>
          </p:cNvCxnSpPr>
          <p:nvPr/>
        </p:nvCxnSpPr>
        <p:spPr>
          <a:xfrm flipV="1">
            <a:off x="2831947" y="3643051"/>
            <a:ext cx="2578608" cy="444843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7" idx="0"/>
            <a:endCxn id="9" idx="2"/>
          </p:cNvCxnSpPr>
          <p:nvPr/>
        </p:nvCxnSpPr>
        <p:spPr>
          <a:xfrm flipV="1">
            <a:off x="5269037" y="3150706"/>
            <a:ext cx="3554464" cy="1682713"/>
          </a:xfrm>
          <a:prstGeom prst="curvedConnector3">
            <a:avLst>
              <a:gd name="adj1" fmla="val 70933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0"/>
            <a:endCxn id="10" idx="2"/>
          </p:cNvCxnSpPr>
          <p:nvPr/>
        </p:nvCxnSpPr>
        <p:spPr>
          <a:xfrm flipV="1">
            <a:off x="2831946" y="4608803"/>
            <a:ext cx="5991555" cy="1324367"/>
          </a:xfrm>
          <a:prstGeom prst="curvedConnector3">
            <a:avLst>
              <a:gd name="adj1" fmla="val 5778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</a:t>
            </a:r>
            <a:r>
              <a:rPr lang="en-GB" sz="6000" b="1" dirty="0" smtClean="0"/>
              <a:t>13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2142205" y="130350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05" y="1303504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670590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90" y="2951072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2142205" y="472194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05" y="4721940"/>
                <a:ext cx="2242751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974623" y="99843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out of  as a fraction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3" y="998437"/>
                <a:ext cx="2242751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7761674" y="130350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74" y="1303504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341415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15" y="2951072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7761675" y="4724133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%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as a fraction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75" y="4724133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861" y="126223"/>
            <a:ext cx="2026022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Your task:</a:t>
            </a:r>
          </a:p>
          <a:p>
            <a:pPr algn="ctr"/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Complete all calculations so they equal the fraction at the centre. 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stCxn id="6" idx="3"/>
            <a:endCxn id="7" idx="1"/>
          </p:cNvCxnSpPr>
          <p:nvPr/>
        </p:nvCxnSpPr>
        <p:spPr>
          <a:xfrm flipH="1" flipV="1">
            <a:off x="6095999" y="2306859"/>
            <a:ext cx="1" cy="719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74541" y="2434547"/>
            <a:ext cx="1129553" cy="694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  <a:endCxn id="9" idx="2"/>
          </p:cNvCxnSpPr>
          <p:nvPr/>
        </p:nvCxnSpPr>
        <p:spPr>
          <a:xfrm>
            <a:off x="7215506" y="3605981"/>
            <a:ext cx="11328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6" idx="2"/>
          </p:cNvCxnSpPr>
          <p:nvPr/>
        </p:nvCxnSpPr>
        <p:spPr>
          <a:xfrm>
            <a:off x="3911472" y="3605981"/>
            <a:ext cx="1070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67200" y="4096871"/>
            <a:ext cx="1066800" cy="833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6" idx="1"/>
          </p:cNvCxnSpPr>
          <p:nvPr/>
        </p:nvCxnSpPr>
        <p:spPr>
          <a:xfrm flipV="1">
            <a:off x="6095998" y="4259494"/>
            <a:ext cx="2" cy="1021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858000" y="4034118"/>
            <a:ext cx="1138518" cy="959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11472" y="2434547"/>
            <a:ext cx="1314952" cy="774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113639" y="5242400"/>
            <a:ext cx="2020699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Give 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your answers in their simplest 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form.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</a:t>
            </a:r>
            <a:r>
              <a:rPr lang="en-GB" sz="6000" b="1" dirty="0" smtClean="0"/>
              <a:t>13 - Answers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2142205" y="130350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05" y="1303504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670590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90" y="2951072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2142205" y="472194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05" y="4721940"/>
                <a:ext cx="2242751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974623" y="99843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out of  as a fraction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3" y="998437"/>
                <a:ext cx="2242751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7761674" y="130350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74" y="1303504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341415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15" y="2951072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7761675" y="4724133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%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as a fraction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75" y="4724133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861" y="126223"/>
            <a:ext cx="2026022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Your task:</a:t>
            </a:r>
          </a:p>
          <a:p>
            <a:pPr algn="ctr"/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Complete all calculations so they equal the fraction at the centre. 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stCxn id="6" idx="3"/>
            <a:endCxn id="7" idx="1"/>
          </p:cNvCxnSpPr>
          <p:nvPr/>
        </p:nvCxnSpPr>
        <p:spPr>
          <a:xfrm flipH="1" flipV="1">
            <a:off x="6095999" y="2306859"/>
            <a:ext cx="1" cy="719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74541" y="2434547"/>
            <a:ext cx="1129553" cy="694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  <a:endCxn id="9" idx="2"/>
          </p:cNvCxnSpPr>
          <p:nvPr/>
        </p:nvCxnSpPr>
        <p:spPr>
          <a:xfrm>
            <a:off x="7215506" y="3605981"/>
            <a:ext cx="11328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6" idx="2"/>
          </p:cNvCxnSpPr>
          <p:nvPr/>
        </p:nvCxnSpPr>
        <p:spPr>
          <a:xfrm>
            <a:off x="3911472" y="3605981"/>
            <a:ext cx="1070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67200" y="4096871"/>
            <a:ext cx="1066800" cy="833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6" idx="1"/>
          </p:cNvCxnSpPr>
          <p:nvPr/>
        </p:nvCxnSpPr>
        <p:spPr>
          <a:xfrm flipV="1">
            <a:off x="6095998" y="4259494"/>
            <a:ext cx="2" cy="1021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858000" y="4034118"/>
            <a:ext cx="1138518" cy="959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11472" y="2434547"/>
            <a:ext cx="1314952" cy="774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113639" y="5242400"/>
            <a:ext cx="2020699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Give 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your answers in their simplest 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form.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56641" y="1318095"/>
                <a:ext cx="61783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641" y="1318095"/>
                <a:ext cx="617835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79371" y="4974670"/>
                <a:ext cx="829959" cy="383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𝟔𝟔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acc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371" y="4974670"/>
                <a:ext cx="829959" cy="383310"/>
              </a:xfrm>
              <a:prstGeom prst="rect">
                <a:avLst/>
              </a:prstGeom>
              <a:blipFill rotWithShape="0">
                <a:blip r:embed="rId12"/>
                <a:stretch>
                  <a:fillRect l="-2941" t="-14286" r="-7353"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41428" y="1597582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428" y="1597582"/>
                <a:ext cx="668122" cy="6914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07096" y="3249536"/>
                <a:ext cx="668122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96" y="3249536"/>
                <a:ext cx="668122" cy="72334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75320" y="5009803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20" y="5009803"/>
                <a:ext cx="668122" cy="69147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82509" y="5492499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509" y="5492499"/>
                <a:ext cx="668122" cy="69147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77497" y="3244498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497" y="3244498"/>
                <a:ext cx="668122" cy="69147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80405" y="1593233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405" y="1593233"/>
                <a:ext cx="668122" cy="69147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</a:t>
            </a:r>
            <a:r>
              <a:rPr lang="en-GB" sz="6000" b="1" dirty="0" smtClean="0"/>
              <a:t>14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2142205" y="130350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05" y="1303504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670590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90" y="2951072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loud 4"/>
              <p:cNvSpPr/>
              <p:nvPr/>
            </p:nvSpPr>
            <p:spPr>
              <a:xfrm>
                <a:off x="1962913" y="4721940"/>
                <a:ext cx="2422044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13" y="4721940"/>
                <a:ext cx="2422044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840941" y="998437"/>
                <a:ext cx="2501153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%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as a fraction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41" y="998437"/>
                <a:ext cx="2501153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7761674" y="1303504"/>
                <a:ext cx="2709102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74" y="1303504"/>
                <a:ext cx="2709102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341415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15" y="2951072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7761675" y="4724133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75" y="4724133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861" y="126223"/>
            <a:ext cx="2026022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Your task:</a:t>
            </a:r>
          </a:p>
          <a:p>
            <a:pPr algn="ctr"/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Complete all calculations so they equal the fraction at the centre.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stCxn id="6" idx="3"/>
            <a:endCxn id="7" idx="1"/>
          </p:cNvCxnSpPr>
          <p:nvPr/>
        </p:nvCxnSpPr>
        <p:spPr>
          <a:xfrm flipH="1" flipV="1">
            <a:off x="6091518" y="2306859"/>
            <a:ext cx="4482" cy="719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74541" y="2434547"/>
            <a:ext cx="1206291" cy="69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  <a:endCxn id="9" idx="2"/>
          </p:cNvCxnSpPr>
          <p:nvPr/>
        </p:nvCxnSpPr>
        <p:spPr>
          <a:xfrm>
            <a:off x="7215506" y="3605981"/>
            <a:ext cx="11328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6" idx="2"/>
          </p:cNvCxnSpPr>
          <p:nvPr/>
        </p:nvCxnSpPr>
        <p:spPr>
          <a:xfrm>
            <a:off x="3911472" y="3605981"/>
            <a:ext cx="1070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67200" y="4096871"/>
            <a:ext cx="1066800" cy="833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6" idx="1"/>
          </p:cNvCxnSpPr>
          <p:nvPr/>
        </p:nvCxnSpPr>
        <p:spPr>
          <a:xfrm flipV="1">
            <a:off x="6095998" y="4259494"/>
            <a:ext cx="2" cy="1021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858000" y="4034118"/>
            <a:ext cx="1138518" cy="959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11472" y="2434547"/>
            <a:ext cx="1314952" cy="774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113639" y="5242400"/>
            <a:ext cx="2020699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Give 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your answers in their simplest 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form.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</a:t>
            </a:r>
            <a:r>
              <a:rPr lang="en-GB" sz="6000" b="1" dirty="0" smtClean="0"/>
              <a:t>14 - Answers</a:t>
            </a:r>
            <a:endParaRPr lang="en-GB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2142205" y="130350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05" y="1303504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670590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90" y="2951072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loud 4"/>
              <p:cNvSpPr/>
              <p:nvPr/>
            </p:nvSpPr>
            <p:spPr>
              <a:xfrm>
                <a:off x="1938529" y="4721940"/>
                <a:ext cx="2446428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9" y="4721940"/>
                <a:ext cx="2446428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867835" y="998437"/>
                <a:ext cx="2447365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%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as a fraction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35" y="998437"/>
                <a:ext cx="2447365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7761674" y="1303504"/>
                <a:ext cx="2709102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74" y="1303504"/>
                <a:ext cx="2709102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341415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15" y="2951072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7761675" y="4724133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75" y="4724133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861" y="126223"/>
            <a:ext cx="2026022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Your task:</a:t>
            </a:r>
          </a:p>
          <a:p>
            <a:pPr algn="ctr"/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Complete all calculations so they equal the fraction at the centre.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stCxn id="6" idx="3"/>
            <a:endCxn id="7" idx="1"/>
          </p:cNvCxnSpPr>
          <p:nvPr/>
        </p:nvCxnSpPr>
        <p:spPr>
          <a:xfrm flipH="1" flipV="1">
            <a:off x="6091518" y="2306859"/>
            <a:ext cx="4482" cy="719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74541" y="2434547"/>
            <a:ext cx="1218483" cy="69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  <a:endCxn id="9" idx="2"/>
          </p:cNvCxnSpPr>
          <p:nvPr/>
        </p:nvCxnSpPr>
        <p:spPr>
          <a:xfrm>
            <a:off x="7215506" y="3605981"/>
            <a:ext cx="11328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6" idx="2"/>
          </p:cNvCxnSpPr>
          <p:nvPr/>
        </p:nvCxnSpPr>
        <p:spPr>
          <a:xfrm>
            <a:off x="3911472" y="3605981"/>
            <a:ext cx="1070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67200" y="4096871"/>
            <a:ext cx="1066800" cy="833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6" idx="1"/>
          </p:cNvCxnSpPr>
          <p:nvPr/>
        </p:nvCxnSpPr>
        <p:spPr>
          <a:xfrm flipV="1">
            <a:off x="6095998" y="4259494"/>
            <a:ext cx="2" cy="1021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858000" y="4034118"/>
            <a:ext cx="1138518" cy="959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11472" y="2434547"/>
            <a:ext cx="1314952" cy="774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113639" y="5242400"/>
            <a:ext cx="2020699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Give 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your answers in their simplest 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form.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96485" y="1280385"/>
                <a:ext cx="955169" cy="383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𝟏𝟖𝟕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85" y="1280385"/>
                <a:ext cx="955169" cy="383310"/>
              </a:xfrm>
              <a:prstGeom prst="rect">
                <a:avLst/>
              </a:prstGeom>
              <a:blipFill rotWithShape="0">
                <a:blip r:embed="rId11"/>
                <a:stretch>
                  <a:fillRect l="-5096" r="-5732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439145" y="1607944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45" y="1607944"/>
                <a:ext cx="668122" cy="6914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970532" y="3248208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32" y="3248208"/>
                <a:ext cx="668122" cy="6914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149516" y="5025373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16" y="5025373"/>
                <a:ext cx="668122" cy="69147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011911" y="5505831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11" y="5505831"/>
                <a:ext cx="668122" cy="69147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857451" y="5022147"/>
                <a:ext cx="668122" cy="691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451" y="5022147"/>
                <a:ext cx="668122" cy="69140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390094" y="3254506"/>
                <a:ext cx="66812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094" y="3254506"/>
                <a:ext cx="668122" cy="69147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72625" y="1595753"/>
                <a:ext cx="668122" cy="691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625" y="1595753"/>
                <a:ext cx="668122" cy="69140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5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1 -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0705F213-65D8-489E-BF82-F439AC43F1AB}"/>
              </a:ext>
            </a:extLst>
          </p:cNvPr>
          <p:cNvCxnSpPr>
            <a:stCxn id="3" idx="0"/>
            <a:endCxn id="10" idx="2"/>
          </p:cNvCxnSpPr>
          <p:nvPr/>
        </p:nvCxnSpPr>
        <p:spPr>
          <a:xfrm>
            <a:off x="2831947" y="2065505"/>
            <a:ext cx="5991554" cy="2543298"/>
          </a:xfrm>
          <a:prstGeom prst="curvedConnector3">
            <a:avLst>
              <a:gd name="adj1" fmla="val 7034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="" xmlns:a16="http://schemas.microsoft.com/office/drawing/2014/main" id="{DD56D8B4-8563-47FD-9AD1-36C91CF8E113}"/>
              </a:ext>
            </a:extLst>
          </p:cNvPr>
          <p:cNvCxnSpPr>
            <a:stCxn id="6" idx="0"/>
            <a:endCxn id="8" idx="2"/>
          </p:cNvCxnSpPr>
          <p:nvPr/>
        </p:nvCxnSpPr>
        <p:spPr>
          <a:xfrm flipV="1">
            <a:off x="4944952" y="1692609"/>
            <a:ext cx="3878550" cy="1295534"/>
          </a:xfrm>
          <a:prstGeom prst="curvedConnector3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="" xmlns:a16="http://schemas.microsoft.com/office/drawing/2014/main" id="{629BF811-34B9-4DBA-B316-D43A7609DE90}"/>
              </a:ext>
            </a:extLst>
          </p:cNvPr>
          <p:cNvCxnSpPr>
            <a:stCxn id="7" idx="0"/>
            <a:endCxn id="11" idx="2"/>
          </p:cNvCxnSpPr>
          <p:nvPr/>
        </p:nvCxnSpPr>
        <p:spPr>
          <a:xfrm>
            <a:off x="5009824" y="4833419"/>
            <a:ext cx="3813677" cy="1233481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="" xmlns:a16="http://schemas.microsoft.com/office/drawing/2014/main" id="{25DD3CCA-0B8A-4B98-92A8-1BB9E41E73D0}"/>
              </a:ext>
            </a:extLst>
          </p:cNvPr>
          <p:cNvCxnSpPr>
            <a:stCxn id="5" idx="0"/>
            <a:endCxn id="9" idx="2"/>
          </p:cNvCxnSpPr>
          <p:nvPr/>
        </p:nvCxnSpPr>
        <p:spPr>
          <a:xfrm flipV="1">
            <a:off x="2831946" y="3150706"/>
            <a:ext cx="5991555" cy="2782464"/>
          </a:xfrm>
          <a:prstGeom prst="curvedConnector3">
            <a:avLst>
              <a:gd name="adj1" fmla="val 7366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loud 22">
                <a:extLst>
                  <a:ext uri="{FF2B5EF4-FFF2-40B4-BE49-F238E27FC236}">
                    <a16:creationId xmlns="" xmlns:a16="http://schemas.microsoft.com/office/drawing/2014/main" id="{CC16D333-9751-4EFD-BCC2-B23214F68F73}"/>
                  </a:ext>
                </a:extLst>
              </p:cNvPr>
              <p:cNvSpPr/>
              <p:nvPr/>
            </p:nvSpPr>
            <p:spPr>
              <a:xfrm>
                <a:off x="4817075" y="316467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Cloud 22">
                <a:extLst>
                  <a:ext uri="{FF2B5EF4-FFF2-40B4-BE49-F238E27FC236}">
                    <a16:creationId xmlns:a16="http://schemas.microsoft.com/office/drawing/2014/main" id="{CC16D333-9751-4EFD-BCC2-B23214F68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75" y="3164676"/>
                <a:ext cx="2242751" cy="1309817"/>
              </a:xfrm>
              <a:prstGeom prst="cloud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="" xmlns:a16="http://schemas.microsoft.com/office/drawing/2014/main" id="{86C31FFE-8554-4D11-AFA6-27CBA27E47D9}"/>
              </a:ext>
            </a:extLst>
          </p:cNvPr>
          <p:cNvCxnSpPr>
            <a:stCxn id="4" idx="0"/>
            <a:endCxn id="23" idx="2"/>
          </p:cNvCxnSpPr>
          <p:nvPr/>
        </p:nvCxnSpPr>
        <p:spPr>
          <a:xfrm flipV="1">
            <a:off x="2831947" y="3819585"/>
            <a:ext cx="1992085" cy="268309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366A813-5ACB-465D-AFEE-9F2AE6D486E7}" type="mathplaceholder"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F387BB6-497D-4654-93DF-E0300F406AEF}" type="mathplaceholder"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3C27EDC-0586-424C-8F72-95A184A8B9BA}" type="mathplaceholder"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9E96DD72-1123-4818-A55F-BC599A817764}" type="mathplaceholder"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673D48E-ABB9-4F57-8E20-EE2B44A606EA}" type="mathplaceholder"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FB50372-7391-47C0-AE76-C57BC5B576FB}" type="mathplaceholder"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2DC5D3C-02E5-42EE-8983-380E2D3E8989}" type="mathplaceholder"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12E528E-5288-4045-A0B2-3292905E25CD}" type="mathplaceholder"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5CEEFDB-1C71-4D1B-9570-D75299397E9B}" type="mathplaceholder"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4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1604319" y="130350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0208C9D-D948-47F2-BFF9-1E2E4FF3F95F}" type="mathplaceholder"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19" y="1303504"/>
                <a:ext cx="2242751" cy="1309817"/>
              </a:xfrm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132704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A6439A8-3B8C-4E26-B5E8-A52C6408E385}" type="mathplaceholder"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04" y="2951072"/>
                <a:ext cx="2242751" cy="1309817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1604319" y="472194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4C12975-5D27-40F6-9D95-F403CB0A234D}" type="mathplaceholder"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19" y="4721940"/>
                <a:ext cx="2242751" cy="1309817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293C3E2-2389-485A-BD38-011029198594}" type="mathplaceholder"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4" y="2951072"/>
                <a:ext cx="2242751" cy="1309817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974623" y="99843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D00BE08-F8DF-43DE-86AB-49B731CA2744}" type="mathplaceholder"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3" y="998437"/>
                <a:ext cx="2242751" cy="1309817"/>
              </a:xfrm>
              <a:prstGeom prst="cloud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236803" y="130350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34D8437-40A8-4D01-ACCA-8F960E9719A9}" type="mathplaceholder"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803" y="1303504"/>
                <a:ext cx="2242751" cy="1309817"/>
              </a:xfrm>
              <a:prstGeom prst="cloud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951072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44FB02E-7B27-4E34-8421-96D4BB868672}" type="mathplaceholder"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951072"/>
                <a:ext cx="2242751" cy="1309817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236804" y="4724133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0CC1D2A-AB33-4443-8C3B-4143DEAF092B}" type="mathplaceholder"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804" y="4724133"/>
                <a:ext cx="2242751" cy="1309817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B430C11-1A3A-41F1-8AB4-F55DD06E4CFC}" type="mathplaceholder"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2" y="5206045"/>
                <a:ext cx="2242751" cy="1309817"/>
              </a:xfrm>
              <a:prstGeom prst="cloud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3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5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2 -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2F1AE699-4823-47A3-914B-E97FE2EB7A48}"/>
              </a:ext>
            </a:extLst>
          </p:cNvPr>
          <p:cNvCxnSpPr>
            <a:stCxn id="3" idx="0"/>
            <a:endCxn id="11" idx="2"/>
          </p:cNvCxnSpPr>
          <p:nvPr/>
        </p:nvCxnSpPr>
        <p:spPr>
          <a:xfrm>
            <a:off x="2831947" y="2065505"/>
            <a:ext cx="5991554" cy="4001395"/>
          </a:xfrm>
          <a:prstGeom prst="curvedConnector3">
            <a:avLst>
              <a:gd name="adj1" fmla="val 8494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="" xmlns:a16="http://schemas.microsoft.com/office/drawing/2014/main" id="{3FF4839B-21FC-4B4F-9982-049A38640F1B}"/>
              </a:ext>
            </a:extLst>
          </p:cNvPr>
          <p:cNvCxnSpPr>
            <a:stCxn id="6" idx="0"/>
            <a:endCxn id="9" idx="2"/>
          </p:cNvCxnSpPr>
          <p:nvPr/>
        </p:nvCxnSpPr>
        <p:spPr>
          <a:xfrm>
            <a:off x="4944952" y="2988143"/>
            <a:ext cx="3878549" cy="162563"/>
          </a:xfrm>
          <a:prstGeom prst="curvedConnector3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C54B1011-B688-4E62-9502-DD483775E971}"/>
              </a:ext>
            </a:extLst>
          </p:cNvPr>
          <p:cNvCxnSpPr>
            <a:stCxn id="4" idx="0"/>
            <a:endCxn id="8" idx="2"/>
          </p:cNvCxnSpPr>
          <p:nvPr/>
        </p:nvCxnSpPr>
        <p:spPr>
          <a:xfrm flipV="1">
            <a:off x="2831947" y="1692609"/>
            <a:ext cx="5991555" cy="2395285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4C0F3DA7-7E83-4591-BA9C-AFC1B8C2E5EF}"/>
              </a:ext>
            </a:extLst>
          </p:cNvPr>
          <p:cNvCxnSpPr>
            <a:stCxn id="5" idx="0"/>
            <a:endCxn id="10" idx="2"/>
          </p:cNvCxnSpPr>
          <p:nvPr/>
        </p:nvCxnSpPr>
        <p:spPr>
          <a:xfrm flipV="1">
            <a:off x="2831946" y="4608803"/>
            <a:ext cx="5991555" cy="1324367"/>
          </a:xfrm>
          <a:prstGeom prst="curved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loud 20">
                <a:extLst>
                  <a:ext uri="{FF2B5EF4-FFF2-40B4-BE49-F238E27FC236}">
                    <a16:creationId xmlns="" xmlns:a16="http://schemas.microsoft.com/office/drawing/2014/main" id="{210A8A68-7504-4F3C-B7B6-2921AF198166}"/>
                  </a:ext>
                </a:extLst>
              </p:cNvPr>
              <p:cNvSpPr/>
              <p:nvPr/>
            </p:nvSpPr>
            <p:spPr>
              <a:xfrm>
                <a:off x="5517290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Cloud 20">
                <a:extLst>
                  <a:ext uri="{FF2B5EF4-FFF2-40B4-BE49-F238E27FC236}">
                    <a16:creationId xmlns:a16="http://schemas.microsoft.com/office/drawing/2014/main" id="{210A8A68-7504-4F3C-B7B6-2921AF198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90" y="5411991"/>
                <a:ext cx="2242751" cy="1309817"/>
              </a:xfrm>
              <a:prstGeom prst="cloud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>
            <a:extLst>
              <a:ext uri="{FF2B5EF4-FFF2-40B4-BE49-F238E27FC236}">
                <a16:creationId xmlns="" xmlns:a16="http://schemas.microsoft.com/office/drawing/2014/main" id="{2F9AFF58-7E45-4BDD-A04F-62E285034577}"/>
              </a:ext>
            </a:extLst>
          </p:cNvPr>
          <p:cNvCxnSpPr>
            <a:stCxn id="7" idx="0"/>
            <a:endCxn id="21" idx="2"/>
          </p:cNvCxnSpPr>
          <p:nvPr/>
        </p:nvCxnSpPr>
        <p:spPr>
          <a:xfrm>
            <a:off x="5009824" y="4833419"/>
            <a:ext cx="514423" cy="1233481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85%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3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3 -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85%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1ADCA2E2-2636-43D5-9109-770B348156C2}"/>
              </a:ext>
            </a:extLst>
          </p:cNvPr>
          <p:cNvCxnSpPr>
            <a:stCxn id="3" idx="0"/>
            <a:endCxn id="10" idx="2"/>
          </p:cNvCxnSpPr>
          <p:nvPr/>
        </p:nvCxnSpPr>
        <p:spPr>
          <a:xfrm>
            <a:off x="2831947" y="2065505"/>
            <a:ext cx="5991554" cy="2543298"/>
          </a:xfrm>
          <a:prstGeom prst="curvedConnector3">
            <a:avLst>
              <a:gd name="adj1" fmla="val 7300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="" xmlns:a16="http://schemas.microsoft.com/office/drawing/2014/main" id="{9FC416EE-51ED-47FC-AC18-EC293CA7F04A}"/>
              </a:ext>
            </a:extLst>
          </p:cNvPr>
          <p:cNvCxnSpPr>
            <a:stCxn id="6" idx="0"/>
            <a:endCxn id="8" idx="2"/>
          </p:cNvCxnSpPr>
          <p:nvPr/>
        </p:nvCxnSpPr>
        <p:spPr>
          <a:xfrm flipV="1">
            <a:off x="4944952" y="1692609"/>
            <a:ext cx="3878550" cy="1295534"/>
          </a:xfrm>
          <a:prstGeom prst="curvedConnector3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E399566C-53B1-4A8E-A4A1-852634C2AB2D}"/>
              </a:ext>
            </a:extLst>
          </p:cNvPr>
          <p:cNvCxnSpPr>
            <a:stCxn id="4" idx="0"/>
            <a:endCxn id="11" idx="2"/>
          </p:cNvCxnSpPr>
          <p:nvPr/>
        </p:nvCxnSpPr>
        <p:spPr>
          <a:xfrm>
            <a:off x="2831947" y="4087894"/>
            <a:ext cx="5991554" cy="1979006"/>
          </a:xfrm>
          <a:prstGeom prst="curvedConnector3">
            <a:avLst>
              <a:gd name="adj1" fmla="val 8162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="" xmlns:a16="http://schemas.microsoft.com/office/drawing/2014/main" id="{F106B3DE-5F56-4E47-A536-BA177142D36B}"/>
              </a:ext>
            </a:extLst>
          </p:cNvPr>
          <p:cNvCxnSpPr>
            <a:stCxn id="7" idx="0"/>
            <a:endCxn id="9" idx="2"/>
          </p:cNvCxnSpPr>
          <p:nvPr/>
        </p:nvCxnSpPr>
        <p:spPr>
          <a:xfrm flipV="1">
            <a:off x="5009824" y="3150706"/>
            <a:ext cx="3813677" cy="1682713"/>
          </a:xfrm>
          <a:prstGeom prst="curved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loud 21">
                <a:extLst>
                  <a:ext uri="{FF2B5EF4-FFF2-40B4-BE49-F238E27FC236}">
                    <a16:creationId xmlns="" xmlns:a16="http://schemas.microsoft.com/office/drawing/2014/main" id="{EAA9240E-1E96-447C-9C05-95C97B047A70}"/>
                  </a:ext>
                </a:extLst>
              </p:cNvPr>
              <p:cNvSpPr/>
              <p:nvPr/>
            </p:nvSpPr>
            <p:spPr>
              <a:xfrm>
                <a:off x="4974624" y="5306958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loud 21">
                <a:extLst>
                  <a:ext uri="{FF2B5EF4-FFF2-40B4-BE49-F238E27FC236}">
                    <a16:creationId xmlns:a16="http://schemas.microsoft.com/office/drawing/2014/main" id="{EAA9240E-1E96-447C-9C05-95C97B047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24" y="5306958"/>
                <a:ext cx="2242751" cy="1309817"/>
              </a:xfrm>
              <a:prstGeom prst="cloud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or: Curved 23">
            <a:extLst>
              <a:ext uri="{FF2B5EF4-FFF2-40B4-BE49-F238E27FC236}">
                <a16:creationId xmlns="" xmlns:a16="http://schemas.microsoft.com/office/drawing/2014/main" id="{0607D0AB-1E58-49AC-B301-BFC96390E82B}"/>
              </a:ext>
            </a:extLst>
          </p:cNvPr>
          <p:cNvCxnSpPr>
            <a:stCxn id="5" idx="0"/>
            <a:endCxn id="22" idx="2"/>
          </p:cNvCxnSpPr>
          <p:nvPr/>
        </p:nvCxnSpPr>
        <p:spPr>
          <a:xfrm>
            <a:off x="2831946" y="5933170"/>
            <a:ext cx="2149635" cy="28697"/>
          </a:xfrm>
          <a:prstGeom prst="curved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27.5%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37.5%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6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23"/>
            <a:ext cx="10515600" cy="9941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Matching 4 -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1410596"/>
                <a:ext cx="2242751" cy="130981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5" y="3432985"/>
                <a:ext cx="2242751" cy="1309817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4" y="5278261"/>
                <a:ext cx="2242751" cy="130981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70" y="2333234"/>
                <a:ext cx="2242751" cy="1309817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42" y="4178510"/>
                <a:ext cx="2242751" cy="1309817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27.5%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5" y="1037700"/>
                <a:ext cx="2242751" cy="1309817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2495797"/>
                <a:ext cx="2242751" cy="1309817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37.5%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3953894"/>
                <a:ext cx="2242751" cy="1309817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/>
              <p:cNvSpPr/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lou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544" y="5411991"/>
                <a:ext cx="2242751" cy="1309817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8EA5350D-F52E-4659-BAE7-FF76C0F21B19}"/>
              </a:ext>
            </a:extLst>
          </p:cNvPr>
          <p:cNvCxnSpPr>
            <a:stCxn id="3" idx="0"/>
            <a:endCxn id="10" idx="2"/>
          </p:cNvCxnSpPr>
          <p:nvPr/>
        </p:nvCxnSpPr>
        <p:spPr>
          <a:xfrm>
            <a:off x="2831947" y="2065505"/>
            <a:ext cx="5991554" cy="2543298"/>
          </a:xfrm>
          <a:prstGeom prst="curvedConnector3">
            <a:avLst>
              <a:gd name="adj1" fmla="val 648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="" xmlns:a16="http://schemas.microsoft.com/office/drawing/2014/main" id="{FB92E7A9-C9F1-49D2-9B6D-0A1A3F6C9557}"/>
              </a:ext>
            </a:extLst>
          </p:cNvPr>
          <p:cNvCxnSpPr>
            <a:stCxn id="6" idx="0"/>
            <a:endCxn id="11" idx="2"/>
          </p:cNvCxnSpPr>
          <p:nvPr/>
        </p:nvCxnSpPr>
        <p:spPr>
          <a:xfrm>
            <a:off x="4944952" y="2988143"/>
            <a:ext cx="3878549" cy="3078757"/>
          </a:xfrm>
          <a:prstGeom prst="curvedConnector3">
            <a:avLst>
              <a:gd name="adj1" fmla="val 7289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8360BBEA-C688-458B-A165-82EEE77F181E}"/>
              </a:ext>
            </a:extLst>
          </p:cNvPr>
          <p:cNvCxnSpPr>
            <a:stCxn id="7" idx="0"/>
            <a:endCxn id="9" idx="2"/>
          </p:cNvCxnSpPr>
          <p:nvPr/>
        </p:nvCxnSpPr>
        <p:spPr>
          <a:xfrm flipV="1">
            <a:off x="5009824" y="3150706"/>
            <a:ext cx="3813677" cy="1682713"/>
          </a:xfrm>
          <a:prstGeom prst="curvedConnector3">
            <a:avLst>
              <a:gd name="adj1" fmla="val 44787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E765AA1A-4EE5-452A-8595-89AD3DE137E3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V="1">
            <a:off x="2831946" y="1692609"/>
            <a:ext cx="5991556" cy="4240561"/>
          </a:xfrm>
          <a:prstGeom prst="curvedConnector3">
            <a:avLst>
              <a:gd name="adj1" fmla="val 57077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loud 24">
                <a:extLst>
                  <a:ext uri="{FF2B5EF4-FFF2-40B4-BE49-F238E27FC236}">
                    <a16:creationId xmlns="" xmlns:a16="http://schemas.microsoft.com/office/drawing/2014/main" id="{9CBA3BC0-55B9-4330-B500-0F90916C77EB}"/>
                  </a:ext>
                </a:extLst>
              </p:cNvPr>
              <p:cNvSpPr/>
              <p:nvPr/>
            </p:nvSpPr>
            <p:spPr>
              <a:xfrm>
                <a:off x="5584031" y="5345127"/>
                <a:ext cx="2242751" cy="1309817"/>
              </a:xfrm>
              <a:prstGeom prst="cloud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Cloud 24">
                <a:extLst>
                  <a:ext uri="{FF2B5EF4-FFF2-40B4-BE49-F238E27FC236}">
                    <a16:creationId xmlns:a16="http://schemas.microsoft.com/office/drawing/2014/main" id="{9CBA3BC0-55B9-4330-B500-0F90916C7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31" y="5345127"/>
                <a:ext cx="2242751" cy="1309817"/>
              </a:xfrm>
              <a:prstGeom prst="cloud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or: Curved 29">
            <a:extLst>
              <a:ext uri="{FF2B5EF4-FFF2-40B4-BE49-F238E27FC236}">
                <a16:creationId xmlns="" xmlns:a16="http://schemas.microsoft.com/office/drawing/2014/main" id="{5B6B5E75-BE94-42B3-BF60-4609ECB11B5F}"/>
              </a:ext>
            </a:extLst>
          </p:cNvPr>
          <p:cNvCxnSpPr>
            <a:stCxn id="4" idx="0"/>
            <a:endCxn id="25" idx="2"/>
          </p:cNvCxnSpPr>
          <p:nvPr/>
        </p:nvCxnSpPr>
        <p:spPr>
          <a:xfrm>
            <a:off x="2831947" y="4087894"/>
            <a:ext cx="2759041" cy="1912142"/>
          </a:xfrm>
          <a:prstGeom prst="curvedConnector3">
            <a:avLst>
              <a:gd name="adj1" fmla="val -5717"/>
            </a:avLst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6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448</Words>
  <Application>Microsoft Office PowerPoint</Application>
  <PresentationFormat>Widescreen</PresentationFormat>
  <Paragraphs>343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Fractions Matching</vt:lpstr>
      <vt:lpstr>Matching 1</vt:lpstr>
      <vt:lpstr>Matching 1 - Answers</vt:lpstr>
      <vt:lpstr>Matching 2</vt:lpstr>
      <vt:lpstr>Matching 2 - Answers</vt:lpstr>
      <vt:lpstr>Matching 3</vt:lpstr>
      <vt:lpstr>Matching 3 - Answers</vt:lpstr>
      <vt:lpstr>Matching 4</vt:lpstr>
      <vt:lpstr>Matching 4 - Answers</vt:lpstr>
      <vt:lpstr>Matching 5</vt:lpstr>
      <vt:lpstr>Matching 5 - Answers</vt:lpstr>
      <vt:lpstr>Matching 6</vt:lpstr>
      <vt:lpstr>Matching 6 - Answers</vt:lpstr>
      <vt:lpstr>Matching 7</vt:lpstr>
      <vt:lpstr>Matching 7 - Answers</vt:lpstr>
      <vt:lpstr>Matching 8</vt:lpstr>
      <vt:lpstr>Matching 8 - Answers</vt:lpstr>
      <vt:lpstr>Matching 9</vt:lpstr>
      <vt:lpstr>Matching 9 - Answers</vt:lpstr>
      <vt:lpstr>Matching 10</vt:lpstr>
      <vt:lpstr>Matching 10 - Answers</vt:lpstr>
      <vt:lpstr>Matching 11</vt:lpstr>
      <vt:lpstr>Matching 11 - Answers</vt:lpstr>
      <vt:lpstr>Matching 12</vt:lpstr>
      <vt:lpstr>Matching 12 - Answers</vt:lpstr>
      <vt:lpstr>Matching 13</vt:lpstr>
      <vt:lpstr>Matching 13 - Answers</vt:lpstr>
      <vt:lpstr>Matching 14</vt:lpstr>
      <vt:lpstr>Matching 14 - Answers</vt:lpstr>
      <vt:lpstr>Matching n</vt:lpstr>
      <vt:lpstr>Matching n</vt:lpstr>
    </vt:vector>
  </TitlesOfParts>
  <Company>Roedean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Matching</dc:title>
  <dc:creator>A.Lutwyche</dc:creator>
  <cp:lastModifiedBy>A.Lutwyche</cp:lastModifiedBy>
  <cp:revision>34</cp:revision>
  <dcterms:created xsi:type="dcterms:W3CDTF">2017-02-24T14:59:27Z</dcterms:created>
  <dcterms:modified xsi:type="dcterms:W3CDTF">2017-09-28T13:02:54Z</dcterms:modified>
</cp:coreProperties>
</file>