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1" r:id="rId5"/>
    <p:sldId id="267" r:id="rId6"/>
    <p:sldId id="257" r:id="rId7"/>
    <p:sldId id="268" r:id="rId8"/>
    <p:sldId id="258" r:id="rId9"/>
    <p:sldId id="269" r:id="rId10"/>
    <p:sldId id="259" r:id="rId11"/>
    <p:sldId id="270" r:id="rId12"/>
    <p:sldId id="260" r:id="rId13"/>
    <p:sldId id="271" r:id="rId14"/>
    <p:sldId id="262" r:id="rId15"/>
    <p:sldId id="272" r:id="rId16"/>
    <p:sldId id="265" r:id="rId17"/>
    <p:sldId id="273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A6F5E-FD4E-4523-BFA7-999777783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987BFEB-419E-429D-AA54-6F5D95381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E43FF7-D26B-4292-906B-5CA96163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54D8FA-45A3-4EAF-A933-17D88761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7F43D3-6078-4FCE-A55D-EA0401BB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9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35C3C9-C211-4ADE-AA88-A1085045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B786C6-71B7-4298-8F54-1CE9BAEAD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7A3EAA-E1E6-479F-B635-E2947703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9F2C12-1D57-415A-9826-E12AA9BD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4B988E-42F5-427A-88E9-146C40E0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36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CEC46CC-124F-40CA-B246-22753EAAB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2B429F-5486-4AAF-9F54-CD11F7DA5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B07049-0D0E-4764-8050-27BA7AFB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4CE9EF-4F07-4456-A4E9-3A8ED906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07D448-ABB3-4DD4-A0DF-102E3882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30D9D-7321-4C3A-A603-0D8C6FBD1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D3DC67-88EA-49DC-8E49-14F7C5825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B2285B-8DD3-45BB-933F-FB93A4BD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886CC4-AC49-427F-8FB0-69724C5E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3D8A0-0CC8-4D9C-9587-EDF6A60F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3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9F51E-0765-497D-A0BE-9AD06E9E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7C3502-A3B3-433B-B011-E115CAFB0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08846F-64A0-4B35-967D-40995E7A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6113A4-1520-42D3-8AAC-03850B92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D2D93B-D0CF-4806-8208-5E825AB4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5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6777D-D12A-4739-9EC7-A87F8BE7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6F6EF-547D-4C24-9BA8-41F184B7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43CB88-4201-4D11-95BA-222AFC58E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28A954-A177-4BB6-9D2D-A21A548E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C4042E-B312-4626-B923-EF9785B6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F33537-FC16-4FD2-823A-E0D8FEA3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7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ECE47-4CC7-4DA5-8B8A-191F23097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222667-6591-4832-ACAF-8CADEAB62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39E1CC-8F3E-45F9-AAF7-2A295594C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4EF8E5-5F81-4BE3-A502-45CA7508C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5A7C0-1689-4271-B597-201AE1A2B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3E8A1D8-7997-4526-A3AB-FF1FC352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9891B2-29AA-48B0-B524-20F3ED69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3DAC64E-3457-4571-8A43-5DDF1B75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0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941B81-25B4-4CAB-A1D0-D9D53BE8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F4B839-2303-488A-B278-3C0555A0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FE2E6C-096A-4187-A646-DD73CA6E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688233-426B-42C0-B87E-EADCEABE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4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9D40EF-C2ED-44BD-A2DA-618B5421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29412EF-E949-4608-AC80-9A199AAB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6A4C17-B74C-47EA-9A93-F39FBB90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48C131-5C26-49C2-AED0-8E1F7827C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26F538-6037-4F1C-9E8F-A224436C4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80E7CD-2A18-4996-A6AE-47AC2499C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DE39F1-3F94-407E-B163-90703589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1158A6-1267-4768-B278-5EBDC22E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C78AE-C8DA-4BCE-B4BA-3DF8DAD5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29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3618CE-7E6C-4176-BAD6-44AC6A62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B5E4607-0485-4C38-A42F-57258A79E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B00B58-E30E-41CF-B245-F5CD46C04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44DBCB-E8F3-4E3F-8463-6E2B4B40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32467C-4271-4A8D-85ED-9D3B119F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1E449B-147D-4745-ADC0-414CB0EE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2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0EE533C-8AAF-465B-A04D-D42978D1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333DBB-BCFD-4173-BD1D-79AA6E257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67C580-4FBA-4F64-B132-60DDFC908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7FAB-FC0A-4480-9AB3-CF36C6C72586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9339D-6DE5-4EF2-9230-12B7A7ADF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C4307F-E21B-4157-B625-A9EFFEAC0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0DC8-4329-486B-8A22-FF2E591F32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10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7.png"/><Relationship Id="rId7" Type="http://schemas.openxmlformats.org/officeDocument/2006/relationships/image" Target="../media/image11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0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634B17-2EC1-46BE-91C2-C7CF5C6C3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Fractions, Decimals and Percentages Manipulation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52D3F5-B9F0-4805-8943-734006053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32501"/>
          </a:xfrm>
        </p:spPr>
        <p:txBody>
          <a:bodyPr>
            <a:normAutofit lnSpcReduction="10000"/>
          </a:bodyPr>
          <a:lstStyle/>
          <a:p>
            <a:r>
              <a:rPr lang="en-GB" sz="3600" i="1" dirty="0"/>
              <a:t>On each slide will be a calculation; change one element of the calculation to fit the given requirements.</a:t>
            </a:r>
          </a:p>
          <a:p>
            <a:endParaRPr lang="en-GB" sz="3600" i="1" dirty="0"/>
          </a:p>
          <a:p>
            <a:r>
              <a:rPr lang="en-GB" sz="3600" i="1" dirty="0"/>
              <a:t>There will be more than one answer for each.</a:t>
            </a:r>
          </a:p>
        </p:txBody>
      </p:sp>
    </p:spTree>
    <p:extLst>
      <p:ext uri="{BB962C8B-B14F-4D97-AF65-F5344CB8AC3E}">
        <p14:creationId xmlns:p14="http://schemas.microsoft.com/office/powerpoint/2010/main" val="77483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𝟖𝟎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530" b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 smtClean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cube number</a:t>
                </a:r>
              </a:p>
              <a:p>
                <a:pPr algn="ctr"/>
                <a:r>
                  <a:rPr lang="en-GB" sz="3600" dirty="0"/>
                  <a:t>A number 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number 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𝟖𝟎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530" b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 smtClean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cube number</a:t>
                </a:r>
              </a:p>
              <a:p>
                <a:pPr algn="ctr"/>
                <a:r>
                  <a:rPr lang="en-GB" sz="3600" dirty="0"/>
                  <a:t>A number 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number 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4AC3208-D41A-410C-BBE0-34E7A237230C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021173FF-3779-4F66-9DE4-A3301F4BC47F}"/>
                  </a:ext>
                </a:extLst>
              </p:cNvPr>
              <p:cNvSpPr/>
              <p:nvPr/>
            </p:nvSpPr>
            <p:spPr>
              <a:xfrm>
                <a:off x="9290499" y="2900642"/>
                <a:ext cx="19880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30%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21173FF-3779-4F66-9DE4-A3301F4BC4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499" y="2900642"/>
                <a:ext cx="1988045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C642C4AA-EF8E-494A-B1C1-EE336D16161C}"/>
                  </a:ext>
                </a:extLst>
              </p:cNvPr>
              <p:cNvSpPr/>
              <p:nvPr/>
            </p:nvSpPr>
            <p:spPr>
              <a:xfrm>
                <a:off x="9290496" y="3517970"/>
                <a:ext cx="19880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30%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642C4AA-EF8E-494A-B1C1-EE336D1616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496" y="3517970"/>
                <a:ext cx="1988045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5371DFF2-D67D-4B1A-8270-14EE33F38FBE}"/>
                  </a:ext>
                </a:extLst>
              </p:cNvPr>
              <p:cNvSpPr/>
              <p:nvPr/>
            </p:nvSpPr>
            <p:spPr>
              <a:xfrm>
                <a:off x="9290497" y="4170214"/>
                <a:ext cx="200567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0%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371DFF2-D67D-4B1A-8270-14EE33F38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497" y="4170214"/>
                <a:ext cx="2005677" cy="584775"/>
              </a:xfrm>
              <a:prstGeom prst="rect">
                <a:avLst/>
              </a:prstGeom>
              <a:blipFill rotWithShape="0"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0E57F4B6-F56C-4120-A978-B6704F108C78}"/>
                  </a:ext>
                </a:extLst>
              </p:cNvPr>
              <p:cNvSpPr/>
              <p:nvPr/>
            </p:nvSpPr>
            <p:spPr>
              <a:xfrm>
                <a:off x="9290497" y="4777742"/>
                <a:ext cx="2215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30%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E57F4B6-F56C-4120-A978-B6704F108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497" y="4777742"/>
                <a:ext cx="2215671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DB16EE1A-BDCA-429F-B884-EE83E799BCB8}"/>
                  </a:ext>
                </a:extLst>
              </p:cNvPr>
              <p:cNvSpPr/>
              <p:nvPr/>
            </p:nvSpPr>
            <p:spPr>
              <a:xfrm>
                <a:off x="9290499" y="5415757"/>
                <a:ext cx="22333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30%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80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B16EE1A-BDCA-429F-B884-EE83E799BC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499" y="5415757"/>
                <a:ext cx="2233304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2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𝟔𝟓</m:t>
                    </m:r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𝟏𝟒𝟎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530" b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133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prime number</a:t>
                </a:r>
              </a:p>
              <a:p>
                <a:pPr algn="ctr"/>
                <a:r>
                  <a:rPr lang="en-GB" sz="3600" dirty="0"/>
                  <a:t>A square number</a:t>
                </a:r>
              </a:p>
              <a:p>
                <a:pPr algn="ctr"/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7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𝟔𝟓</m:t>
                    </m:r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𝟏𝟒𝟎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530" b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133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prime number</a:t>
                </a:r>
              </a:p>
              <a:p>
                <a:pPr algn="ctr"/>
                <a:r>
                  <a:rPr lang="en-GB" sz="3600" dirty="0"/>
                  <a:t>A square number</a:t>
                </a:r>
              </a:p>
              <a:p>
                <a:pPr algn="ctr"/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5CE0A3-43A9-44BD-BBB0-66C664B41D1E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A5029ED3-6B73-4DE7-81A2-E59C6F3E298F}"/>
                  </a:ext>
                </a:extLst>
              </p:cNvPr>
              <p:cNvSpPr/>
              <p:nvPr/>
            </p:nvSpPr>
            <p:spPr>
              <a:xfrm>
                <a:off x="8837254" y="2892947"/>
                <a:ext cx="2215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5029ED3-6B73-4DE7-81A2-E59C6F3E29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254" y="2892947"/>
                <a:ext cx="2215671" cy="584775"/>
              </a:xfrm>
              <a:prstGeom prst="rect">
                <a:avLst/>
              </a:prstGeom>
              <a:blipFill>
                <a:blip r:embed="rId4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2BC4C564-313E-4927-8683-5D3F83FF92B1}"/>
                  </a:ext>
                </a:extLst>
              </p:cNvPr>
              <p:cNvSpPr/>
              <p:nvPr/>
            </p:nvSpPr>
            <p:spPr>
              <a:xfrm>
                <a:off x="8837254" y="3528660"/>
                <a:ext cx="2215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BC4C564-313E-4927-8683-5D3F83FF92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254" y="3528660"/>
                <a:ext cx="2215671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2B6B09E8-49F1-423B-A0B7-2711EEB63019}"/>
                  </a:ext>
                </a:extLst>
              </p:cNvPr>
              <p:cNvSpPr/>
              <p:nvPr/>
            </p:nvSpPr>
            <p:spPr>
              <a:xfrm>
                <a:off x="8837255" y="4164373"/>
                <a:ext cx="2215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65%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B6B09E8-49F1-423B-A0B7-2711EEB63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255" y="4164373"/>
                <a:ext cx="2215671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53B699B4-3F3C-4A0F-9EEB-E8C4FA01C3E1}"/>
                  </a:ext>
                </a:extLst>
              </p:cNvPr>
              <p:cNvSpPr/>
              <p:nvPr/>
            </p:nvSpPr>
            <p:spPr>
              <a:xfrm>
                <a:off x="8951066" y="4803365"/>
                <a:ext cx="19880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3B699B4-3F3C-4A0F-9EEB-E8C4FA01C3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066" y="4803365"/>
                <a:ext cx="1988045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239D67C9-94BC-4753-827C-AE9CB251BDB9}"/>
                  </a:ext>
                </a:extLst>
              </p:cNvPr>
              <p:cNvSpPr/>
              <p:nvPr/>
            </p:nvSpPr>
            <p:spPr>
              <a:xfrm>
                <a:off x="8837257" y="5442357"/>
                <a:ext cx="2215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39D67C9-94BC-4753-827C-AE9CB251BD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257" y="5442357"/>
                <a:ext cx="2215671" cy="584775"/>
              </a:xfrm>
              <a:prstGeom prst="rect">
                <a:avLst/>
              </a:prstGeom>
              <a:blipFill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5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unit fraction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04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unit fraction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608F61-F84B-4D3D-874D-7B3B2CB20F64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1693FD0-01B4-4A28-81EB-23B559263043}"/>
                  </a:ext>
                </a:extLst>
              </p:cNvPr>
              <p:cNvSpPr/>
              <p:nvPr/>
            </p:nvSpPr>
            <p:spPr>
              <a:xfrm>
                <a:off x="8722995" y="2870843"/>
                <a:ext cx="110722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2800" b="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693FD0-01B4-4A28-81EB-23B559263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995" y="2870843"/>
                <a:ext cx="1107226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883F0AD-E585-4B32-B35D-F0D322261645}"/>
                  </a:ext>
                </a:extLst>
              </p:cNvPr>
              <p:cNvSpPr/>
              <p:nvPr/>
            </p:nvSpPr>
            <p:spPr>
              <a:xfrm>
                <a:off x="2434838" y="3712653"/>
                <a:ext cx="110722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800" b="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83F0AD-E585-4B32-B35D-F0D3222616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838" y="3712653"/>
                <a:ext cx="1107226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F8F9FAE-6735-416C-B178-3C5AC15DFF1B}"/>
                  </a:ext>
                </a:extLst>
              </p:cNvPr>
              <p:cNvSpPr/>
              <p:nvPr/>
            </p:nvSpPr>
            <p:spPr>
              <a:xfrm>
                <a:off x="8722995" y="4366953"/>
                <a:ext cx="109119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F8F9FAE-6735-416C-B178-3C5AC15DF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995" y="4366953"/>
                <a:ext cx="1091196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15CE49AF-E97D-4B15-A98B-BA6404575509}"/>
                  </a:ext>
                </a:extLst>
              </p:cNvPr>
              <p:cNvSpPr/>
              <p:nvPr/>
            </p:nvSpPr>
            <p:spPr>
              <a:xfrm>
                <a:off x="2434838" y="4944808"/>
                <a:ext cx="110722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b="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5CE49AF-E97D-4B15-A98B-BA6404575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838" y="4944808"/>
                <a:ext cx="1107226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06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number less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number 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474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number less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number 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BF556F-3517-468F-B288-89712E114E64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B96F5BA9-23E8-496D-8862-2A1F47B1001E}"/>
                  </a:ext>
                </a:extLst>
              </p:cNvPr>
              <p:cNvSpPr/>
              <p:nvPr/>
            </p:nvSpPr>
            <p:spPr>
              <a:xfrm>
                <a:off x="9425361" y="2844338"/>
                <a:ext cx="107997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6F5BA9-23E8-496D-8862-2A1F47B100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5361" y="2844338"/>
                <a:ext cx="1079975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63086A4-8120-4129-88D8-53F8C8B9118F}"/>
                  </a:ext>
                </a:extLst>
              </p:cNvPr>
              <p:cNvSpPr/>
              <p:nvPr/>
            </p:nvSpPr>
            <p:spPr>
              <a:xfrm>
                <a:off x="1613204" y="3693535"/>
                <a:ext cx="110722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3086A4-8120-4129-88D8-53F8C8B911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204" y="3693535"/>
                <a:ext cx="1107226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4893412-8C07-4ABF-9ADF-2312683F3558}"/>
                  </a:ext>
                </a:extLst>
              </p:cNvPr>
              <p:cNvSpPr/>
              <p:nvPr/>
            </p:nvSpPr>
            <p:spPr>
              <a:xfrm>
                <a:off x="9406440" y="4533841"/>
                <a:ext cx="110722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893412-8C07-4ABF-9ADF-2312683F3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6440" y="4533841"/>
                <a:ext cx="1107226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167743B7-8A8C-423D-9BEC-88D2B45D99BE}"/>
                  </a:ext>
                </a:extLst>
              </p:cNvPr>
              <p:cNvSpPr/>
              <p:nvPr/>
            </p:nvSpPr>
            <p:spPr>
              <a:xfrm>
                <a:off x="1613204" y="5211302"/>
                <a:ext cx="110722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67743B7-8A8C-423D-9BEC-88D2B45D9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204" y="5211302"/>
                <a:ext cx="1107226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2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D0CA397-C25A-49C3-A527-AEC478C9740C}" type="mathplaceholder">
                        <a:rPr lang="en-GB" sz="6000" b="1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0F6253-5416-487B-B365-7B840E061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Change one element of the calculation so that </a:t>
            </a:r>
            <a:r>
              <a:rPr lang="en-GB" sz="3600"/>
              <a:t>the answer is:</a:t>
            </a:r>
          </a:p>
          <a:p>
            <a:pPr algn="ctr"/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410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Less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Is 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Is a factor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Less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3600" dirty="0"/>
              </a:p>
              <a:p>
                <a:pPr algn="ctr"/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51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Less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Is 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Is a factor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Less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3600" dirty="0"/>
              </a:p>
              <a:p>
                <a:pPr algn="ctr"/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FA646A-4AC7-4614-A7A2-B8D6E28C9431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8181B251-DCEE-4342-919A-9F2201A83280}"/>
                  </a:ext>
                </a:extLst>
              </p:cNvPr>
              <p:cNvSpPr/>
              <p:nvPr/>
            </p:nvSpPr>
            <p:spPr>
              <a:xfrm>
                <a:off x="9015881" y="2937793"/>
                <a:ext cx="14538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181B251-DCEE-4342-919A-9F2201A832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881" y="2937793"/>
                <a:ext cx="145386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284F4FEF-D8A4-475E-A12C-349967FE883F}"/>
                  </a:ext>
                </a:extLst>
              </p:cNvPr>
              <p:cNvSpPr/>
              <p:nvPr/>
            </p:nvSpPr>
            <p:spPr>
              <a:xfrm>
                <a:off x="9120877" y="3522568"/>
                <a:ext cx="12262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84F4FEF-D8A4-475E-A12C-349967FE8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877" y="3522568"/>
                <a:ext cx="1226233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56BEB50-4CAD-43AE-9D96-EC0025351311}"/>
                  </a:ext>
                </a:extLst>
              </p:cNvPr>
              <p:cNvSpPr/>
              <p:nvPr/>
            </p:nvSpPr>
            <p:spPr>
              <a:xfrm>
                <a:off x="9015881" y="4139357"/>
                <a:ext cx="14538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6BEB50-4CAD-43AE-9D96-EC00253513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881" y="4139357"/>
                <a:ext cx="145386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592EC060-B51A-48F9-A814-B3598176CA87}"/>
                  </a:ext>
                </a:extLst>
              </p:cNvPr>
              <p:cNvSpPr/>
              <p:nvPr/>
            </p:nvSpPr>
            <p:spPr>
              <a:xfrm>
                <a:off x="9015882" y="4784046"/>
                <a:ext cx="14362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92EC060-B51A-48F9-A814-B3598176CA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5882" y="4784046"/>
                <a:ext cx="1436227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1A598AD6-0DC8-4A47-A082-28CBFC96E788}"/>
                  </a:ext>
                </a:extLst>
              </p:cNvPr>
              <p:cNvSpPr/>
              <p:nvPr/>
            </p:nvSpPr>
            <p:spPr>
              <a:xfrm>
                <a:off x="8816563" y="5383764"/>
                <a:ext cx="18524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A598AD6-0DC8-4A47-A082-28CBFC96E7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6563" y="5383764"/>
                <a:ext cx="185249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7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1" i="1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:r>
                  <a:rPr lang="en-GB" sz="3600" dirty="0"/>
                  <a:t>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Less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Negative</a:t>
                </a:r>
              </a:p>
              <a:p>
                <a:pPr algn="ctr"/>
                <a:r>
                  <a:rPr lang="en-GB" sz="3600" dirty="0"/>
                  <a:t>A decimal</a:t>
                </a:r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48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1" i="1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:r>
                  <a:rPr lang="en-GB" sz="3600" dirty="0"/>
                  <a:t>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Less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Negative</a:t>
                </a:r>
              </a:p>
              <a:p>
                <a:pPr algn="ctr"/>
                <a:r>
                  <a:rPr lang="en-GB" sz="3600" dirty="0"/>
                  <a:t>A decimal</a:t>
                </a:r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8037B10-4E0E-4407-8F11-8D5A15D862E6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5DD7C2E-9B53-4452-A6B5-7287476C2D0E}"/>
                  </a:ext>
                </a:extLst>
              </p:cNvPr>
              <p:cNvSpPr/>
              <p:nvPr/>
            </p:nvSpPr>
            <p:spPr>
              <a:xfrm>
                <a:off x="9237163" y="2913895"/>
                <a:ext cx="14666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3200" b="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5DD7C2E-9B53-4452-A6B5-7287476C2D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163" y="2913895"/>
                <a:ext cx="146668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86308228-556B-480C-9978-7B8707A6CBB3}"/>
                  </a:ext>
                </a:extLst>
              </p:cNvPr>
              <p:cNvSpPr/>
              <p:nvPr/>
            </p:nvSpPr>
            <p:spPr>
              <a:xfrm>
                <a:off x="9114533" y="3511082"/>
                <a:ext cx="171194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308228-556B-480C-9978-7B8707A6C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533" y="3511082"/>
                <a:ext cx="171194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DD1C162E-6647-4A36-A145-F76E05BA6325}"/>
                  </a:ext>
                </a:extLst>
              </p:cNvPr>
              <p:cNvSpPr/>
              <p:nvPr/>
            </p:nvSpPr>
            <p:spPr>
              <a:xfrm>
                <a:off x="9035987" y="4167817"/>
                <a:ext cx="179049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D1C162E-6647-4A36-A145-F76E05BA6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7" y="4167817"/>
                <a:ext cx="179049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3FBFCFB7-D3BD-44E4-AAC6-FAF78AF4A14D}"/>
                  </a:ext>
                </a:extLst>
              </p:cNvPr>
              <p:cNvSpPr/>
              <p:nvPr/>
            </p:nvSpPr>
            <p:spPr>
              <a:xfrm>
                <a:off x="9342159" y="4771909"/>
                <a:ext cx="123905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FBFCFB7-D3BD-44E4-AAC6-FAF78AF4A1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159" y="4771909"/>
                <a:ext cx="1239057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217A445D-5C64-4E02-9500-44A9455B411F}"/>
                  </a:ext>
                </a:extLst>
              </p:cNvPr>
              <p:cNvSpPr/>
              <p:nvPr/>
            </p:nvSpPr>
            <p:spPr>
              <a:xfrm>
                <a:off x="8998572" y="5376001"/>
                <a:ext cx="18653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17A445D-5C64-4E02-9500-44A9455B41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572" y="5376001"/>
                <a:ext cx="186531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57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𝟐𝟒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4608" b="-1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:r>
                  <a:rPr lang="en-GB" sz="3600" dirty="0"/>
                  <a:t>An odd number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06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𝟐𝟒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4608" b="-1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:r>
                  <a:rPr lang="en-GB" sz="3600" dirty="0"/>
                  <a:t>An odd number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Greater than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F7BFE6-0C34-450F-8A4F-8DE16CA18ED5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5811CAD3-1122-46D6-9DA8-AD69C3856F9E}"/>
                  </a:ext>
                </a:extLst>
              </p:cNvPr>
              <p:cNvSpPr/>
              <p:nvPr/>
            </p:nvSpPr>
            <p:spPr>
              <a:xfrm>
                <a:off x="8937116" y="2638784"/>
                <a:ext cx="1340432" cy="790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811CAD3-1122-46D6-9DA8-AD69C3856F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116" y="2638784"/>
                <a:ext cx="1340432" cy="790216"/>
              </a:xfrm>
              <a:prstGeom prst="rect">
                <a:avLst/>
              </a:prstGeom>
              <a:blipFill>
                <a:blip r:embed="rId4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80A58C2-0296-4DF1-AE0C-8758D486B9DF}"/>
                  </a:ext>
                </a:extLst>
              </p:cNvPr>
              <p:cNvSpPr/>
              <p:nvPr/>
            </p:nvSpPr>
            <p:spPr>
              <a:xfrm>
                <a:off x="2584669" y="3409728"/>
                <a:ext cx="1340432" cy="790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80A58C2-0296-4DF1-AE0C-8758D486B9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669" y="3409728"/>
                <a:ext cx="1340432" cy="790216"/>
              </a:xfrm>
              <a:prstGeom prst="rect">
                <a:avLst/>
              </a:prstGeom>
              <a:blipFill>
                <a:blip r:embed="rId5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775527ED-5833-4BEE-82F9-D1DD68F9ED4B}"/>
                  </a:ext>
                </a:extLst>
              </p:cNvPr>
              <p:cNvSpPr/>
              <p:nvPr/>
            </p:nvSpPr>
            <p:spPr>
              <a:xfrm>
                <a:off x="8937116" y="4057494"/>
                <a:ext cx="1346844" cy="803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75527ED-5833-4BEE-82F9-D1DD68F9ED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116" y="4057494"/>
                <a:ext cx="1346844" cy="803810"/>
              </a:xfrm>
              <a:prstGeom prst="rect">
                <a:avLst/>
              </a:prstGeom>
              <a:blipFill>
                <a:blip r:embed="rId6"/>
                <a:stretch>
                  <a:fillRect b="-12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6C41D62-A117-4D2C-A23B-FA2F24D977DB}"/>
                  </a:ext>
                </a:extLst>
              </p:cNvPr>
              <p:cNvSpPr/>
              <p:nvPr/>
            </p:nvSpPr>
            <p:spPr>
              <a:xfrm>
                <a:off x="2584669" y="4659479"/>
                <a:ext cx="1358064" cy="790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6C41D62-A117-4D2C-A23B-FA2F24D977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669" y="4659479"/>
                <a:ext cx="1358064" cy="790216"/>
              </a:xfrm>
              <a:prstGeom prst="rect">
                <a:avLst/>
              </a:prstGeom>
              <a:blipFill>
                <a:blip r:embed="rId7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0190A86F-C14D-421D-AFD7-95009D73AE17}"/>
                  </a:ext>
                </a:extLst>
              </p:cNvPr>
              <p:cNvSpPr/>
              <p:nvPr/>
            </p:nvSpPr>
            <p:spPr>
              <a:xfrm>
                <a:off x="8937116" y="5310286"/>
                <a:ext cx="1346844" cy="803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0A86F-C14D-421D-AFD7-95009D73A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116" y="5310286"/>
                <a:ext cx="1346844" cy="803810"/>
              </a:xfrm>
              <a:prstGeom prst="rect">
                <a:avLst/>
              </a:prstGeom>
              <a:blipFill>
                <a:blip r:embed="rId8"/>
                <a:stretch>
                  <a:fillRect b="-1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59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𝟑𝟓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4608" b="-1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factor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square number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23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726ABD72-121D-4134-B331-B30DD5E0D9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6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6000" b="1" dirty="0"/>
                  <a:t> of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</a:rPr>
                      <m:t>𝟑𝟓</m:t>
                    </m:r>
                  </m:oMath>
                </a14:m>
                <a:endParaRPr lang="en-GB" sz="60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6ABD72-121D-4134-B331-B30DD5E0D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4608" b="-1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80F6253-5416-487B-B365-7B840E061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3600" dirty="0"/>
                  <a:t>Change one element of the calculation so that the answer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endParaRPr lang="en-GB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multiple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factor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A square number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0F6253-5416-487B-B365-7B840E061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361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B79B2AC-25B0-4D98-9274-2D298D6D66F6}"/>
              </a:ext>
            </a:extLst>
          </p:cNvPr>
          <p:cNvSpPr txBox="1"/>
          <p:nvPr/>
        </p:nvSpPr>
        <p:spPr>
          <a:xfrm rot="20474102">
            <a:off x="72033" y="759872"/>
            <a:ext cx="44394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Possible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0898B767-2D03-4030-BAF9-4060A22CA529}"/>
                  </a:ext>
                </a:extLst>
              </p:cNvPr>
              <p:cNvSpPr/>
              <p:nvPr/>
            </p:nvSpPr>
            <p:spPr>
              <a:xfrm>
                <a:off x="9029883" y="2777531"/>
                <a:ext cx="1346844" cy="804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898B767-2D03-4030-BAF9-4060A22CA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883" y="2777531"/>
                <a:ext cx="1346844" cy="804387"/>
              </a:xfrm>
              <a:prstGeom prst="rect">
                <a:avLst/>
              </a:prstGeom>
              <a:blipFill>
                <a:blip r:embed="rId4"/>
                <a:stretch>
                  <a:fillRect b="-1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45C8C13-1021-4C62-8466-7D4D89BECD71}"/>
                  </a:ext>
                </a:extLst>
              </p:cNvPr>
              <p:cNvSpPr/>
              <p:nvPr/>
            </p:nvSpPr>
            <p:spPr>
              <a:xfrm>
                <a:off x="2113358" y="3415748"/>
                <a:ext cx="1340432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45C8C13-1021-4C62-8466-7D4D89BECD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358" y="3415748"/>
                <a:ext cx="1340432" cy="791820"/>
              </a:xfrm>
              <a:prstGeom prst="rect">
                <a:avLst/>
              </a:prstGeom>
              <a:blipFill>
                <a:blip r:embed="rId5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11BDF95C-280E-4166-8C2B-A38369BC0B5D}"/>
                  </a:ext>
                </a:extLst>
              </p:cNvPr>
              <p:cNvSpPr/>
              <p:nvPr/>
            </p:nvSpPr>
            <p:spPr>
              <a:xfrm>
                <a:off x="9029883" y="4050420"/>
                <a:ext cx="1358064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1BDF95C-280E-4166-8C2B-A38369BC0B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883" y="4050420"/>
                <a:ext cx="1358064" cy="791820"/>
              </a:xfrm>
              <a:prstGeom prst="rect">
                <a:avLst/>
              </a:prstGeom>
              <a:blipFill>
                <a:blip r:embed="rId6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1710F56B-86A9-4AF1-9E31-D3B7A90D4C64}"/>
                  </a:ext>
                </a:extLst>
              </p:cNvPr>
              <p:cNvSpPr/>
              <p:nvPr/>
            </p:nvSpPr>
            <p:spPr>
              <a:xfrm>
                <a:off x="2113358" y="4661580"/>
                <a:ext cx="137569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10F56B-86A9-4AF1-9E31-D3B7A90D4C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358" y="4661580"/>
                <a:ext cx="1375698" cy="791820"/>
              </a:xfrm>
              <a:prstGeom prst="rect">
                <a:avLst/>
              </a:prstGeom>
              <a:blipFill>
                <a:blip r:embed="rId7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D8252D80-0547-41DC-B80E-95BF5D763C6B}"/>
                  </a:ext>
                </a:extLst>
              </p:cNvPr>
              <p:cNvSpPr/>
              <p:nvPr/>
            </p:nvSpPr>
            <p:spPr>
              <a:xfrm>
                <a:off x="9029883" y="5340781"/>
                <a:ext cx="137569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of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𝟗𝟎</m:t>
                    </m:r>
                  </m:oMath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8252D80-0547-41DC-B80E-95BF5D763C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883" y="5340781"/>
                <a:ext cx="1375698" cy="791820"/>
              </a:xfrm>
              <a:prstGeom prst="rect">
                <a:avLst/>
              </a:prstGeom>
              <a:blipFill>
                <a:blip r:embed="rId8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8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536</Words>
  <Application>Microsoft Office PowerPoint</Application>
  <PresentationFormat>Widescreen</PresentationFormat>
  <Paragraphs>160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Fractions, Decimals and Percentages Manipulation</vt:lpstr>
      <vt:lpstr>12×6</vt:lpstr>
      <vt:lpstr>12×6</vt:lpstr>
      <vt:lpstr>60÷4</vt:lpstr>
      <vt:lpstr>60÷4</vt:lpstr>
      <vt:lpstr>1/3 of 24</vt:lpstr>
      <vt:lpstr>1/3 of 24</vt:lpstr>
      <vt:lpstr>2/5 of 35</vt:lpstr>
      <vt:lpstr>2/5 of 35</vt:lpstr>
      <vt:lpstr>30% of 80</vt:lpstr>
      <vt:lpstr>30% of 80</vt:lpstr>
      <vt:lpstr>65% of 140</vt:lpstr>
      <vt:lpstr>65% of 140</vt:lpstr>
      <vt:lpstr>3/4-1/3</vt:lpstr>
      <vt:lpstr>3/4-1/3</vt:lpstr>
      <vt:lpstr>8/9÷2/3</vt:lpstr>
      <vt:lpstr>8/9÷2/3</vt:lpstr>
      <vt:lpstr>"Type equation here."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Fractions, Decimals and Percentages Manipulation</dc:title>
  <dc:creator>Andy Lutwyche</dc:creator>
  <cp:lastModifiedBy>A.Lutwyche</cp:lastModifiedBy>
  <cp:revision>29</cp:revision>
  <dcterms:created xsi:type="dcterms:W3CDTF">2020-08-22T18:38:29Z</dcterms:created>
  <dcterms:modified xsi:type="dcterms:W3CDTF">2020-09-28T10:45:07Z</dcterms:modified>
</cp:coreProperties>
</file>