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1AB3-39C7-4D77-900B-9E13E7C9DB8B}" type="datetimeFigureOut">
              <a:rPr lang="en-GB" smtClean="0"/>
              <a:t>06/08/2017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B269-A81C-472C-A1FC-1C4559597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0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1AB3-39C7-4D77-900B-9E13E7C9DB8B}" type="datetimeFigureOut">
              <a:rPr lang="en-GB" smtClean="0"/>
              <a:t>06/08/2017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B269-A81C-472C-A1FC-1C4559597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21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1AB3-39C7-4D77-900B-9E13E7C9DB8B}" type="datetimeFigureOut">
              <a:rPr lang="en-GB" smtClean="0"/>
              <a:t>06/08/2017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B269-A81C-472C-A1FC-1C4559597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24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1AB3-39C7-4D77-900B-9E13E7C9DB8B}" type="datetimeFigureOut">
              <a:rPr lang="en-GB" smtClean="0"/>
              <a:t>06/08/2017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B269-A81C-472C-A1FC-1C4559597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2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1AB3-39C7-4D77-900B-9E13E7C9DB8B}" type="datetimeFigureOut">
              <a:rPr lang="en-GB" smtClean="0"/>
              <a:t>06/08/2017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B269-A81C-472C-A1FC-1C4559597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37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1AB3-39C7-4D77-900B-9E13E7C9DB8B}" type="datetimeFigureOut">
              <a:rPr lang="en-GB" smtClean="0"/>
              <a:t>06/08/2017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B269-A81C-472C-A1FC-1C4559597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09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1AB3-39C7-4D77-900B-9E13E7C9DB8B}" type="datetimeFigureOut">
              <a:rPr lang="en-GB" smtClean="0"/>
              <a:t>06/08/2017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B269-A81C-472C-A1FC-1C4559597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3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1AB3-39C7-4D77-900B-9E13E7C9DB8B}" type="datetimeFigureOut">
              <a:rPr lang="en-GB" smtClean="0"/>
              <a:t>06/08/2017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B269-A81C-472C-A1FC-1C4559597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56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1AB3-39C7-4D77-900B-9E13E7C9DB8B}" type="datetimeFigureOut">
              <a:rPr lang="en-GB" smtClean="0"/>
              <a:t>06/08/2017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B269-A81C-472C-A1FC-1C4559597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6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1AB3-39C7-4D77-900B-9E13E7C9DB8B}" type="datetimeFigureOut">
              <a:rPr lang="en-GB" smtClean="0"/>
              <a:t>06/08/2017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B269-A81C-472C-A1FC-1C4559597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4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1AB3-39C7-4D77-900B-9E13E7C9DB8B}" type="datetimeFigureOut">
              <a:rPr lang="en-GB" smtClean="0"/>
              <a:t>06/08/2017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B269-A81C-472C-A1FC-1C4559597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2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11AB3-39C7-4D77-900B-9E13E7C9DB8B}" type="datetimeFigureOut">
              <a:rPr lang="en-GB" smtClean="0"/>
              <a:t>06/08/2017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8B269-A81C-472C-A1FC-1C4559597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8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0.jpeg"/><Relationship Id="rId5" Type="http://schemas.openxmlformats.org/officeDocument/2006/relationships/image" Target="../media/image21.png"/><Relationship Id="rId15" Type="http://schemas.openxmlformats.org/officeDocument/2006/relationships/image" Target="../media/image12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9.jp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6.jpeg"/><Relationship Id="rId3" Type="http://schemas.openxmlformats.org/officeDocument/2006/relationships/image" Target="../media/image34.png"/><Relationship Id="rId7" Type="http://schemas.openxmlformats.org/officeDocument/2006/relationships/image" Target="../media/image13.jp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5.jpeg"/><Relationship Id="rId5" Type="http://schemas.openxmlformats.org/officeDocument/2006/relationships/image" Target="../media/image18.png"/><Relationship Id="rId15" Type="http://schemas.openxmlformats.org/officeDocument/2006/relationships/image" Target="../media/image17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14.jpe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8.jpg"/><Relationship Id="rId3" Type="http://schemas.openxmlformats.org/officeDocument/2006/relationships/image" Target="../media/image37.png"/><Relationship Id="rId7" Type="http://schemas.openxmlformats.org/officeDocument/2006/relationships/image" Target="../media/image18.jpg"/><Relationship Id="rId12" Type="http://schemas.openxmlformats.org/officeDocument/2006/relationships/image" Target="../media/image47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27.png"/><Relationship Id="rId5" Type="http://schemas.openxmlformats.org/officeDocument/2006/relationships/image" Target="../media/image40.png"/><Relationship Id="rId15" Type="http://schemas.openxmlformats.org/officeDocument/2006/relationships/image" Target="../media/image29.jpg"/><Relationship Id="rId10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19.jpg"/><Relationship Id="rId1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60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1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0" Type="http://schemas.openxmlformats.org/officeDocument/2006/relationships/image" Target="../media/image12.jpe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7" y="476517"/>
            <a:ext cx="10690125" cy="5871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818390">
            <a:off x="1385887" y="2750592"/>
            <a:ext cx="105156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Broadway" panose="04040905080B02020502" pitchFamily="82" charset="0"/>
              </a:rPr>
              <a:t>Celebrity Series</a:t>
            </a:r>
          </a:p>
        </p:txBody>
      </p:sp>
    </p:spTree>
    <p:extLst>
      <p:ext uri="{BB962C8B-B14F-4D97-AF65-F5344CB8AC3E}">
        <p14:creationId xmlns:p14="http://schemas.microsoft.com/office/powerpoint/2010/main" val="262042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What is the cracker challenge?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2764"/>
            <a:ext cx="10515600" cy="4652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The aim is to eat as many crackers as possible in 5 minutes.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The judges calculate the fraction of the crackers each celebrity contestant had to begin with remaining on their plate.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 Your job is to find out the positions of each celebrity (your calculator is out of action by the way) contestant remembering that the least left is the winner.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8" b="97722" l="2288" r="986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2314" y="4592617"/>
            <a:ext cx="1867372" cy="24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8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Heat 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73851" y="333755"/>
            <a:ext cx="2334569" cy="2357571"/>
            <a:chOff x="838200" y="1242364"/>
            <a:chExt cx="2334569" cy="23575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849008"/>
              <a:ext cx="2334569" cy="175092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82846" y="1242364"/>
              <a:ext cx="1845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Ariana Grande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67312" y="1542404"/>
            <a:ext cx="1857375" cy="3137031"/>
            <a:chOff x="5167312" y="1690688"/>
            <a:chExt cx="1857375" cy="31370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7312" y="1690688"/>
              <a:ext cx="1857375" cy="2457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79411" y="4181388"/>
              <a:ext cx="1845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David Beckham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11347" y="286819"/>
            <a:ext cx="2942453" cy="2108458"/>
            <a:chOff x="8847953" y="1506022"/>
            <a:chExt cx="2942453" cy="21084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953" y="1849008"/>
              <a:ext cx="2942453" cy="176547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96541" y="1506022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Simon Cowell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11881" y="2892726"/>
            <a:ext cx="3258510" cy="2199848"/>
            <a:chOff x="1703859" y="4323149"/>
            <a:chExt cx="3258510" cy="21998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859" y="4323149"/>
              <a:ext cx="3258510" cy="183051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410476" y="6153665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Mo Farah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76030" y="2942646"/>
            <a:ext cx="2413085" cy="2180915"/>
            <a:chOff x="7483994" y="4342082"/>
            <a:chExt cx="2413085" cy="21809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994" y="4342082"/>
              <a:ext cx="2413085" cy="181158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767898" y="6153665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Taylor Swift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9773128">
                <a:off x="1457368" y="1463564"/>
                <a:ext cx="2367535" cy="72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1457368" y="1463564"/>
                <a:ext cx="2367535" cy="720000"/>
              </a:xfrm>
              <a:prstGeom prst="rect">
                <a:avLst/>
              </a:prstGeom>
              <a:blipFill rotWithShape="0">
                <a:blip r:embed="rId7"/>
                <a:stretch>
                  <a:fillRect t="-1329" r="-3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773128">
                <a:off x="1435700" y="3448469"/>
                <a:ext cx="2367535" cy="7089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1435700" y="3448469"/>
                <a:ext cx="2367535" cy="708977"/>
              </a:xfrm>
              <a:prstGeom prst="rect">
                <a:avLst/>
              </a:prstGeom>
              <a:blipFill rotWithShape="0">
                <a:blip r:embed="rId8"/>
                <a:stretch>
                  <a:fillRect t="-1333" r="-37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773128">
                <a:off x="4912232" y="2411128"/>
                <a:ext cx="2367535" cy="72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4912232" y="2411128"/>
                <a:ext cx="2367535" cy="720000"/>
              </a:xfrm>
              <a:prstGeom prst="rect">
                <a:avLst/>
              </a:prstGeom>
              <a:blipFill rotWithShape="0">
                <a:blip r:embed="rId9"/>
                <a:stretch>
                  <a:fillRect t="-1329" r="-35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9773128">
                <a:off x="8715492" y="1144911"/>
                <a:ext cx="2367535" cy="7400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8715492" y="1144911"/>
                <a:ext cx="2367535" cy="740011"/>
              </a:xfrm>
              <a:prstGeom prst="rect">
                <a:avLst/>
              </a:prstGeom>
              <a:blipFill rotWithShape="0">
                <a:blip r:embed="rId10"/>
                <a:stretch>
                  <a:fillRect t="-656" r="-32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9773128">
                <a:off x="8702401" y="3499543"/>
                <a:ext cx="2367535" cy="7066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8702401" y="3499543"/>
                <a:ext cx="2367535" cy="706668"/>
              </a:xfrm>
              <a:prstGeom prst="rect">
                <a:avLst/>
              </a:prstGeom>
              <a:blipFill rotWithShape="0">
                <a:blip r:embed="rId11"/>
                <a:stretch>
                  <a:fillRect t="-3667"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5142"/>
              </p:ext>
            </p:extLst>
          </p:nvPr>
        </p:nvGraphicFramePr>
        <p:xfrm>
          <a:off x="403652" y="5184568"/>
          <a:ext cx="1132703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First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Second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Third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Fourth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Fifth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892" y="5782963"/>
                <a:ext cx="222924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</a:t>
                </a:r>
                <a:r>
                  <a:rPr lang="en-GB" sz="20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Beckham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2" y="5782963"/>
                <a:ext cx="2229243" cy="712631"/>
              </a:xfrm>
              <a:prstGeom prst="rect">
                <a:avLst/>
              </a:prstGeom>
              <a:blipFill rotWithShape="0">
                <a:blip r:embed="rId12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81420" y="5787079"/>
                <a:ext cx="2229243" cy="71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Swift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420" y="5787079"/>
                <a:ext cx="2229243" cy="710579"/>
              </a:xfrm>
              <a:prstGeom prst="rect">
                <a:avLst/>
              </a:prstGeom>
              <a:blipFill rotWithShape="0">
                <a:blip r:embed="rId13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5052" y="5787079"/>
                <a:ext cx="222924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Grande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052" y="5787079"/>
                <a:ext cx="2229243" cy="739754"/>
              </a:xfrm>
              <a:prstGeom prst="rect">
                <a:avLst/>
              </a:prstGeom>
              <a:blipFill rotWithShape="0">
                <a:blip r:embed="rId14"/>
                <a:stretch>
                  <a:fillRect r="-2732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28689" y="5787080"/>
                <a:ext cx="222924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Cowell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689" y="5787080"/>
                <a:ext cx="2229243" cy="739754"/>
              </a:xfrm>
              <a:prstGeom prst="rect">
                <a:avLst/>
              </a:prstGeom>
              <a:blipFill rotWithShape="0">
                <a:blip r:embed="rId15"/>
                <a:stretch>
                  <a:fillRect b="-5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485846" y="5787079"/>
                <a:ext cx="222924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Farah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846" y="5787079"/>
                <a:ext cx="2229243" cy="739754"/>
              </a:xfrm>
              <a:prstGeom prst="rect">
                <a:avLst/>
              </a:prstGeom>
              <a:blipFill rotWithShape="0">
                <a:blip r:embed="rId1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0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8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Heat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661010" y="2994126"/>
            <a:ext cx="2303707" cy="2129435"/>
            <a:chOff x="8661010" y="2994126"/>
            <a:chExt cx="2303707" cy="212943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1010" y="2994126"/>
              <a:ext cx="2303707" cy="171560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959934" y="4754229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Alex Jones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9773128">
                <a:off x="8601370" y="3493472"/>
                <a:ext cx="2367535" cy="7425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8601370" y="3493472"/>
                <a:ext cx="2367535" cy="742511"/>
              </a:xfrm>
              <a:prstGeom prst="rect">
                <a:avLst/>
              </a:prstGeom>
              <a:blipFill rotWithShape="0">
                <a:blip r:embed="rId3"/>
                <a:stretch>
                  <a:fillRect t="-987" r="-32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5142"/>
              </p:ext>
            </p:extLst>
          </p:nvPr>
        </p:nvGraphicFramePr>
        <p:xfrm>
          <a:off x="403652" y="5184568"/>
          <a:ext cx="1132703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First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Second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Third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Fourth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Fifth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892" y="5782963"/>
                <a:ext cx="222924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Banjo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2" y="5782963"/>
                <a:ext cx="2229243" cy="712631"/>
              </a:xfrm>
              <a:prstGeom prst="rect">
                <a:avLst/>
              </a:prstGeom>
              <a:blipFill rotWithShape="0">
                <a:blip r:embed="rId4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81420" y="5787079"/>
                <a:ext cx="2229243" cy="71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Adams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420" y="5787079"/>
                <a:ext cx="2229243" cy="710579"/>
              </a:xfrm>
              <a:prstGeom prst="rect">
                <a:avLst/>
              </a:prstGeom>
              <a:blipFill rotWithShape="0">
                <a:blip r:embed="rId5"/>
                <a:stretch>
                  <a:fillRect r="-4098" b="-9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5052" y="5787079"/>
                <a:ext cx="222924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Jones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052" y="5787079"/>
                <a:ext cx="2229243" cy="739754"/>
              </a:xfrm>
              <a:prstGeom prst="rect">
                <a:avLst/>
              </a:prstGeom>
              <a:blipFill rotWithShape="0">
                <a:blip r:embed="rId6"/>
                <a:stretch>
                  <a:fillRect b="-5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28689" y="5787080"/>
                <a:ext cx="222924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</a:t>
                </a:r>
                <a:r>
                  <a:rPr lang="en-GB" sz="2800" b="1" dirty="0" err="1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Corden</a:t>
                </a:r>
                <a:endParaRPr lang="en-GB" sz="2800" b="1" dirty="0">
                  <a:solidFill>
                    <a:srgbClr val="FF0000"/>
                  </a:solidFill>
                  <a:latin typeface="Broadway" panose="04040905080B02020502" pitchFamily="8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689" y="5787080"/>
                <a:ext cx="2229243" cy="739754"/>
              </a:xfrm>
              <a:prstGeom prst="rect">
                <a:avLst/>
              </a:prstGeom>
              <a:blipFill rotWithShape="0">
                <a:blip r:embed="rId7"/>
                <a:stretch>
                  <a:fillRect r="-1644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485846" y="5787079"/>
                <a:ext cx="222924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Roberts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846" y="5787079"/>
                <a:ext cx="2229243" cy="739754"/>
              </a:xfrm>
              <a:prstGeom prst="rect">
                <a:avLst/>
              </a:prstGeom>
              <a:blipFill rotWithShape="0">
                <a:blip r:embed="rId8"/>
                <a:stretch>
                  <a:fillRect r="-3825" b="-5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52405" y="201871"/>
            <a:ext cx="1845276" cy="2997116"/>
            <a:chOff x="1718497" y="333755"/>
            <a:chExt cx="1845276" cy="2997116"/>
          </a:xfrm>
        </p:grpSpPr>
        <p:sp>
          <p:nvSpPr>
            <p:cNvPr id="8" name="TextBox 7"/>
            <p:cNvSpPr txBox="1"/>
            <p:nvPr/>
          </p:nvSpPr>
          <p:spPr>
            <a:xfrm>
              <a:off x="1718497" y="333755"/>
              <a:ext cx="1845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James </a:t>
              </a:r>
              <a:r>
                <a:rPr lang="en-GB" dirty="0" err="1">
                  <a:latin typeface="Broadway" panose="04040905080B02020502" pitchFamily="82" charset="0"/>
                </a:rPr>
                <a:t>Corden</a:t>
              </a:r>
              <a:endParaRPr lang="en-GB" dirty="0">
                <a:latin typeface="Broadway" panose="04040905080B02020502" pitchFamily="82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639" y="945329"/>
              <a:ext cx="1588844" cy="23855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9773128">
                <a:off x="154914" y="1625355"/>
                <a:ext cx="2367535" cy="7089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154914" y="1625355"/>
                <a:ext cx="2367535" cy="708977"/>
              </a:xfrm>
              <a:prstGeom prst="rect">
                <a:avLst/>
              </a:prstGeom>
              <a:blipFill rotWithShape="0">
                <a:blip r:embed="rId10"/>
                <a:stretch>
                  <a:fillRect t="-1333" r="-3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2412733" y="2736041"/>
            <a:ext cx="2279865" cy="1833974"/>
            <a:chOff x="1419314" y="3268782"/>
            <a:chExt cx="2279865" cy="1833974"/>
          </a:xfrm>
        </p:grpSpPr>
        <p:sp>
          <p:nvSpPr>
            <p:cNvPr id="11" name="TextBox 10"/>
            <p:cNvSpPr txBox="1"/>
            <p:nvPr/>
          </p:nvSpPr>
          <p:spPr>
            <a:xfrm>
              <a:off x="1636608" y="4733424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Alice Roberts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314" y="3268782"/>
              <a:ext cx="2279865" cy="151991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773128">
                <a:off x="2283087" y="3114776"/>
                <a:ext cx="2367535" cy="7400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2283087" y="3114776"/>
                <a:ext cx="2367535" cy="740011"/>
              </a:xfrm>
              <a:prstGeom prst="rect">
                <a:avLst/>
              </a:prstGeom>
              <a:blipFill rotWithShape="0">
                <a:blip r:embed="rId12"/>
                <a:stretch>
                  <a:fillRect t="-987" r="-32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5041132" y="1405298"/>
            <a:ext cx="2649422" cy="2446632"/>
            <a:chOff x="5041132" y="1405298"/>
            <a:chExt cx="2649422" cy="2446632"/>
          </a:xfrm>
        </p:grpSpPr>
        <p:sp>
          <p:nvSpPr>
            <p:cNvPr id="9" name="TextBox 8"/>
            <p:cNvSpPr txBox="1"/>
            <p:nvPr/>
          </p:nvSpPr>
          <p:spPr>
            <a:xfrm>
              <a:off x="5443206" y="3205599"/>
              <a:ext cx="1845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Nicola Adams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132" y="1405298"/>
              <a:ext cx="2649422" cy="17355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773128">
                <a:off x="5182076" y="1935422"/>
                <a:ext cx="2367535" cy="7066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5182076" y="1935422"/>
                <a:ext cx="2367535" cy="706668"/>
              </a:xfrm>
              <a:prstGeom prst="rect">
                <a:avLst/>
              </a:prstGeom>
              <a:blipFill rotWithShape="0">
                <a:blip r:embed="rId14"/>
                <a:stretch>
                  <a:fillRect t="-4013"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8813006" y="286819"/>
            <a:ext cx="2171700" cy="1982360"/>
            <a:chOff x="8813006" y="286819"/>
            <a:chExt cx="2171700" cy="1982360"/>
          </a:xfrm>
        </p:grpSpPr>
        <p:sp>
          <p:nvSpPr>
            <p:cNvPr id="10" name="TextBox 9"/>
            <p:cNvSpPr txBox="1"/>
            <p:nvPr/>
          </p:nvSpPr>
          <p:spPr>
            <a:xfrm>
              <a:off x="8959935" y="286819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Ashley Banjo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" r="11859"/>
            <a:stretch/>
          </p:blipFill>
          <p:spPr>
            <a:xfrm>
              <a:off x="8813006" y="726129"/>
              <a:ext cx="2171700" cy="15430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9773128">
                <a:off x="8715492" y="1159178"/>
                <a:ext cx="2367535" cy="7114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8715492" y="1159178"/>
                <a:ext cx="2367535" cy="711477"/>
              </a:xfrm>
              <a:prstGeom prst="rect">
                <a:avLst/>
              </a:prstGeom>
              <a:blipFill rotWithShape="0">
                <a:blip r:embed="rId16"/>
                <a:stretch>
                  <a:fillRect t="-3667"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5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26" grpId="0"/>
      <p:bldP spid="27" grpId="0"/>
      <p:bldP spid="28" grpId="0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8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Heat 3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5142"/>
              </p:ext>
            </p:extLst>
          </p:nvPr>
        </p:nvGraphicFramePr>
        <p:xfrm>
          <a:off x="403652" y="5184568"/>
          <a:ext cx="1132703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First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Second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Third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Fourth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Fifth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892" y="5782963"/>
                <a:ext cx="222924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Ennis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2" y="5782963"/>
                <a:ext cx="2229243" cy="712631"/>
              </a:xfrm>
              <a:prstGeom prst="rect">
                <a:avLst/>
              </a:prstGeom>
              <a:blipFill rotWithShape="0">
                <a:blip r:embed="rId2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81420" y="5787079"/>
                <a:ext cx="2229243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</a:t>
                </a:r>
                <a:r>
                  <a:rPr lang="en-GB" sz="24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- </a:t>
                </a:r>
                <a:r>
                  <a:rPr lang="en-GB" sz="2400" b="1" dirty="0" err="1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Woodyat</a:t>
                </a:r>
                <a:endParaRPr lang="en-GB" sz="2400" b="1" dirty="0">
                  <a:solidFill>
                    <a:srgbClr val="FF0000"/>
                  </a:solidFill>
                  <a:latin typeface="Broadway" panose="04040905080B02020502" pitchFamily="8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420" y="5787079"/>
                <a:ext cx="2229243" cy="713529"/>
              </a:xfrm>
              <a:prstGeom prst="rect">
                <a:avLst/>
              </a:prstGeom>
              <a:blipFill rotWithShape="0">
                <a:blip r:embed="rId3"/>
                <a:stretch>
                  <a:fillRect r="-3005" b="-3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5052" y="5787079"/>
                <a:ext cx="222924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JT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052" y="5787079"/>
                <a:ext cx="2229243" cy="739754"/>
              </a:xfrm>
              <a:prstGeom prst="rect">
                <a:avLst/>
              </a:prstGeom>
              <a:blipFill rotWithShape="0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28689" y="5787080"/>
                <a:ext cx="222924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</a:t>
                </a:r>
                <a:r>
                  <a:rPr lang="en-GB" sz="2800" b="1" dirty="0" err="1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Fiddy</a:t>
                </a:r>
                <a:endParaRPr lang="en-GB" sz="2800" b="1" dirty="0">
                  <a:solidFill>
                    <a:srgbClr val="FF0000"/>
                  </a:solidFill>
                  <a:latin typeface="Broadway" panose="04040905080B02020502" pitchFamily="8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689" y="5787080"/>
                <a:ext cx="2229243" cy="739754"/>
              </a:xfrm>
              <a:prstGeom prst="rect">
                <a:avLst/>
              </a:prstGeom>
              <a:blipFill rotWithShape="0">
                <a:blip r:embed="rId5"/>
                <a:stretch>
                  <a:fillRect b="-5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485846" y="5787079"/>
                <a:ext cx="222924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Rani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846" y="5787079"/>
                <a:ext cx="2229243" cy="739754"/>
              </a:xfrm>
              <a:prstGeom prst="rect">
                <a:avLst/>
              </a:prstGeom>
              <a:blipFill rotWithShape="0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825616" y="1517349"/>
            <a:ext cx="2823430" cy="2259803"/>
            <a:chOff x="4992667" y="1315128"/>
            <a:chExt cx="2823430" cy="22598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667" y="1315128"/>
              <a:ext cx="2823430" cy="189047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43206" y="3205599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50 Cent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773128">
                <a:off x="5015025" y="2120972"/>
                <a:ext cx="2367535" cy="7400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5015025" y="2120972"/>
                <a:ext cx="2367535" cy="740011"/>
              </a:xfrm>
              <a:prstGeom prst="rect">
                <a:avLst/>
              </a:prstGeom>
              <a:blipFill rotWithShape="0">
                <a:blip r:embed="rId8"/>
                <a:stretch>
                  <a:fillRect t="-3289" r="-62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601684" y="286819"/>
            <a:ext cx="2455848" cy="2248000"/>
            <a:chOff x="8601684" y="286819"/>
            <a:chExt cx="2455848" cy="224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1684" y="899450"/>
              <a:ext cx="2455848" cy="163536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959935" y="286819"/>
              <a:ext cx="1845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Justin Timberlake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9773128">
                <a:off x="8715492" y="1361461"/>
                <a:ext cx="2367535" cy="711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8715492" y="1361461"/>
                <a:ext cx="2367535" cy="711349"/>
              </a:xfrm>
              <a:prstGeom prst="rect">
                <a:avLst/>
              </a:prstGeom>
              <a:blipFill rotWithShape="0">
                <a:blip r:embed="rId10"/>
                <a:stretch>
                  <a:fillRect t="-3667"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56864" y="538655"/>
            <a:ext cx="1845276" cy="2077748"/>
            <a:chOff x="456864" y="538655"/>
            <a:chExt cx="1845276" cy="2077748"/>
          </a:xfrm>
        </p:grpSpPr>
        <p:sp>
          <p:nvSpPr>
            <p:cNvPr id="8" name="TextBox 7"/>
            <p:cNvSpPr txBox="1"/>
            <p:nvPr/>
          </p:nvSpPr>
          <p:spPr>
            <a:xfrm>
              <a:off x="456864" y="538655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Jessica Ennis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4" y="920726"/>
              <a:ext cx="1695677" cy="169567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9773128">
                <a:off x="246105" y="1494196"/>
                <a:ext cx="2367535" cy="711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246105" y="1494196"/>
                <a:ext cx="2367535" cy="711349"/>
              </a:xfrm>
              <a:prstGeom prst="rect">
                <a:avLst/>
              </a:prstGeom>
              <a:blipFill rotWithShape="0">
                <a:blip r:embed="rId12"/>
                <a:stretch>
                  <a:fillRect t="-1000" r="-3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313833" y="2086916"/>
            <a:ext cx="1845276" cy="2824636"/>
            <a:chOff x="2700691" y="2051747"/>
            <a:chExt cx="1845276" cy="2824636"/>
          </a:xfrm>
        </p:grpSpPr>
        <p:sp>
          <p:nvSpPr>
            <p:cNvPr id="11" name="TextBox 10"/>
            <p:cNvSpPr txBox="1"/>
            <p:nvPr/>
          </p:nvSpPr>
          <p:spPr>
            <a:xfrm>
              <a:off x="2700691" y="4230052"/>
              <a:ext cx="1845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Adam </a:t>
              </a:r>
              <a:r>
                <a:rPr lang="en-GB" dirty="0" err="1">
                  <a:latin typeface="Broadway" panose="04040905080B02020502" pitchFamily="82" charset="0"/>
                </a:rPr>
                <a:t>Woodyat</a:t>
              </a:r>
              <a:endParaRPr lang="en-GB" dirty="0">
                <a:latin typeface="Broadway" panose="04040905080B02020502" pitchFamily="8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053" y="2051747"/>
              <a:ext cx="1494552" cy="225083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773128">
                <a:off x="2070475" y="2857296"/>
                <a:ext cx="2367535" cy="7100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2070475" y="2857296"/>
                <a:ext cx="2367535" cy="710066"/>
              </a:xfrm>
              <a:prstGeom prst="rect">
                <a:avLst/>
              </a:prstGeom>
              <a:blipFill rotWithShape="0">
                <a:blip r:embed="rId14"/>
                <a:stretch>
                  <a:fillRect t="-4000"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282590" y="2803233"/>
            <a:ext cx="2404566" cy="2332447"/>
            <a:chOff x="8546358" y="2803233"/>
            <a:chExt cx="2404566" cy="2332447"/>
          </a:xfrm>
        </p:grpSpPr>
        <p:sp>
          <p:nvSpPr>
            <p:cNvPr id="12" name="TextBox 11"/>
            <p:cNvSpPr txBox="1"/>
            <p:nvPr/>
          </p:nvSpPr>
          <p:spPr>
            <a:xfrm>
              <a:off x="8862499" y="4766348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Anita Rani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6358" y="2803233"/>
              <a:ext cx="2404566" cy="203261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9773128">
                <a:off x="8311226" y="3482613"/>
                <a:ext cx="2367535" cy="7114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8311226" y="3482613"/>
                <a:ext cx="2367535" cy="711477"/>
              </a:xfrm>
              <a:prstGeom prst="rect">
                <a:avLst/>
              </a:prstGeom>
              <a:blipFill rotWithShape="0">
                <a:blip r:embed="rId16"/>
                <a:stretch>
                  <a:fillRect t="-1333" r="-3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1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0" grpId="0" animBg="1"/>
      <p:bldP spid="21" grpId="0" animBg="1"/>
      <p:bldP spid="18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8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Heat 4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5142"/>
              </p:ext>
            </p:extLst>
          </p:nvPr>
        </p:nvGraphicFramePr>
        <p:xfrm>
          <a:off x="403652" y="5184568"/>
          <a:ext cx="1132703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5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First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Second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Third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Fourth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Fifth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892" y="5782963"/>
                <a:ext cx="2229243" cy="740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</a:t>
                </a:r>
                <a:r>
                  <a:rPr lang="en-GB" sz="24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Beyonc</a:t>
                </a:r>
                <a:r>
                  <a:rPr lang="en-GB" sz="2400" b="1" dirty="0">
                    <a:solidFill>
                      <a:srgbClr val="FF0000"/>
                    </a:solidFill>
                    <a:latin typeface="Broadway" panose="04040905080B02020502" pitchFamily="82" charset="0"/>
                    <a:ea typeface="Cambria Math" panose="02040503050406030204" pitchFamily="18" charset="0"/>
                  </a:rPr>
                  <a:t>é</a:t>
                </a:r>
                <a:endParaRPr lang="en-GB" sz="2400" b="1" dirty="0">
                  <a:solidFill>
                    <a:srgbClr val="FF0000"/>
                  </a:solidFill>
                  <a:latin typeface="Broadway" panose="04040905080B02020502" pitchFamily="8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2" y="5782963"/>
                <a:ext cx="2229243" cy="740139"/>
              </a:xfrm>
              <a:prstGeom prst="rect">
                <a:avLst/>
              </a:prstGeom>
              <a:blipFill rotWithShape="0">
                <a:blip r:embed="rId2"/>
                <a:stretch>
                  <a:fillRect r="-24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81420" y="5787079"/>
                <a:ext cx="2229243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</a:t>
                </a:r>
                <a:r>
                  <a:rPr lang="en-GB" sz="24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- Sugar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420" y="5787079"/>
                <a:ext cx="2229243" cy="741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5052" y="5787079"/>
                <a:ext cx="222924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</a:t>
                </a:r>
                <a:r>
                  <a:rPr lang="en-GB" sz="2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- Madonna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052" y="5787079"/>
                <a:ext cx="2229243" cy="712631"/>
              </a:xfrm>
              <a:prstGeom prst="rect">
                <a:avLst/>
              </a:prstGeom>
              <a:blipFill rotWithShape="0">
                <a:blip r:embed="rId4"/>
                <a:stretch>
                  <a:fillRect r="-3279"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28689" y="5787080"/>
                <a:ext cx="222924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Riley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689" y="5787080"/>
                <a:ext cx="2229243" cy="739754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485846" y="5787079"/>
                <a:ext cx="222924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Parish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846" y="5787079"/>
                <a:ext cx="2229243" cy="739754"/>
              </a:xfrm>
              <a:prstGeom prst="rect">
                <a:avLst/>
              </a:prstGeom>
              <a:blipFill rotWithShape="0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7169452" y="2688147"/>
            <a:ext cx="2670890" cy="2467949"/>
            <a:chOff x="8122487" y="2944730"/>
            <a:chExt cx="2670890" cy="246794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487" y="2944730"/>
              <a:ext cx="2670890" cy="18001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598731" y="4766348"/>
              <a:ext cx="1845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Denise Parish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9773128">
                <a:off x="7332434" y="3304554"/>
                <a:ext cx="2367535" cy="7089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7332434" y="3304554"/>
                <a:ext cx="2367535" cy="708977"/>
              </a:xfrm>
              <a:prstGeom prst="rect">
                <a:avLst/>
              </a:prstGeom>
              <a:blipFill rotWithShape="0">
                <a:blip r:embed="rId8"/>
                <a:stretch>
                  <a:fillRect t="-1000" r="-37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17314" y="722108"/>
            <a:ext cx="2181304" cy="1783477"/>
            <a:chOff x="317314" y="722108"/>
            <a:chExt cx="2181304" cy="1783477"/>
          </a:xfrm>
        </p:grpSpPr>
        <p:sp>
          <p:nvSpPr>
            <p:cNvPr id="8" name="TextBox 7"/>
            <p:cNvSpPr txBox="1"/>
            <p:nvPr/>
          </p:nvSpPr>
          <p:spPr>
            <a:xfrm>
              <a:off x="465208" y="722108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Rachel Riley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14" y="1054929"/>
              <a:ext cx="2181304" cy="145065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9773128">
                <a:off x="228521" y="1477798"/>
                <a:ext cx="2367535" cy="7089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228521" y="1477798"/>
                <a:ext cx="2367535" cy="708977"/>
              </a:xfrm>
              <a:prstGeom prst="rect">
                <a:avLst/>
              </a:prstGeom>
              <a:blipFill rotWithShape="0">
                <a:blip r:embed="rId10"/>
                <a:stretch>
                  <a:fillRect t="-1338" r="-37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2053813" y="2771129"/>
            <a:ext cx="2435554" cy="1918895"/>
            <a:chOff x="2053813" y="2771129"/>
            <a:chExt cx="2435554" cy="1918895"/>
          </a:xfrm>
        </p:grpSpPr>
        <p:sp>
          <p:nvSpPr>
            <p:cNvPr id="11" name="TextBox 10"/>
            <p:cNvSpPr txBox="1"/>
            <p:nvPr/>
          </p:nvSpPr>
          <p:spPr>
            <a:xfrm>
              <a:off x="2348952" y="4320692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Madonna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813" y="2771129"/>
              <a:ext cx="2435554" cy="153014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773128">
                <a:off x="2087823" y="3282638"/>
                <a:ext cx="2367535" cy="7071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2087823" y="3282638"/>
                <a:ext cx="2367535" cy="707117"/>
              </a:xfrm>
              <a:prstGeom prst="rect">
                <a:avLst/>
              </a:prstGeom>
              <a:blipFill rotWithShape="0">
                <a:blip r:embed="rId12"/>
                <a:stretch>
                  <a:fillRect t="-4013"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4990775" y="1662470"/>
            <a:ext cx="2400560" cy="1961747"/>
            <a:chOff x="4990775" y="1662470"/>
            <a:chExt cx="2400560" cy="1961747"/>
          </a:xfrm>
        </p:grpSpPr>
        <p:sp>
          <p:nvSpPr>
            <p:cNvPr id="9" name="TextBox 8"/>
            <p:cNvSpPr txBox="1"/>
            <p:nvPr/>
          </p:nvSpPr>
          <p:spPr>
            <a:xfrm>
              <a:off x="5276154" y="3254885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Alan Sugar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775" y="1662470"/>
              <a:ext cx="2400560" cy="160037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773128">
                <a:off x="5015025" y="2135239"/>
                <a:ext cx="2367535" cy="7114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5015025" y="2135239"/>
                <a:ext cx="2367535" cy="711477"/>
              </a:xfrm>
              <a:prstGeom prst="rect">
                <a:avLst/>
              </a:prstGeom>
              <a:blipFill rotWithShape="0">
                <a:blip r:embed="rId14"/>
                <a:stretch>
                  <a:fillRect t="-1333" r="-37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8476894" y="541793"/>
            <a:ext cx="2876906" cy="1924307"/>
            <a:chOff x="8476894" y="541793"/>
            <a:chExt cx="2876906" cy="1924307"/>
          </a:xfrm>
        </p:grpSpPr>
        <p:sp>
          <p:nvSpPr>
            <p:cNvPr id="10" name="TextBox 9"/>
            <p:cNvSpPr txBox="1"/>
            <p:nvPr/>
          </p:nvSpPr>
          <p:spPr>
            <a:xfrm>
              <a:off x="8959935" y="541793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Beyoncé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894" y="933150"/>
              <a:ext cx="2876906" cy="15329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9773128">
                <a:off x="8715492" y="1361461"/>
                <a:ext cx="2367535" cy="711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8715492" y="1361461"/>
                <a:ext cx="2367535" cy="711349"/>
              </a:xfrm>
              <a:prstGeom prst="rect">
                <a:avLst/>
              </a:prstGeom>
              <a:blipFill rotWithShape="0">
                <a:blip r:embed="rId16"/>
                <a:stretch>
                  <a:fillRect t="-3667"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11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8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Series Final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8742"/>
              </p:ext>
            </p:extLst>
          </p:nvPr>
        </p:nvGraphicFramePr>
        <p:xfrm>
          <a:off x="403650" y="5184568"/>
          <a:ext cx="1141211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3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First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Second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Third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  <a:latin typeface="Broadway" panose="04040905080B02020502" pitchFamily="82" charset="0"/>
                        </a:rPr>
                        <a:t>Fourth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ysClr val="windowText" lastClr="00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5793" y="5782963"/>
                <a:ext cx="249826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𝟓𝟒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Beyonc</a:t>
                </a:r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  <a:ea typeface="Cambria Math" panose="02040503050406030204" pitchFamily="18" charset="0"/>
                  </a:rPr>
                  <a:t>é</a:t>
                </a:r>
                <a:endParaRPr lang="en-GB" sz="2800" b="1" dirty="0">
                  <a:solidFill>
                    <a:srgbClr val="FF0000"/>
                  </a:solidFill>
                  <a:latin typeface="Broadway" panose="04040905080B02020502" pitchFamily="8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93" y="5782963"/>
                <a:ext cx="2498265" cy="712631"/>
              </a:xfrm>
              <a:prstGeom prst="rect">
                <a:avLst/>
              </a:prstGeom>
              <a:blipFill rotWithShape="0">
                <a:blip r:embed="rId2"/>
                <a:stretch>
                  <a:fillRect r="-2439" b="-9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52961" y="5787079"/>
                <a:ext cx="2229243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Banjo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961" y="5787079"/>
                <a:ext cx="2229243" cy="741934"/>
              </a:xfrm>
              <a:prstGeom prst="rect">
                <a:avLst/>
              </a:prstGeom>
              <a:blipFill rotWithShape="0">
                <a:blip r:embed="rId3"/>
                <a:stretch>
                  <a:fillRect b="-5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412384" y="5787079"/>
                <a:ext cx="222924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</a:t>
                </a:r>
                <a:r>
                  <a:rPr lang="en-GB" sz="2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- </a:t>
                </a:r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Ennis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384" y="5787079"/>
                <a:ext cx="2229243" cy="712631"/>
              </a:xfrm>
              <a:prstGeom prst="rect">
                <a:avLst/>
              </a:prstGeom>
              <a:blipFill rotWithShape="0">
                <a:blip r:embed="rId4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28910" y="5787080"/>
                <a:ext cx="2801135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- Beckham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910" y="5787080"/>
                <a:ext cx="2801135" cy="741934"/>
              </a:xfrm>
              <a:prstGeom prst="rect">
                <a:avLst/>
              </a:prstGeom>
              <a:blipFill rotWithShape="0">
                <a:blip r:embed="rId5"/>
                <a:stretch>
                  <a:fillRect r="-1957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8656389" y="2029672"/>
            <a:ext cx="2876906" cy="1924307"/>
            <a:chOff x="8476894" y="541793"/>
            <a:chExt cx="2876906" cy="1924307"/>
          </a:xfrm>
        </p:grpSpPr>
        <p:sp>
          <p:nvSpPr>
            <p:cNvPr id="10" name="TextBox 9"/>
            <p:cNvSpPr txBox="1"/>
            <p:nvPr/>
          </p:nvSpPr>
          <p:spPr>
            <a:xfrm>
              <a:off x="8959935" y="541793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Beyoncé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894" y="933150"/>
              <a:ext cx="2876906" cy="15329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9773128">
                <a:off x="8894987" y="2850494"/>
                <a:ext cx="2367535" cy="709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𝟓𝟒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8894987" y="2850494"/>
                <a:ext cx="2367535" cy="709040"/>
              </a:xfrm>
              <a:prstGeom prst="rect">
                <a:avLst/>
              </a:prstGeom>
              <a:blipFill rotWithShape="0">
                <a:blip r:embed="rId7"/>
                <a:stretch>
                  <a:fillRect t="-4000"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95534" y="1953979"/>
            <a:ext cx="1845276" cy="2779597"/>
            <a:chOff x="5179411" y="2048122"/>
            <a:chExt cx="1845276" cy="27795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709" y="2048122"/>
              <a:ext cx="1506580" cy="199332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179411" y="4181388"/>
              <a:ext cx="1845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David Beckham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19773128">
                <a:off x="328355" y="2469595"/>
                <a:ext cx="2367535" cy="711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328355" y="2469595"/>
                <a:ext cx="2367535" cy="711349"/>
              </a:xfrm>
              <a:prstGeom prst="rect">
                <a:avLst/>
              </a:prstGeom>
              <a:blipFill rotWithShape="0">
                <a:blip r:embed="rId9"/>
                <a:stretch>
                  <a:fillRect t="-3333"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3658414" y="1939935"/>
            <a:ext cx="2171700" cy="1982360"/>
            <a:chOff x="8813006" y="286819"/>
            <a:chExt cx="2171700" cy="1982360"/>
          </a:xfrm>
        </p:grpSpPr>
        <p:sp>
          <p:nvSpPr>
            <p:cNvPr id="44" name="TextBox 43"/>
            <p:cNvSpPr txBox="1"/>
            <p:nvPr/>
          </p:nvSpPr>
          <p:spPr>
            <a:xfrm>
              <a:off x="8959935" y="286819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Ashley Banjo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" r="11859"/>
            <a:stretch/>
          </p:blipFill>
          <p:spPr>
            <a:xfrm>
              <a:off x="8813006" y="726129"/>
              <a:ext cx="2171700" cy="15430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rot="19773128">
                <a:off x="3560900" y="2797803"/>
                <a:ext cx="2367535" cy="740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3560900" y="2797803"/>
                <a:ext cx="2367535" cy="740459"/>
              </a:xfrm>
              <a:prstGeom prst="rect">
                <a:avLst/>
              </a:prstGeom>
              <a:blipFill rotWithShape="0">
                <a:blip r:embed="rId11"/>
                <a:stretch>
                  <a:fillRect t="-3289" r="-62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6482626" y="2336050"/>
            <a:ext cx="1845276" cy="2120527"/>
            <a:chOff x="456864" y="920726"/>
            <a:chExt cx="1845276" cy="2120527"/>
          </a:xfrm>
        </p:grpSpPr>
        <p:sp>
          <p:nvSpPr>
            <p:cNvPr id="48" name="TextBox 47"/>
            <p:cNvSpPr txBox="1"/>
            <p:nvPr/>
          </p:nvSpPr>
          <p:spPr>
            <a:xfrm>
              <a:off x="456864" y="2671921"/>
              <a:ext cx="184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roadway" panose="04040905080B02020502" pitchFamily="82" charset="0"/>
                </a:rPr>
                <a:t>Jessica Ennis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4" y="920726"/>
              <a:ext cx="1695677" cy="169567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19773128">
                <a:off x="6271867" y="2910706"/>
                <a:ext cx="2367535" cy="7089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latin typeface="Broadway" panose="04040905080B02020502" pitchFamily="82" charset="0"/>
                  </a:rPr>
                  <a:t> remain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128">
                <a:off x="6271867" y="2910706"/>
                <a:ext cx="2367535" cy="708977"/>
              </a:xfrm>
              <a:prstGeom prst="rect">
                <a:avLst/>
              </a:prstGeom>
              <a:blipFill rotWithShape="0">
                <a:blip r:embed="rId13"/>
                <a:stretch>
                  <a:fillRect t="-1338" r="-37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2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1" grpId="0" animBg="1"/>
      <p:bldP spid="42" grpId="0" animBg="1"/>
      <p:bldP spid="46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11" y="1705233"/>
            <a:ext cx="8437731" cy="4634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818390">
            <a:off x="1973222" y="3514627"/>
            <a:ext cx="877486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Broadway" panose="04040905080B02020502" pitchFamily="82" charset="0"/>
              </a:rPr>
              <a:t>Celebrity Series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8175" y="310097"/>
            <a:ext cx="1005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Broadway" panose="04040905080B02020502" pitchFamily="82" charset="0"/>
              </a:rPr>
              <a:t>Thank you for joining us on…</a:t>
            </a:r>
          </a:p>
        </p:txBody>
      </p:sp>
    </p:spTree>
    <p:extLst>
      <p:ext uri="{BB962C8B-B14F-4D97-AF65-F5344CB8AC3E}">
        <p14:creationId xmlns:p14="http://schemas.microsoft.com/office/powerpoint/2010/main" val="14268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475</Words>
  <Application>Microsoft Office PowerPoint</Application>
  <PresentationFormat>Widescreen</PresentationFormat>
  <Paragraphs>110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Broadway</vt:lpstr>
      <vt:lpstr>Calibri</vt:lpstr>
      <vt:lpstr>Calibri Light</vt:lpstr>
      <vt:lpstr>Cambria Math</vt:lpstr>
      <vt:lpstr>Office Theme</vt:lpstr>
      <vt:lpstr>PowerPoint Presentation</vt:lpstr>
      <vt:lpstr>What is the cracker challenge?</vt:lpstr>
      <vt:lpstr>Heat 1</vt:lpstr>
      <vt:lpstr>Heat 2</vt:lpstr>
      <vt:lpstr>Heat 3</vt:lpstr>
      <vt:lpstr>Heat 4</vt:lpstr>
      <vt:lpstr>Series Final</vt:lpstr>
      <vt:lpstr>PowerPoint Presentation</vt:lpstr>
    </vt:vector>
  </TitlesOfParts>
  <Company>Roedean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A.Lutwyche</dc:creator>
  <cp:lastModifiedBy>A.Lutwyche</cp:lastModifiedBy>
  <cp:revision>17</cp:revision>
  <dcterms:created xsi:type="dcterms:W3CDTF">2016-06-23T10:45:31Z</dcterms:created>
  <dcterms:modified xsi:type="dcterms:W3CDTF">2017-08-06T11:34:34Z</dcterms:modified>
</cp:coreProperties>
</file>