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619CA-B15B-4D28-A784-C49BF625F7B5}" type="datetimeFigureOut">
              <a:rPr lang="en-GB" smtClean="0"/>
              <a:t>14/10/2013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4D324-709E-4F63-AF9B-E9743FDCEC83}" type="slidenum">
              <a:rPr lang="en-GB" smtClean="0"/>
              <a:t>‹#›</a:t>
            </a:fld>
            <a:endParaRPr lang="en-GB"/>
          </a:p>
        </p:txBody>
      </p:sp>
    </p:spTree>
    <p:extLst>
      <p:ext uri="{BB962C8B-B14F-4D97-AF65-F5344CB8AC3E}">
        <p14:creationId xmlns:p14="http://schemas.microsoft.com/office/powerpoint/2010/main" val="184195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9A51A3-83FF-4099-B476-2117406AAB07}" type="slidenum">
              <a:rPr lang="en-GB"/>
              <a:pPr/>
              <a:t>1</a:t>
            </a:fld>
            <a:endParaRPr lang="en-GB"/>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GB"/>
              <a:t>Start with the box marked start.  Find the answer to the problem, go to the box with this answer.  Write down the letter in this box.  Etc until you get back to start.</a:t>
            </a:r>
          </a:p>
          <a:p>
            <a:r>
              <a:rPr lang="en-GB"/>
              <a:t>What is the secret message?</a:t>
            </a:r>
          </a:p>
          <a:p>
            <a:r>
              <a:rPr lang="en-GB"/>
              <a:t>THE ORDER MATTERS</a:t>
            </a:r>
            <a:endParaRPr lang="en-US"/>
          </a:p>
        </p:txBody>
      </p:sp>
    </p:spTree>
    <p:extLst>
      <p:ext uri="{BB962C8B-B14F-4D97-AF65-F5344CB8AC3E}">
        <p14:creationId xmlns:p14="http://schemas.microsoft.com/office/powerpoint/2010/main" val="63876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8E5A56-16EA-4A58-B1A1-E8F5C4AF7F3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E5A56-16EA-4A58-B1A1-E8F5C4AF7F3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E5A56-16EA-4A58-B1A1-E8F5C4AF7F3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D6F2FDB-83F5-481B-84A8-355F900A4A0D}"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E5A56-16EA-4A58-B1A1-E8F5C4AF7F3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E5A56-16EA-4A58-B1A1-E8F5C4AF7F38}" type="datetimeFigureOut">
              <a:rPr lang="en-GB" smtClean="0"/>
              <a:t>14/10/2013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8E5A56-16EA-4A58-B1A1-E8F5C4AF7F38}"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8E5A56-16EA-4A58-B1A1-E8F5C4AF7F38}" type="datetimeFigureOut">
              <a:rPr lang="en-GB" smtClean="0"/>
              <a:t>14/10/2013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8E5A56-16EA-4A58-B1A1-E8F5C4AF7F38}" type="datetimeFigureOut">
              <a:rPr lang="en-GB" smtClean="0"/>
              <a:t>14/10/2013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E5A56-16EA-4A58-B1A1-E8F5C4AF7F38}" type="datetimeFigureOut">
              <a:rPr lang="en-GB" smtClean="0"/>
              <a:t>14/10/2013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E5A56-16EA-4A58-B1A1-E8F5C4AF7F38}"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E5A56-16EA-4A58-B1A1-E8F5C4AF7F38}" type="datetimeFigureOut">
              <a:rPr lang="en-GB" smtClean="0"/>
              <a:t>14/10/2013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A27ED-D63F-479C-8350-EB23581D173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E5A56-16EA-4A58-B1A1-E8F5C4AF7F38}" type="datetimeFigureOut">
              <a:rPr lang="en-GB" smtClean="0"/>
              <a:t>14/10/2013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A27ED-D63F-479C-8350-EB23581D173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atin typeface="Comic Sans MS" pitchFamily="66" charset="0"/>
              </a:rPr>
              <a:t>What is the secret message?</a:t>
            </a:r>
            <a:endParaRPr lang="en-US">
              <a:latin typeface="Comic Sans MS" pitchFamily="66" charset="0"/>
            </a:endParaRPr>
          </a:p>
        </p:txBody>
      </p:sp>
      <p:graphicFrame>
        <p:nvGraphicFramePr>
          <p:cNvPr id="7171" name="Group 3"/>
          <p:cNvGraphicFramePr>
            <a:graphicFrameLocks noGrp="1"/>
          </p:cNvGraphicFramePr>
          <p:nvPr>
            <p:ph idx="1"/>
          </p:nvPr>
        </p:nvGraphicFramePr>
        <p:xfrm>
          <a:off x="250825" y="1341438"/>
          <a:ext cx="8713788" cy="5256213"/>
        </p:xfrm>
        <a:graphic>
          <a:graphicData uri="http://schemas.openxmlformats.org/drawingml/2006/table">
            <a:tbl>
              <a:tblPr/>
              <a:tblGrid>
                <a:gridCol w="2178050"/>
                <a:gridCol w="2179638"/>
                <a:gridCol w="2178050"/>
                <a:gridCol w="2178050"/>
              </a:tblGrid>
              <a:tr h="1314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Start</a:t>
                      </a: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27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2 + 2 x 4</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T </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8 – 3 x 2</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T</a:t>
                      </a: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5x7+6x9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O</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5 x 2 + 7</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4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R</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37 – 4 x 8</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D</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26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(5 – 2) x 5</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E</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18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6 x (9 – 7)</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R</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60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7 x 8 - 9</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2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H</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2 x (4 + 5)</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T</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64</a:t>
                      </a:r>
                      <a:r>
                        <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÷(5 + 3)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S</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47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9 x (5 – 2)</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M</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(4 + 5) x 8</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4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A</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72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48 </a:t>
                      </a:r>
                      <a:r>
                        <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(6+2)</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E</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89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4x(3+2)x3</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R</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17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3x4+2x7</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smtClean="0">
                          <a:ln>
                            <a:noFill/>
                          </a:ln>
                          <a:solidFill>
                            <a:srgbClr val="0000FF"/>
                          </a:solidFill>
                          <a:effectLst>
                            <a:outerShdw blurRad="38100" dist="38100" dir="2700000" algn="tl">
                              <a:srgbClr val="C0C0C0"/>
                            </a:outerShdw>
                          </a:effectLst>
                          <a:latin typeface="Comic Sans MS" pitchFamily="66" charset="0"/>
                        </a:rPr>
                        <a:t>E</a:t>
                      </a:r>
                      <a:r>
                        <a:rPr kumimoji="0" lang="en-GB" sz="3200" b="1"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       </a:t>
                      </a:r>
                      <a:r>
                        <a:rPr kumimoji="0" lang="en-GB" sz="3200" b="1" i="0" u="none" strike="noStrike" cap="none" normalizeH="0" baseline="0" smtClean="0">
                          <a:ln>
                            <a:noFill/>
                          </a:ln>
                          <a:solidFill>
                            <a:srgbClr val="FF0000"/>
                          </a:solidFill>
                          <a:effectLst>
                            <a:outerShdw blurRad="38100" dist="38100" dir="2700000" algn="tl">
                              <a:srgbClr val="C0C0C0"/>
                            </a:outerShdw>
                          </a:effectLst>
                          <a:latin typeface="Comic Sans MS" pitchFamily="66" charset="0"/>
                        </a:rPr>
                        <a:t>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rPr>
                        <a:t>11x3-2x13</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Comic Sans MS" pitchFamily="66" charset="0"/>
                      </a:endParaRP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What is the secret message?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secret message?</dc:title>
  <dc:creator>Murray-Smith</dc:creator>
  <cp:lastModifiedBy>GS Westwater</cp:lastModifiedBy>
  <cp:revision>1</cp:revision>
  <dcterms:created xsi:type="dcterms:W3CDTF">2011-10-30T11:57:46Z</dcterms:created>
  <dcterms:modified xsi:type="dcterms:W3CDTF">2013-10-14T07:14:23Z</dcterms:modified>
</cp:coreProperties>
</file>