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080"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F619CA-B15B-4D28-A784-C49BF625F7B5}" type="datetimeFigureOut">
              <a:rPr lang="en-GB" smtClean="0"/>
              <a:t>14/10/2013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E4D324-709E-4F63-AF9B-E9743FDCEC83}" type="slidenum">
              <a:rPr lang="en-GB" smtClean="0"/>
              <a:t>‹#›</a:t>
            </a:fld>
            <a:endParaRPr lang="en-GB"/>
          </a:p>
        </p:txBody>
      </p:sp>
    </p:spTree>
    <p:extLst>
      <p:ext uri="{BB962C8B-B14F-4D97-AF65-F5344CB8AC3E}">
        <p14:creationId xmlns:p14="http://schemas.microsoft.com/office/powerpoint/2010/main" val="18419537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19A51A3-83FF-4099-B476-2117406AAB07}" type="slidenum">
              <a:rPr lang="en-GB"/>
              <a:pPr/>
              <a:t>1</a:t>
            </a:fld>
            <a:endParaRPr lang="en-GB"/>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r>
              <a:rPr lang="en-GB"/>
              <a:t>Start with the box marked start.  Find the answer to the problem, go to the box with this answer.  Write down the letter in this box.  Etc until you get back to start.</a:t>
            </a:r>
          </a:p>
          <a:p>
            <a:r>
              <a:rPr lang="en-GB"/>
              <a:t>What is the secret message?</a:t>
            </a:r>
          </a:p>
          <a:p>
            <a:r>
              <a:rPr lang="en-GB"/>
              <a:t>THE ORDER MATTERS</a:t>
            </a:r>
            <a:endParaRPr lang="en-US"/>
          </a:p>
        </p:txBody>
      </p:sp>
    </p:spTree>
    <p:extLst>
      <p:ext uri="{BB962C8B-B14F-4D97-AF65-F5344CB8AC3E}">
        <p14:creationId xmlns:p14="http://schemas.microsoft.com/office/powerpoint/2010/main" val="6387616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48E5A56-16EA-4A58-B1A1-E8F5C4AF7F38}" type="datetimeFigureOut">
              <a:rPr lang="en-GB" smtClean="0"/>
              <a:t>14/10/2013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6A27ED-D63F-479C-8350-EB23581D1737}"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48E5A56-16EA-4A58-B1A1-E8F5C4AF7F38}" type="datetimeFigureOut">
              <a:rPr lang="en-GB" smtClean="0"/>
              <a:t>14/10/2013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6A27ED-D63F-479C-8350-EB23581D1737}"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48E5A56-16EA-4A58-B1A1-E8F5C4AF7F38}" type="datetimeFigureOut">
              <a:rPr lang="en-GB" smtClean="0"/>
              <a:t>14/10/2013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6A27ED-D63F-479C-8350-EB23581D1737}" type="slidenum">
              <a:rPr lang="en-GB" smtClean="0"/>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0"/>
            <a:ext cx="8229600" cy="4525963"/>
          </a:xfrm>
        </p:spPr>
        <p:txBody>
          <a:bodyPr/>
          <a:lstStyle/>
          <a:p>
            <a:endParaRPr lang="en-GB"/>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GB"/>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GB"/>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CD6F2FDB-83F5-481B-84A8-355F900A4A0D}"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48E5A56-16EA-4A58-B1A1-E8F5C4AF7F38}" type="datetimeFigureOut">
              <a:rPr lang="en-GB" smtClean="0"/>
              <a:t>14/10/2013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6A27ED-D63F-479C-8350-EB23581D1737}"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48E5A56-16EA-4A58-B1A1-E8F5C4AF7F38}" type="datetimeFigureOut">
              <a:rPr lang="en-GB" smtClean="0"/>
              <a:t>14/10/2013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6A27ED-D63F-479C-8350-EB23581D1737}"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48E5A56-16EA-4A58-B1A1-E8F5C4AF7F38}" type="datetimeFigureOut">
              <a:rPr lang="en-GB" smtClean="0"/>
              <a:t>14/10/2013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6A27ED-D63F-479C-8350-EB23581D1737}"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48E5A56-16EA-4A58-B1A1-E8F5C4AF7F38}" type="datetimeFigureOut">
              <a:rPr lang="en-GB" smtClean="0"/>
              <a:t>14/10/2013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66A27ED-D63F-479C-8350-EB23581D1737}"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48E5A56-16EA-4A58-B1A1-E8F5C4AF7F38}" type="datetimeFigureOut">
              <a:rPr lang="en-GB" smtClean="0"/>
              <a:t>14/10/2013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66A27ED-D63F-479C-8350-EB23581D1737}"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8E5A56-16EA-4A58-B1A1-E8F5C4AF7F38}" type="datetimeFigureOut">
              <a:rPr lang="en-GB" smtClean="0"/>
              <a:t>14/10/2013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66A27ED-D63F-479C-8350-EB23581D1737}"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8E5A56-16EA-4A58-B1A1-E8F5C4AF7F38}" type="datetimeFigureOut">
              <a:rPr lang="en-GB" smtClean="0"/>
              <a:t>14/10/2013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6A27ED-D63F-479C-8350-EB23581D1737}"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8E5A56-16EA-4A58-B1A1-E8F5C4AF7F38}" type="datetimeFigureOut">
              <a:rPr lang="en-GB" smtClean="0"/>
              <a:t>14/10/2013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6A27ED-D63F-479C-8350-EB23581D1737}"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8E5A56-16EA-4A58-B1A1-E8F5C4AF7F38}" type="datetimeFigureOut">
              <a:rPr lang="en-GB" smtClean="0"/>
              <a:t>14/10/2013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6A27ED-D63F-479C-8350-EB23581D1737}"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GB">
                <a:latin typeface="Comic Sans MS" pitchFamily="66" charset="0"/>
              </a:rPr>
              <a:t>What is the secret message?</a:t>
            </a:r>
            <a:endParaRPr lang="en-US">
              <a:latin typeface="Comic Sans MS" pitchFamily="66" charset="0"/>
            </a:endParaRPr>
          </a:p>
        </p:txBody>
      </p:sp>
      <p:graphicFrame>
        <p:nvGraphicFramePr>
          <p:cNvPr id="7171" name="Group 3"/>
          <p:cNvGraphicFramePr>
            <a:graphicFrameLocks noGrp="1"/>
          </p:cNvGraphicFramePr>
          <p:nvPr>
            <p:ph idx="1"/>
          </p:nvPr>
        </p:nvGraphicFramePr>
        <p:xfrm>
          <a:off x="250825" y="1341438"/>
          <a:ext cx="8713788" cy="5256213"/>
        </p:xfrm>
        <a:graphic>
          <a:graphicData uri="http://schemas.openxmlformats.org/drawingml/2006/table">
            <a:tbl>
              <a:tblPr/>
              <a:tblGrid>
                <a:gridCol w="2178050"/>
                <a:gridCol w="2179638"/>
                <a:gridCol w="2178050"/>
                <a:gridCol w="2178050"/>
              </a:tblGrid>
              <a:tr h="13144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3200" b="1" i="0" u="none" strike="noStrike" cap="none" normalizeH="0" baseline="0" smtClean="0">
                          <a:ln>
                            <a:noFill/>
                          </a:ln>
                          <a:solidFill>
                            <a:srgbClr val="0000FF"/>
                          </a:solidFill>
                          <a:effectLst>
                            <a:outerShdw blurRad="38100" dist="38100" dir="2700000" algn="tl">
                              <a:srgbClr val="C0C0C0"/>
                            </a:outerShdw>
                          </a:effectLst>
                          <a:latin typeface="Comic Sans MS" pitchFamily="66" charset="0"/>
                        </a:rPr>
                        <a:t>Start</a:t>
                      </a:r>
                      <a:r>
                        <a:rPr kumimoji="0" lang="en-GB" sz="3200" b="0" i="0" u="none" strike="noStrike" cap="none" normalizeH="0" baseline="0" smtClean="0">
                          <a:ln>
                            <a:noFill/>
                          </a:ln>
                          <a:solidFill>
                            <a:schemeClr val="tx1"/>
                          </a:solidFill>
                          <a:effectLst>
                            <a:outerShdw blurRad="38100" dist="38100" dir="2700000" algn="tl">
                              <a:srgbClr val="C0C0C0"/>
                            </a:outerShdw>
                          </a:effectLst>
                          <a:latin typeface="Comic Sans MS" pitchFamily="66" charset="0"/>
                        </a:rPr>
                        <a:t>   </a:t>
                      </a:r>
                      <a:r>
                        <a:rPr kumimoji="0" lang="en-GB" sz="3200" b="1" i="0" u="none" strike="noStrike" cap="none" normalizeH="0" baseline="0" smtClean="0">
                          <a:ln>
                            <a:noFill/>
                          </a:ln>
                          <a:solidFill>
                            <a:srgbClr val="FF0000"/>
                          </a:solidFill>
                          <a:effectLst>
                            <a:outerShdw blurRad="38100" dist="38100" dir="2700000" algn="tl">
                              <a:srgbClr val="C0C0C0"/>
                            </a:outerShdw>
                          </a:effectLst>
                          <a:latin typeface="Comic Sans MS" pitchFamily="66" charset="0"/>
                        </a:rPr>
                        <a:t>27</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sz="3200" b="0" i="0" u="none" strike="noStrike" cap="none" normalizeH="0" baseline="0" smtClean="0">
                          <a:ln>
                            <a:noFill/>
                          </a:ln>
                          <a:solidFill>
                            <a:schemeClr val="tx1"/>
                          </a:solidFill>
                          <a:effectLst>
                            <a:outerShdw blurRad="38100" dist="38100" dir="2700000" algn="tl">
                              <a:srgbClr val="C0C0C0"/>
                            </a:outerShdw>
                          </a:effectLst>
                          <a:latin typeface="Comic Sans MS" pitchFamily="66" charset="0"/>
                        </a:rPr>
                        <a:t>2 + 2 x 4</a:t>
                      </a:r>
                      <a:endParaRPr kumimoji="0" lang="en-US" sz="3200" b="0" i="0" u="none" strike="noStrike" cap="none" normalizeH="0" baseline="0" smtClean="0">
                        <a:ln>
                          <a:noFill/>
                        </a:ln>
                        <a:solidFill>
                          <a:schemeClr val="tx1"/>
                        </a:solidFill>
                        <a:effectLst>
                          <a:outerShdw blurRad="38100" dist="38100" dir="2700000" algn="tl">
                            <a:srgbClr val="C0C0C0"/>
                          </a:outerShdw>
                        </a:effectLst>
                        <a:latin typeface="Comic Sans MS" pitchFamily="66" charset="0"/>
                      </a:endParaRPr>
                    </a:p>
                  </a:txBody>
                  <a:tcPr marL="90000" marR="90000" marT="46800" marB="46800"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3200" b="1" i="0" u="none" strike="noStrike" cap="none" normalizeH="0" baseline="0" smtClean="0">
                          <a:ln>
                            <a:noFill/>
                          </a:ln>
                          <a:solidFill>
                            <a:srgbClr val="0000FF"/>
                          </a:solidFill>
                          <a:effectLst>
                            <a:outerShdw blurRad="38100" dist="38100" dir="2700000" algn="tl">
                              <a:srgbClr val="C0C0C0"/>
                            </a:outerShdw>
                          </a:effectLst>
                          <a:latin typeface="Comic Sans MS" pitchFamily="66" charset="0"/>
                        </a:rPr>
                        <a:t>T </a:t>
                      </a:r>
                      <a:r>
                        <a:rPr kumimoji="0" lang="en-GB" sz="3200" b="1" i="0" u="none" strike="noStrike" cap="none" normalizeH="0" baseline="0" smtClean="0">
                          <a:ln>
                            <a:noFill/>
                          </a:ln>
                          <a:solidFill>
                            <a:schemeClr val="tx1"/>
                          </a:solidFill>
                          <a:effectLst>
                            <a:outerShdw blurRad="38100" dist="38100" dir="2700000" algn="tl">
                              <a:srgbClr val="C0C0C0"/>
                            </a:outerShdw>
                          </a:effectLst>
                          <a:latin typeface="Comic Sans MS" pitchFamily="66" charset="0"/>
                        </a:rPr>
                        <a:t>   </a:t>
                      </a:r>
                      <a:r>
                        <a:rPr kumimoji="0" lang="en-GB" sz="3200" b="0" i="0" u="none" strike="noStrike" cap="none" normalizeH="0" baseline="0" smtClean="0">
                          <a:ln>
                            <a:noFill/>
                          </a:ln>
                          <a:solidFill>
                            <a:schemeClr val="tx1"/>
                          </a:solidFill>
                          <a:effectLst>
                            <a:outerShdw blurRad="38100" dist="38100" dir="2700000" algn="tl">
                              <a:srgbClr val="C0C0C0"/>
                            </a:outerShdw>
                          </a:effectLst>
                          <a:latin typeface="Comic Sans MS" pitchFamily="66" charset="0"/>
                        </a:rPr>
                        <a:t>    </a:t>
                      </a:r>
                      <a:r>
                        <a:rPr kumimoji="0" lang="en-GB" sz="3200" b="1" i="0" u="none" strike="noStrike" cap="none" normalizeH="0" baseline="0" smtClean="0">
                          <a:ln>
                            <a:noFill/>
                          </a:ln>
                          <a:solidFill>
                            <a:srgbClr val="FF0000"/>
                          </a:solidFill>
                          <a:effectLst>
                            <a:outerShdw blurRad="38100" dist="38100" dir="2700000" algn="tl">
                              <a:srgbClr val="C0C0C0"/>
                            </a:outerShdw>
                          </a:effectLst>
                          <a:latin typeface="Comic Sans MS" pitchFamily="66" charset="0"/>
                        </a:rPr>
                        <a:t>10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sz="3200" b="0" i="0" u="none" strike="noStrike" cap="none" normalizeH="0" baseline="0" smtClean="0">
                          <a:ln>
                            <a:noFill/>
                          </a:ln>
                          <a:solidFill>
                            <a:schemeClr val="tx1"/>
                          </a:solidFill>
                          <a:effectLst>
                            <a:outerShdw blurRad="38100" dist="38100" dir="2700000" algn="tl">
                              <a:srgbClr val="C0C0C0"/>
                            </a:outerShdw>
                          </a:effectLst>
                          <a:latin typeface="Comic Sans MS" pitchFamily="66" charset="0"/>
                        </a:rPr>
                        <a:t>8 – 3 x 2</a:t>
                      </a:r>
                      <a:endParaRPr kumimoji="0" lang="en-US" sz="3200" b="0" i="0" u="none" strike="noStrike" cap="none" normalizeH="0" baseline="0" smtClean="0">
                        <a:ln>
                          <a:noFill/>
                        </a:ln>
                        <a:solidFill>
                          <a:schemeClr val="tx1"/>
                        </a:solidFill>
                        <a:effectLst>
                          <a:outerShdw blurRad="38100" dist="38100" dir="2700000" algn="tl">
                            <a:srgbClr val="C0C0C0"/>
                          </a:outerShdw>
                        </a:effectLst>
                        <a:latin typeface="Comic Sans MS" pitchFamily="66" charset="0"/>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3200" b="1" i="0" u="none" strike="noStrike" cap="none" normalizeH="0" baseline="0" smtClean="0">
                          <a:ln>
                            <a:noFill/>
                          </a:ln>
                          <a:solidFill>
                            <a:srgbClr val="0000FF"/>
                          </a:solidFill>
                          <a:effectLst>
                            <a:outerShdw blurRad="38100" dist="38100" dir="2700000" algn="tl">
                              <a:srgbClr val="C0C0C0"/>
                            </a:outerShdw>
                          </a:effectLst>
                          <a:latin typeface="Comic Sans MS" pitchFamily="66" charset="0"/>
                        </a:rPr>
                        <a:t>T</a:t>
                      </a:r>
                      <a:r>
                        <a:rPr kumimoji="0" lang="en-GB" sz="3200" b="0" i="0" u="none" strike="noStrike" cap="none" normalizeH="0" baseline="0" smtClean="0">
                          <a:ln>
                            <a:noFill/>
                          </a:ln>
                          <a:solidFill>
                            <a:schemeClr val="tx1"/>
                          </a:solidFill>
                          <a:effectLst>
                            <a:outerShdw blurRad="38100" dist="38100" dir="2700000" algn="tl">
                              <a:srgbClr val="C0C0C0"/>
                            </a:outerShdw>
                          </a:effectLst>
                          <a:latin typeface="Comic Sans MS" pitchFamily="66" charset="0"/>
                        </a:rPr>
                        <a:t>           </a:t>
                      </a:r>
                      <a:r>
                        <a:rPr kumimoji="0" lang="en-GB" sz="3200" b="1" i="0" u="none" strike="noStrike" cap="none" normalizeH="0" baseline="0" smtClean="0">
                          <a:ln>
                            <a:noFill/>
                          </a:ln>
                          <a:solidFill>
                            <a:srgbClr val="FF0000"/>
                          </a:solidFill>
                          <a:effectLst>
                            <a:outerShdw blurRad="38100" dist="38100" dir="2700000" algn="tl">
                              <a:srgbClr val="C0C0C0"/>
                            </a:outerShdw>
                          </a:effectLst>
                          <a:latin typeface="Comic Sans MS" pitchFamily="66" charset="0"/>
                        </a:rPr>
                        <a:t>8</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sz="3200" b="0" i="0" u="none" strike="noStrike" cap="none" normalizeH="0" baseline="0" smtClean="0">
                          <a:ln>
                            <a:noFill/>
                          </a:ln>
                          <a:solidFill>
                            <a:schemeClr val="tx1"/>
                          </a:solidFill>
                          <a:effectLst>
                            <a:outerShdw blurRad="38100" dist="38100" dir="2700000" algn="tl">
                              <a:srgbClr val="C0C0C0"/>
                            </a:outerShdw>
                          </a:effectLst>
                          <a:latin typeface="Comic Sans MS" pitchFamily="66" charset="0"/>
                        </a:rPr>
                        <a:t> 5x7+6x9 </a:t>
                      </a:r>
                      <a:endParaRPr kumimoji="0" lang="en-US" sz="3200" b="0" i="0" u="none" strike="noStrike" cap="none" normalizeH="0" baseline="0" smtClean="0">
                        <a:ln>
                          <a:noFill/>
                        </a:ln>
                        <a:solidFill>
                          <a:schemeClr val="tx1"/>
                        </a:solidFill>
                        <a:effectLst>
                          <a:outerShdw blurRad="38100" dist="38100" dir="2700000" algn="tl">
                            <a:srgbClr val="C0C0C0"/>
                          </a:outerShdw>
                        </a:effectLst>
                        <a:latin typeface="Comic Sans MS" pitchFamily="66" charset="0"/>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3200" b="1" i="0" u="none" strike="noStrike" cap="none" normalizeH="0" baseline="0" smtClean="0">
                          <a:ln>
                            <a:noFill/>
                          </a:ln>
                          <a:solidFill>
                            <a:srgbClr val="0000FF"/>
                          </a:solidFill>
                          <a:effectLst>
                            <a:outerShdw blurRad="38100" dist="38100" dir="2700000" algn="tl">
                              <a:srgbClr val="C0C0C0"/>
                            </a:outerShdw>
                          </a:effectLst>
                          <a:latin typeface="Comic Sans MS" pitchFamily="66" charset="0"/>
                        </a:rPr>
                        <a:t>O</a:t>
                      </a:r>
                      <a:r>
                        <a:rPr kumimoji="0" lang="en-GB" sz="3200" b="1" i="0" u="none" strike="noStrike" cap="none" normalizeH="0" baseline="0" smtClean="0">
                          <a:ln>
                            <a:noFill/>
                          </a:ln>
                          <a:solidFill>
                            <a:schemeClr val="tx1"/>
                          </a:solidFill>
                          <a:effectLst>
                            <a:outerShdw blurRad="38100" dist="38100" dir="2700000" algn="tl">
                              <a:srgbClr val="C0C0C0"/>
                            </a:outerShdw>
                          </a:effectLst>
                          <a:latin typeface="Comic Sans MS" pitchFamily="66" charset="0"/>
                        </a:rPr>
                        <a:t>   </a:t>
                      </a:r>
                      <a:r>
                        <a:rPr kumimoji="0" lang="en-GB" sz="3200" b="0" i="0" u="none" strike="noStrike" cap="none" normalizeH="0" baseline="0" smtClean="0">
                          <a:ln>
                            <a:noFill/>
                          </a:ln>
                          <a:solidFill>
                            <a:schemeClr val="tx1"/>
                          </a:solidFill>
                          <a:effectLst>
                            <a:outerShdw blurRad="38100" dist="38100" dir="2700000" algn="tl">
                              <a:srgbClr val="C0C0C0"/>
                            </a:outerShdw>
                          </a:effectLst>
                          <a:latin typeface="Comic Sans MS" pitchFamily="66" charset="0"/>
                        </a:rPr>
                        <a:t>    </a:t>
                      </a:r>
                      <a:r>
                        <a:rPr kumimoji="0" lang="en-GB" sz="3200" b="1" i="0" u="none" strike="noStrike" cap="none" normalizeH="0" baseline="0" smtClean="0">
                          <a:ln>
                            <a:noFill/>
                          </a:ln>
                          <a:solidFill>
                            <a:srgbClr val="FF0000"/>
                          </a:solidFill>
                          <a:effectLst>
                            <a:outerShdw blurRad="38100" dist="38100" dir="2700000" algn="tl">
                              <a:srgbClr val="C0C0C0"/>
                            </a:outerShdw>
                          </a:effectLst>
                          <a:latin typeface="Comic Sans MS" pitchFamily="66" charset="0"/>
                        </a:rPr>
                        <a:t>12</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sz="3200" b="0" i="0" u="none" strike="noStrike" cap="none" normalizeH="0" baseline="0" smtClean="0">
                          <a:ln>
                            <a:noFill/>
                          </a:ln>
                          <a:solidFill>
                            <a:schemeClr val="tx1"/>
                          </a:solidFill>
                          <a:effectLst>
                            <a:outerShdw blurRad="38100" dist="38100" dir="2700000" algn="tl">
                              <a:srgbClr val="C0C0C0"/>
                            </a:outerShdw>
                          </a:effectLst>
                          <a:latin typeface="Comic Sans MS" pitchFamily="66" charset="0"/>
                        </a:rPr>
                        <a:t>5 x 2 + 7</a:t>
                      </a:r>
                      <a:endParaRPr kumimoji="0" lang="en-US" sz="3200" b="0" i="0" u="none" strike="noStrike" cap="none" normalizeH="0" baseline="0" smtClean="0">
                        <a:ln>
                          <a:noFill/>
                        </a:ln>
                        <a:solidFill>
                          <a:schemeClr val="tx1"/>
                        </a:solidFill>
                        <a:effectLst>
                          <a:outerShdw blurRad="38100" dist="38100" dir="2700000" algn="tl">
                            <a:srgbClr val="C0C0C0"/>
                          </a:outerShdw>
                        </a:effectLst>
                        <a:latin typeface="Comic Sans MS" pitchFamily="66" charset="0"/>
                      </a:endParaRPr>
                    </a:p>
                  </a:txBody>
                  <a:tcPr marL="90000" marR="90000" marT="46800" marB="46800"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144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3200" b="1" i="0" u="none" strike="noStrike" cap="none" normalizeH="0" baseline="0" smtClean="0">
                          <a:ln>
                            <a:noFill/>
                          </a:ln>
                          <a:solidFill>
                            <a:srgbClr val="0000FF"/>
                          </a:solidFill>
                          <a:effectLst>
                            <a:outerShdw blurRad="38100" dist="38100" dir="2700000" algn="tl">
                              <a:srgbClr val="C0C0C0"/>
                            </a:outerShdw>
                          </a:effectLst>
                          <a:latin typeface="Comic Sans MS" pitchFamily="66" charset="0"/>
                        </a:rPr>
                        <a:t>R</a:t>
                      </a:r>
                      <a:r>
                        <a:rPr kumimoji="0" lang="en-GB" sz="3200" b="1" i="0" u="none" strike="noStrike" cap="none" normalizeH="0" baseline="0" smtClean="0">
                          <a:ln>
                            <a:noFill/>
                          </a:ln>
                          <a:solidFill>
                            <a:schemeClr val="tx1"/>
                          </a:solidFill>
                          <a:effectLst>
                            <a:outerShdw blurRad="38100" dist="38100" dir="2700000" algn="tl">
                              <a:srgbClr val="C0C0C0"/>
                            </a:outerShdw>
                          </a:effectLst>
                          <a:latin typeface="Comic Sans MS" pitchFamily="66" charset="0"/>
                        </a:rPr>
                        <a:t>        </a:t>
                      </a:r>
                      <a:r>
                        <a:rPr kumimoji="0" lang="en-GB" sz="3200" b="1" i="0" u="none" strike="noStrike" cap="none" normalizeH="0" baseline="0" smtClean="0">
                          <a:ln>
                            <a:noFill/>
                          </a:ln>
                          <a:solidFill>
                            <a:srgbClr val="FF0000"/>
                          </a:solidFill>
                          <a:effectLst>
                            <a:outerShdw blurRad="38100" dist="38100" dir="2700000" algn="tl">
                              <a:srgbClr val="C0C0C0"/>
                            </a:outerShdw>
                          </a:effectLst>
                          <a:latin typeface="Comic Sans MS" pitchFamily="66" charset="0"/>
                        </a:rPr>
                        <a:t>7</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sz="3200" b="0" i="0" u="none" strike="noStrike" cap="none" normalizeH="0" baseline="0" smtClean="0">
                          <a:ln>
                            <a:noFill/>
                          </a:ln>
                          <a:solidFill>
                            <a:schemeClr val="tx1"/>
                          </a:solidFill>
                          <a:effectLst>
                            <a:outerShdw blurRad="38100" dist="38100" dir="2700000" algn="tl">
                              <a:srgbClr val="C0C0C0"/>
                            </a:outerShdw>
                          </a:effectLst>
                          <a:latin typeface="Comic Sans MS" pitchFamily="66" charset="0"/>
                        </a:rPr>
                        <a:t>37 – 4 x 8</a:t>
                      </a:r>
                      <a:endParaRPr kumimoji="0" lang="en-US" sz="3200" b="0" i="0" u="none" strike="noStrike" cap="none" normalizeH="0" baseline="0" smtClean="0">
                        <a:ln>
                          <a:noFill/>
                        </a:ln>
                        <a:solidFill>
                          <a:schemeClr val="tx1"/>
                        </a:solidFill>
                        <a:effectLst>
                          <a:outerShdw blurRad="38100" dist="38100" dir="2700000" algn="tl">
                            <a:srgbClr val="C0C0C0"/>
                          </a:outerShdw>
                        </a:effectLst>
                        <a:latin typeface="Comic Sans MS" pitchFamily="66" charset="0"/>
                      </a:endParaRPr>
                    </a:p>
                  </a:txBody>
                  <a:tcPr marL="90000" marR="90000" marT="46800" marB="46800"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3200" b="1" i="0" u="none" strike="noStrike" cap="none" normalizeH="0" baseline="0" smtClean="0">
                          <a:ln>
                            <a:noFill/>
                          </a:ln>
                          <a:solidFill>
                            <a:srgbClr val="0000FF"/>
                          </a:solidFill>
                          <a:effectLst>
                            <a:outerShdw blurRad="38100" dist="38100" dir="2700000" algn="tl">
                              <a:srgbClr val="C0C0C0"/>
                            </a:outerShdw>
                          </a:effectLst>
                          <a:latin typeface="Comic Sans MS" pitchFamily="66" charset="0"/>
                        </a:rPr>
                        <a:t>D</a:t>
                      </a:r>
                      <a:r>
                        <a:rPr kumimoji="0" lang="en-GB" sz="3200" b="1" i="0" u="none" strike="noStrike" cap="none" normalizeH="0" baseline="0" smtClean="0">
                          <a:ln>
                            <a:noFill/>
                          </a:ln>
                          <a:solidFill>
                            <a:schemeClr val="tx1"/>
                          </a:solidFill>
                          <a:effectLst>
                            <a:outerShdw blurRad="38100" dist="38100" dir="2700000" algn="tl">
                              <a:srgbClr val="C0C0C0"/>
                            </a:outerShdw>
                          </a:effectLst>
                          <a:latin typeface="Comic Sans MS" pitchFamily="66" charset="0"/>
                        </a:rPr>
                        <a:t>      </a:t>
                      </a:r>
                      <a:r>
                        <a:rPr kumimoji="0" lang="en-GB" sz="3200" b="1" i="0" u="none" strike="noStrike" cap="none" normalizeH="0" baseline="0" smtClean="0">
                          <a:ln>
                            <a:noFill/>
                          </a:ln>
                          <a:solidFill>
                            <a:srgbClr val="FF0000"/>
                          </a:solidFill>
                          <a:effectLst>
                            <a:outerShdw blurRad="38100" dist="38100" dir="2700000" algn="tl">
                              <a:srgbClr val="C0C0C0"/>
                            </a:outerShdw>
                          </a:effectLst>
                          <a:latin typeface="Comic Sans MS" pitchFamily="66" charset="0"/>
                        </a:rPr>
                        <a:t>26</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sz="3200" b="0" i="0" u="none" strike="noStrike" cap="none" normalizeH="0" baseline="0" smtClean="0">
                          <a:ln>
                            <a:noFill/>
                          </a:ln>
                          <a:solidFill>
                            <a:schemeClr val="tx1"/>
                          </a:solidFill>
                          <a:effectLst>
                            <a:outerShdw blurRad="38100" dist="38100" dir="2700000" algn="tl">
                              <a:srgbClr val="C0C0C0"/>
                            </a:outerShdw>
                          </a:effectLst>
                          <a:latin typeface="Comic Sans MS" pitchFamily="66" charset="0"/>
                        </a:rPr>
                        <a:t>(5 – 2) x 5</a:t>
                      </a:r>
                      <a:endParaRPr kumimoji="0" lang="en-US" sz="3200" b="0" i="0" u="none" strike="noStrike" cap="none" normalizeH="0" baseline="0" smtClean="0">
                        <a:ln>
                          <a:noFill/>
                        </a:ln>
                        <a:solidFill>
                          <a:schemeClr val="tx1"/>
                        </a:solidFill>
                        <a:effectLst>
                          <a:outerShdw blurRad="38100" dist="38100" dir="2700000" algn="tl">
                            <a:srgbClr val="C0C0C0"/>
                          </a:outerShdw>
                        </a:effectLst>
                        <a:latin typeface="Comic Sans MS" pitchFamily="66" charset="0"/>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3200" b="1" i="0" u="none" strike="noStrike" cap="none" normalizeH="0" baseline="0" smtClean="0">
                          <a:ln>
                            <a:noFill/>
                          </a:ln>
                          <a:solidFill>
                            <a:srgbClr val="0000FF"/>
                          </a:solidFill>
                          <a:effectLst>
                            <a:outerShdw blurRad="38100" dist="38100" dir="2700000" algn="tl">
                              <a:srgbClr val="C0C0C0"/>
                            </a:outerShdw>
                          </a:effectLst>
                          <a:latin typeface="Comic Sans MS" pitchFamily="66" charset="0"/>
                        </a:rPr>
                        <a:t>E</a:t>
                      </a:r>
                      <a:r>
                        <a:rPr kumimoji="0" lang="en-GB" sz="3200" b="1" i="0" u="none" strike="noStrike" cap="none" normalizeH="0" baseline="0" smtClean="0">
                          <a:ln>
                            <a:noFill/>
                          </a:ln>
                          <a:solidFill>
                            <a:schemeClr val="tx1"/>
                          </a:solidFill>
                          <a:effectLst>
                            <a:outerShdw blurRad="38100" dist="38100" dir="2700000" algn="tl">
                              <a:srgbClr val="C0C0C0"/>
                            </a:outerShdw>
                          </a:effectLst>
                          <a:latin typeface="Comic Sans MS" pitchFamily="66" charset="0"/>
                        </a:rPr>
                        <a:t>       </a:t>
                      </a:r>
                      <a:r>
                        <a:rPr kumimoji="0" lang="en-GB" sz="3200" b="1" i="0" u="none" strike="noStrike" cap="none" normalizeH="0" baseline="0" smtClean="0">
                          <a:ln>
                            <a:noFill/>
                          </a:ln>
                          <a:solidFill>
                            <a:srgbClr val="FF0000"/>
                          </a:solidFill>
                          <a:effectLst>
                            <a:outerShdw blurRad="38100" dist="38100" dir="2700000" algn="tl">
                              <a:srgbClr val="C0C0C0"/>
                            </a:outerShdw>
                          </a:effectLst>
                          <a:latin typeface="Comic Sans MS" pitchFamily="66" charset="0"/>
                        </a:rPr>
                        <a:t>18</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sz="3200" b="0" i="0" u="none" strike="noStrike" cap="none" normalizeH="0" baseline="0" smtClean="0">
                          <a:ln>
                            <a:noFill/>
                          </a:ln>
                          <a:solidFill>
                            <a:schemeClr val="tx1"/>
                          </a:solidFill>
                          <a:effectLst>
                            <a:outerShdw blurRad="38100" dist="38100" dir="2700000" algn="tl">
                              <a:srgbClr val="C0C0C0"/>
                            </a:outerShdw>
                          </a:effectLst>
                          <a:latin typeface="Comic Sans MS" pitchFamily="66" charset="0"/>
                        </a:rPr>
                        <a:t>6 x (9 – 7)</a:t>
                      </a:r>
                      <a:endParaRPr kumimoji="0" lang="en-US" sz="3200" b="0" i="0" u="none" strike="noStrike" cap="none" normalizeH="0" baseline="0" smtClean="0">
                        <a:ln>
                          <a:noFill/>
                        </a:ln>
                        <a:solidFill>
                          <a:schemeClr val="tx1"/>
                        </a:solidFill>
                        <a:effectLst>
                          <a:outerShdw blurRad="38100" dist="38100" dir="2700000" algn="tl">
                            <a:srgbClr val="C0C0C0"/>
                          </a:outerShdw>
                        </a:effectLst>
                        <a:latin typeface="Comic Sans MS" pitchFamily="66" charset="0"/>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3200" b="1" i="0" u="none" strike="noStrike" cap="none" normalizeH="0" baseline="0" smtClean="0">
                          <a:ln>
                            <a:noFill/>
                          </a:ln>
                          <a:solidFill>
                            <a:srgbClr val="0000FF"/>
                          </a:solidFill>
                          <a:effectLst>
                            <a:outerShdw blurRad="38100" dist="38100" dir="2700000" algn="tl">
                              <a:srgbClr val="C0C0C0"/>
                            </a:outerShdw>
                          </a:effectLst>
                          <a:latin typeface="Comic Sans MS" pitchFamily="66" charset="0"/>
                        </a:rPr>
                        <a:t>R</a:t>
                      </a:r>
                      <a:r>
                        <a:rPr kumimoji="0" lang="en-GB" sz="3200" b="1" i="0" u="none" strike="noStrike" cap="none" normalizeH="0" baseline="0" smtClean="0">
                          <a:ln>
                            <a:noFill/>
                          </a:ln>
                          <a:solidFill>
                            <a:schemeClr val="tx1"/>
                          </a:solidFill>
                          <a:effectLst>
                            <a:outerShdw blurRad="38100" dist="38100" dir="2700000" algn="tl">
                              <a:srgbClr val="C0C0C0"/>
                            </a:outerShdw>
                          </a:effectLst>
                          <a:latin typeface="Comic Sans MS" pitchFamily="66" charset="0"/>
                        </a:rPr>
                        <a:t>       </a:t>
                      </a:r>
                      <a:r>
                        <a:rPr kumimoji="0" lang="en-GB" sz="3200" b="1" i="0" u="none" strike="noStrike" cap="none" normalizeH="0" baseline="0" smtClean="0">
                          <a:ln>
                            <a:noFill/>
                          </a:ln>
                          <a:solidFill>
                            <a:srgbClr val="FF0000"/>
                          </a:solidFill>
                          <a:effectLst>
                            <a:outerShdw blurRad="38100" dist="38100" dir="2700000" algn="tl">
                              <a:srgbClr val="C0C0C0"/>
                            </a:outerShdw>
                          </a:effectLst>
                          <a:latin typeface="Comic Sans MS" pitchFamily="66" charset="0"/>
                        </a:rPr>
                        <a:t>60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sz="3200" b="0" i="0" u="none" strike="noStrike" cap="none" normalizeH="0" baseline="0" smtClean="0">
                          <a:ln>
                            <a:noFill/>
                          </a:ln>
                          <a:solidFill>
                            <a:schemeClr val="tx1"/>
                          </a:solidFill>
                          <a:effectLst>
                            <a:outerShdw blurRad="38100" dist="38100" dir="2700000" algn="tl">
                              <a:srgbClr val="C0C0C0"/>
                            </a:outerShdw>
                          </a:effectLst>
                          <a:latin typeface="Comic Sans MS" pitchFamily="66" charset="0"/>
                        </a:rPr>
                        <a:t>7 x 8 - 9</a:t>
                      </a:r>
                      <a:endParaRPr kumimoji="0" lang="en-US" sz="3200" b="0" i="0" u="none" strike="noStrike" cap="none" normalizeH="0" baseline="0" smtClean="0">
                        <a:ln>
                          <a:noFill/>
                        </a:ln>
                        <a:solidFill>
                          <a:schemeClr val="tx1"/>
                        </a:solidFill>
                        <a:effectLst>
                          <a:outerShdw blurRad="38100" dist="38100" dir="2700000" algn="tl">
                            <a:srgbClr val="C0C0C0"/>
                          </a:outerShdw>
                        </a:effectLst>
                        <a:latin typeface="Comic Sans MS" pitchFamily="66" charset="0"/>
                      </a:endParaRPr>
                    </a:p>
                  </a:txBody>
                  <a:tcPr marL="90000" marR="90000" marT="46800" marB="46800"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128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3200" b="1" i="0" u="none" strike="noStrike" cap="none" normalizeH="0" baseline="0" smtClean="0">
                          <a:ln>
                            <a:noFill/>
                          </a:ln>
                          <a:solidFill>
                            <a:srgbClr val="0000FF"/>
                          </a:solidFill>
                          <a:effectLst>
                            <a:outerShdw blurRad="38100" dist="38100" dir="2700000" algn="tl">
                              <a:srgbClr val="C0C0C0"/>
                            </a:outerShdw>
                          </a:effectLst>
                          <a:latin typeface="Comic Sans MS" pitchFamily="66" charset="0"/>
                        </a:rPr>
                        <a:t>H</a:t>
                      </a:r>
                      <a:r>
                        <a:rPr kumimoji="0" lang="en-GB" sz="3200" b="1" i="0" u="none" strike="noStrike" cap="none" normalizeH="0" baseline="0" smtClean="0">
                          <a:ln>
                            <a:noFill/>
                          </a:ln>
                          <a:solidFill>
                            <a:schemeClr val="tx1"/>
                          </a:solidFill>
                          <a:effectLst>
                            <a:outerShdw blurRad="38100" dist="38100" dir="2700000" algn="tl">
                              <a:srgbClr val="C0C0C0"/>
                            </a:outerShdw>
                          </a:effectLst>
                          <a:latin typeface="Comic Sans MS" pitchFamily="66" charset="0"/>
                        </a:rPr>
                        <a:t>        </a:t>
                      </a:r>
                      <a:r>
                        <a:rPr kumimoji="0" lang="en-GB" sz="3200" b="1" i="0" u="none" strike="noStrike" cap="none" normalizeH="0" baseline="0" smtClean="0">
                          <a:ln>
                            <a:noFill/>
                          </a:ln>
                          <a:solidFill>
                            <a:srgbClr val="FF0000"/>
                          </a:solidFill>
                          <a:effectLst>
                            <a:outerShdw blurRad="38100" dist="38100" dir="2700000" algn="tl">
                              <a:srgbClr val="C0C0C0"/>
                            </a:outerShdw>
                          </a:effectLst>
                          <a:latin typeface="Comic Sans MS" pitchFamily="66" charset="0"/>
                        </a:rPr>
                        <a:t>2</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sz="3200" b="0" i="0" u="none" strike="noStrike" cap="none" normalizeH="0" baseline="0" smtClean="0">
                          <a:ln>
                            <a:noFill/>
                          </a:ln>
                          <a:solidFill>
                            <a:schemeClr val="tx1"/>
                          </a:solidFill>
                          <a:effectLst>
                            <a:outerShdw blurRad="38100" dist="38100" dir="2700000" algn="tl">
                              <a:srgbClr val="C0C0C0"/>
                            </a:outerShdw>
                          </a:effectLst>
                          <a:latin typeface="Comic Sans MS" pitchFamily="66" charset="0"/>
                        </a:rPr>
                        <a:t>2 x (4 + 5)</a:t>
                      </a:r>
                      <a:endParaRPr kumimoji="0" lang="en-US" sz="3200" b="0" i="0" u="none" strike="noStrike" cap="none" normalizeH="0" baseline="0" smtClean="0">
                        <a:ln>
                          <a:noFill/>
                        </a:ln>
                        <a:solidFill>
                          <a:schemeClr val="tx1"/>
                        </a:solidFill>
                        <a:effectLst>
                          <a:outerShdw blurRad="38100" dist="38100" dir="2700000" algn="tl">
                            <a:srgbClr val="C0C0C0"/>
                          </a:outerShdw>
                        </a:effectLst>
                        <a:latin typeface="Comic Sans MS" pitchFamily="66" charset="0"/>
                      </a:endParaRPr>
                    </a:p>
                  </a:txBody>
                  <a:tcPr marL="90000" marR="90000" marT="46800" marB="46800"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3200" b="1" i="0" u="none" strike="noStrike" cap="none" normalizeH="0" baseline="0" smtClean="0">
                          <a:ln>
                            <a:noFill/>
                          </a:ln>
                          <a:solidFill>
                            <a:srgbClr val="0000FF"/>
                          </a:solidFill>
                          <a:effectLst>
                            <a:outerShdw blurRad="38100" dist="38100" dir="2700000" algn="tl">
                              <a:srgbClr val="C0C0C0"/>
                            </a:outerShdw>
                          </a:effectLst>
                          <a:latin typeface="Comic Sans MS" pitchFamily="66" charset="0"/>
                        </a:rPr>
                        <a:t>T</a:t>
                      </a:r>
                      <a:r>
                        <a:rPr kumimoji="0" lang="en-GB" sz="3200" b="1" i="0" u="none" strike="noStrike" cap="none" normalizeH="0" baseline="0" smtClean="0">
                          <a:ln>
                            <a:noFill/>
                          </a:ln>
                          <a:solidFill>
                            <a:schemeClr val="tx1"/>
                          </a:solidFill>
                          <a:effectLst>
                            <a:outerShdw blurRad="38100" dist="38100" dir="2700000" algn="tl">
                              <a:srgbClr val="C0C0C0"/>
                            </a:outerShdw>
                          </a:effectLst>
                          <a:latin typeface="Comic Sans MS" pitchFamily="66" charset="0"/>
                        </a:rPr>
                        <a:t>        </a:t>
                      </a:r>
                      <a:r>
                        <a:rPr kumimoji="0" lang="en-GB" sz="3200" b="1" i="0" u="none" strike="noStrike" cap="none" normalizeH="0" baseline="0" smtClean="0">
                          <a:ln>
                            <a:noFill/>
                          </a:ln>
                          <a:solidFill>
                            <a:srgbClr val="FF0000"/>
                          </a:solidFill>
                          <a:effectLst>
                            <a:outerShdw blurRad="38100" dist="38100" dir="2700000" algn="tl">
                              <a:srgbClr val="C0C0C0"/>
                            </a:outerShdw>
                          </a:effectLst>
                          <a:latin typeface="Comic Sans MS" pitchFamily="66" charset="0"/>
                        </a:rPr>
                        <a:t>6</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sz="3200" b="0" i="0" u="none" strike="noStrike" cap="none" normalizeH="0" baseline="0" smtClean="0">
                          <a:ln>
                            <a:noFill/>
                          </a:ln>
                          <a:solidFill>
                            <a:schemeClr val="tx1"/>
                          </a:solidFill>
                          <a:effectLst>
                            <a:outerShdw blurRad="38100" dist="38100" dir="2700000" algn="tl">
                              <a:srgbClr val="C0C0C0"/>
                            </a:outerShdw>
                          </a:effectLst>
                          <a:latin typeface="Comic Sans MS" pitchFamily="66" charset="0"/>
                        </a:rPr>
                        <a:t>64</a:t>
                      </a:r>
                      <a:r>
                        <a:rPr kumimoji="0" lang="en-US" sz="3200" b="0" i="0" u="none" strike="noStrike" cap="none" normalizeH="0" baseline="0" smtClean="0">
                          <a:ln>
                            <a:noFill/>
                          </a:ln>
                          <a:solidFill>
                            <a:schemeClr val="tx1"/>
                          </a:solidFill>
                          <a:effectLst>
                            <a:outerShdw blurRad="38100" dist="38100" dir="2700000" algn="tl">
                              <a:srgbClr val="C0C0C0"/>
                            </a:outerShdw>
                          </a:effectLst>
                          <a:latin typeface="Comic Sans MS" pitchFamily="66" charset="0"/>
                        </a:rPr>
                        <a:t>÷(5 + 3)</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3200" b="1" i="0" u="none" strike="noStrike" cap="none" normalizeH="0" baseline="0" smtClean="0">
                          <a:ln>
                            <a:noFill/>
                          </a:ln>
                          <a:solidFill>
                            <a:srgbClr val="0000FF"/>
                          </a:solidFill>
                          <a:effectLst>
                            <a:outerShdw blurRad="38100" dist="38100" dir="2700000" algn="tl">
                              <a:srgbClr val="C0C0C0"/>
                            </a:outerShdw>
                          </a:effectLst>
                          <a:latin typeface="Comic Sans MS" pitchFamily="66" charset="0"/>
                        </a:rPr>
                        <a:t>S</a:t>
                      </a:r>
                      <a:r>
                        <a:rPr kumimoji="0" lang="en-GB" sz="3200" b="1" i="0" u="none" strike="noStrike" cap="none" normalizeH="0" baseline="0" smtClean="0">
                          <a:ln>
                            <a:noFill/>
                          </a:ln>
                          <a:solidFill>
                            <a:schemeClr val="tx1"/>
                          </a:solidFill>
                          <a:effectLst>
                            <a:outerShdw blurRad="38100" dist="38100" dir="2700000" algn="tl">
                              <a:srgbClr val="C0C0C0"/>
                            </a:outerShdw>
                          </a:effectLst>
                          <a:latin typeface="Comic Sans MS" pitchFamily="66" charset="0"/>
                        </a:rPr>
                        <a:t>      </a:t>
                      </a:r>
                      <a:r>
                        <a:rPr kumimoji="0" lang="en-GB" sz="3200" b="1" i="0" u="none" strike="noStrike" cap="none" normalizeH="0" baseline="0" smtClean="0">
                          <a:ln>
                            <a:noFill/>
                          </a:ln>
                          <a:solidFill>
                            <a:srgbClr val="FF0000"/>
                          </a:solidFill>
                          <a:effectLst>
                            <a:outerShdw blurRad="38100" dist="38100" dir="2700000" algn="tl">
                              <a:srgbClr val="C0C0C0"/>
                            </a:outerShdw>
                          </a:effectLst>
                          <a:latin typeface="Comic Sans MS" pitchFamily="66" charset="0"/>
                        </a:rPr>
                        <a:t>47</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sz="3200" b="0" i="0" u="none" strike="noStrike" cap="none" normalizeH="0" baseline="0" smtClean="0">
                          <a:ln>
                            <a:noFill/>
                          </a:ln>
                          <a:solidFill>
                            <a:schemeClr val="tx1"/>
                          </a:solidFill>
                          <a:effectLst>
                            <a:outerShdw blurRad="38100" dist="38100" dir="2700000" algn="tl">
                              <a:srgbClr val="C0C0C0"/>
                            </a:outerShdw>
                          </a:effectLst>
                          <a:latin typeface="Comic Sans MS" pitchFamily="66" charset="0"/>
                        </a:rPr>
                        <a:t>9 x (5 – 2)</a:t>
                      </a:r>
                      <a:endParaRPr kumimoji="0" lang="en-US" sz="3200" b="0" i="0" u="none" strike="noStrike" cap="none" normalizeH="0" baseline="0" smtClean="0">
                        <a:ln>
                          <a:noFill/>
                        </a:ln>
                        <a:solidFill>
                          <a:schemeClr val="tx1"/>
                        </a:solidFill>
                        <a:effectLst>
                          <a:outerShdw blurRad="38100" dist="38100" dir="2700000" algn="tl">
                            <a:srgbClr val="C0C0C0"/>
                          </a:outerShdw>
                        </a:effectLst>
                        <a:latin typeface="Comic Sans MS" pitchFamily="66" charset="0"/>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3200" b="1" i="0" u="none" strike="noStrike" cap="none" normalizeH="0" baseline="0" smtClean="0">
                          <a:ln>
                            <a:noFill/>
                          </a:ln>
                          <a:solidFill>
                            <a:srgbClr val="0000FF"/>
                          </a:solidFill>
                          <a:effectLst>
                            <a:outerShdw blurRad="38100" dist="38100" dir="2700000" algn="tl">
                              <a:srgbClr val="C0C0C0"/>
                            </a:outerShdw>
                          </a:effectLst>
                          <a:latin typeface="Comic Sans MS" pitchFamily="66" charset="0"/>
                        </a:rPr>
                        <a:t>M</a:t>
                      </a:r>
                      <a:r>
                        <a:rPr kumimoji="0" lang="en-GB" sz="3200" b="1" i="0" u="none" strike="noStrike" cap="none" normalizeH="0" baseline="0" smtClean="0">
                          <a:ln>
                            <a:noFill/>
                          </a:ln>
                          <a:solidFill>
                            <a:schemeClr val="tx1"/>
                          </a:solidFill>
                          <a:effectLst>
                            <a:outerShdw blurRad="38100" dist="38100" dir="2700000" algn="tl">
                              <a:srgbClr val="C0C0C0"/>
                            </a:outerShdw>
                          </a:effectLst>
                          <a:latin typeface="Comic Sans MS" pitchFamily="66" charset="0"/>
                        </a:rPr>
                        <a:t>       </a:t>
                      </a:r>
                      <a:r>
                        <a:rPr kumimoji="0" lang="en-GB" sz="3200" b="1" i="0" u="none" strike="noStrike" cap="none" normalizeH="0" baseline="0" smtClean="0">
                          <a:ln>
                            <a:noFill/>
                          </a:ln>
                          <a:solidFill>
                            <a:srgbClr val="FF0000"/>
                          </a:solidFill>
                          <a:effectLst>
                            <a:outerShdw blurRad="38100" dist="38100" dir="2700000" algn="tl">
                              <a:srgbClr val="C0C0C0"/>
                            </a:outerShdw>
                          </a:effectLst>
                          <a:latin typeface="Comic Sans MS" pitchFamily="66" charset="0"/>
                        </a:rPr>
                        <a:t>5</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sz="3200" b="0" i="0" u="none" strike="noStrike" cap="none" normalizeH="0" baseline="0" smtClean="0">
                          <a:ln>
                            <a:noFill/>
                          </a:ln>
                          <a:solidFill>
                            <a:schemeClr val="tx1"/>
                          </a:solidFill>
                          <a:effectLst>
                            <a:outerShdw blurRad="38100" dist="38100" dir="2700000" algn="tl">
                              <a:srgbClr val="C0C0C0"/>
                            </a:outerShdw>
                          </a:effectLst>
                          <a:latin typeface="Comic Sans MS" pitchFamily="66" charset="0"/>
                        </a:rPr>
                        <a:t>(4 + 5) x 8</a:t>
                      </a:r>
                      <a:endParaRPr kumimoji="0" lang="en-US" sz="3200" b="0" i="0" u="none" strike="noStrike" cap="none" normalizeH="0" baseline="0" smtClean="0">
                        <a:ln>
                          <a:noFill/>
                        </a:ln>
                        <a:solidFill>
                          <a:schemeClr val="tx1"/>
                        </a:solidFill>
                        <a:effectLst>
                          <a:outerShdw blurRad="38100" dist="38100" dir="2700000" algn="tl">
                            <a:srgbClr val="C0C0C0"/>
                          </a:outerShdw>
                        </a:effectLst>
                        <a:latin typeface="Comic Sans MS" pitchFamily="66" charset="0"/>
                      </a:endParaRPr>
                    </a:p>
                  </a:txBody>
                  <a:tcPr marL="90000" marR="90000" marT="46800" marB="46800"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144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3200" b="1" i="0" u="none" strike="noStrike" cap="none" normalizeH="0" baseline="0" smtClean="0">
                          <a:ln>
                            <a:noFill/>
                          </a:ln>
                          <a:solidFill>
                            <a:srgbClr val="0000FF"/>
                          </a:solidFill>
                          <a:effectLst>
                            <a:outerShdw blurRad="38100" dist="38100" dir="2700000" algn="tl">
                              <a:srgbClr val="C0C0C0"/>
                            </a:outerShdw>
                          </a:effectLst>
                          <a:latin typeface="Comic Sans MS" pitchFamily="66" charset="0"/>
                        </a:rPr>
                        <a:t>A</a:t>
                      </a:r>
                      <a:r>
                        <a:rPr kumimoji="0" lang="en-GB" sz="3200" b="1" i="0" u="none" strike="noStrike" cap="none" normalizeH="0" baseline="0" smtClean="0">
                          <a:ln>
                            <a:noFill/>
                          </a:ln>
                          <a:solidFill>
                            <a:schemeClr val="tx1"/>
                          </a:solidFill>
                          <a:effectLst>
                            <a:outerShdw blurRad="38100" dist="38100" dir="2700000" algn="tl">
                              <a:srgbClr val="C0C0C0"/>
                            </a:outerShdw>
                          </a:effectLst>
                          <a:latin typeface="Comic Sans MS" pitchFamily="66" charset="0"/>
                        </a:rPr>
                        <a:t>      </a:t>
                      </a:r>
                      <a:r>
                        <a:rPr kumimoji="0" lang="en-GB" sz="3200" b="1" i="0" u="none" strike="noStrike" cap="none" normalizeH="0" baseline="0" smtClean="0">
                          <a:ln>
                            <a:noFill/>
                          </a:ln>
                          <a:solidFill>
                            <a:srgbClr val="FF0000"/>
                          </a:solidFill>
                          <a:effectLst>
                            <a:outerShdw blurRad="38100" dist="38100" dir="2700000" algn="tl">
                              <a:srgbClr val="C0C0C0"/>
                            </a:outerShdw>
                          </a:effectLst>
                          <a:latin typeface="Comic Sans MS" pitchFamily="66" charset="0"/>
                        </a:rPr>
                        <a:t>72</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sz="3200" b="0" i="0" u="none" strike="noStrike" cap="none" normalizeH="0" baseline="0" smtClean="0">
                          <a:ln>
                            <a:noFill/>
                          </a:ln>
                          <a:solidFill>
                            <a:schemeClr val="tx1"/>
                          </a:solidFill>
                          <a:effectLst>
                            <a:outerShdw blurRad="38100" dist="38100" dir="2700000" algn="tl">
                              <a:srgbClr val="C0C0C0"/>
                            </a:outerShdw>
                          </a:effectLst>
                          <a:latin typeface="Comic Sans MS" pitchFamily="66" charset="0"/>
                        </a:rPr>
                        <a:t>48 </a:t>
                      </a:r>
                      <a:r>
                        <a:rPr kumimoji="0" lang="en-US" sz="3200" b="0" i="0" u="none" strike="noStrike" cap="none" normalizeH="0" baseline="0" smtClean="0">
                          <a:ln>
                            <a:noFill/>
                          </a:ln>
                          <a:solidFill>
                            <a:schemeClr val="tx1"/>
                          </a:solidFill>
                          <a:effectLst>
                            <a:outerShdw blurRad="38100" dist="38100" dir="2700000" algn="tl">
                              <a:srgbClr val="C0C0C0"/>
                            </a:outerShdw>
                          </a:effectLst>
                          <a:latin typeface="Comic Sans MS" pitchFamily="66" charset="0"/>
                        </a:rPr>
                        <a:t>÷ (6+2)</a:t>
                      </a:r>
                    </a:p>
                  </a:txBody>
                  <a:tcPr marL="90000" marR="90000" marT="46800" marB="46800"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3200" b="1" i="0" u="none" strike="noStrike" cap="none" normalizeH="0" baseline="0" smtClean="0">
                          <a:ln>
                            <a:noFill/>
                          </a:ln>
                          <a:solidFill>
                            <a:srgbClr val="0000FF"/>
                          </a:solidFill>
                          <a:effectLst>
                            <a:outerShdw blurRad="38100" dist="38100" dir="2700000" algn="tl">
                              <a:srgbClr val="C0C0C0"/>
                            </a:outerShdw>
                          </a:effectLst>
                          <a:latin typeface="Comic Sans MS" pitchFamily="66" charset="0"/>
                        </a:rPr>
                        <a:t>E</a:t>
                      </a:r>
                      <a:r>
                        <a:rPr kumimoji="0" lang="en-GB" sz="3200" b="1" i="0" u="none" strike="noStrike" cap="none" normalizeH="0" baseline="0" smtClean="0">
                          <a:ln>
                            <a:noFill/>
                          </a:ln>
                          <a:solidFill>
                            <a:schemeClr val="tx1"/>
                          </a:solidFill>
                          <a:effectLst>
                            <a:outerShdw blurRad="38100" dist="38100" dir="2700000" algn="tl">
                              <a:srgbClr val="C0C0C0"/>
                            </a:outerShdw>
                          </a:effectLst>
                          <a:latin typeface="Comic Sans MS" pitchFamily="66" charset="0"/>
                        </a:rPr>
                        <a:t>       </a:t>
                      </a:r>
                      <a:r>
                        <a:rPr kumimoji="0" lang="en-GB" sz="3200" b="1" i="0" u="none" strike="noStrike" cap="none" normalizeH="0" baseline="0" smtClean="0">
                          <a:ln>
                            <a:noFill/>
                          </a:ln>
                          <a:solidFill>
                            <a:srgbClr val="FF0000"/>
                          </a:solidFill>
                          <a:effectLst>
                            <a:outerShdw blurRad="38100" dist="38100" dir="2700000" algn="tl">
                              <a:srgbClr val="C0C0C0"/>
                            </a:outerShdw>
                          </a:effectLst>
                          <a:latin typeface="Comic Sans MS" pitchFamily="66" charset="0"/>
                        </a:rPr>
                        <a:t>89</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sz="3200" b="0" i="0" u="none" strike="noStrike" cap="none" normalizeH="0" baseline="0" smtClean="0">
                          <a:ln>
                            <a:noFill/>
                          </a:ln>
                          <a:solidFill>
                            <a:schemeClr val="tx1"/>
                          </a:solidFill>
                          <a:effectLst>
                            <a:outerShdw blurRad="38100" dist="38100" dir="2700000" algn="tl">
                              <a:srgbClr val="C0C0C0"/>
                            </a:outerShdw>
                          </a:effectLst>
                          <a:latin typeface="Comic Sans MS" pitchFamily="66" charset="0"/>
                        </a:rPr>
                        <a:t>4x(3+2)x3</a:t>
                      </a:r>
                      <a:endParaRPr kumimoji="0" lang="en-US" sz="3200" b="0" i="0" u="none" strike="noStrike" cap="none" normalizeH="0" baseline="0" smtClean="0">
                        <a:ln>
                          <a:noFill/>
                        </a:ln>
                        <a:solidFill>
                          <a:schemeClr val="tx1"/>
                        </a:solidFill>
                        <a:effectLst>
                          <a:outerShdw blurRad="38100" dist="38100" dir="2700000" algn="tl">
                            <a:srgbClr val="C0C0C0"/>
                          </a:outerShdw>
                        </a:effectLst>
                        <a:latin typeface="Comic Sans MS" pitchFamily="66" charset="0"/>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3200" b="1" i="0" u="none" strike="noStrike" cap="none" normalizeH="0" baseline="0" smtClean="0">
                          <a:ln>
                            <a:noFill/>
                          </a:ln>
                          <a:solidFill>
                            <a:srgbClr val="0000FF"/>
                          </a:solidFill>
                          <a:effectLst>
                            <a:outerShdw blurRad="38100" dist="38100" dir="2700000" algn="tl">
                              <a:srgbClr val="C0C0C0"/>
                            </a:outerShdw>
                          </a:effectLst>
                          <a:latin typeface="Comic Sans MS" pitchFamily="66" charset="0"/>
                        </a:rPr>
                        <a:t>R</a:t>
                      </a:r>
                      <a:r>
                        <a:rPr kumimoji="0" lang="en-GB" sz="3200" b="1" i="0" u="none" strike="noStrike" cap="none" normalizeH="0" baseline="0" smtClean="0">
                          <a:ln>
                            <a:noFill/>
                          </a:ln>
                          <a:solidFill>
                            <a:schemeClr val="tx1"/>
                          </a:solidFill>
                          <a:effectLst>
                            <a:outerShdw blurRad="38100" dist="38100" dir="2700000" algn="tl">
                              <a:srgbClr val="C0C0C0"/>
                            </a:outerShdw>
                          </a:effectLst>
                          <a:latin typeface="Comic Sans MS" pitchFamily="66" charset="0"/>
                        </a:rPr>
                        <a:t>       </a:t>
                      </a:r>
                      <a:r>
                        <a:rPr kumimoji="0" lang="en-GB" sz="3200" b="1" i="0" u="none" strike="noStrike" cap="none" normalizeH="0" baseline="0" smtClean="0">
                          <a:ln>
                            <a:noFill/>
                          </a:ln>
                          <a:solidFill>
                            <a:srgbClr val="FF0000"/>
                          </a:solidFill>
                          <a:effectLst>
                            <a:outerShdw blurRad="38100" dist="38100" dir="2700000" algn="tl">
                              <a:srgbClr val="C0C0C0"/>
                            </a:outerShdw>
                          </a:effectLst>
                          <a:latin typeface="Comic Sans MS" pitchFamily="66" charset="0"/>
                        </a:rPr>
                        <a:t>17</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sz="3200" b="0" i="0" u="none" strike="noStrike" cap="none" normalizeH="0" baseline="0" smtClean="0">
                          <a:ln>
                            <a:noFill/>
                          </a:ln>
                          <a:solidFill>
                            <a:schemeClr val="tx1"/>
                          </a:solidFill>
                          <a:effectLst>
                            <a:outerShdw blurRad="38100" dist="38100" dir="2700000" algn="tl">
                              <a:srgbClr val="C0C0C0"/>
                            </a:outerShdw>
                          </a:effectLst>
                          <a:latin typeface="Comic Sans MS" pitchFamily="66" charset="0"/>
                        </a:rPr>
                        <a:t>3x4+2x7</a:t>
                      </a:r>
                      <a:endParaRPr kumimoji="0" lang="en-US" sz="3200" b="0" i="0" u="none" strike="noStrike" cap="none" normalizeH="0" baseline="0" smtClean="0">
                        <a:ln>
                          <a:noFill/>
                        </a:ln>
                        <a:solidFill>
                          <a:schemeClr val="tx1"/>
                        </a:solidFill>
                        <a:effectLst>
                          <a:outerShdw blurRad="38100" dist="38100" dir="2700000" algn="tl">
                            <a:srgbClr val="C0C0C0"/>
                          </a:outerShdw>
                        </a:effectLst>
                        <a:latin typeface="Comic Sans MS" pitchFamily="66" charset="0"/>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3200" b="1" i="0" u="none" strike="noStrike" cap="none" normalizeH="0" baseline="0" smtClean="0">
                          <a:ln>
                            <a:noFill/>
                          </a:ln>
                          <a:solidFill>
                            <a:srgbClr val="0000FF"/>
                          </a:solidFill>
                          <a:effectLst>
                            <a:outerShdw blurRad="38100" dist="38100" dir="2700000" algn="tl">
                              <a:srgbClr val="C0C0C0"/>
                            </a:outerShdw>
                          </a:effectLst>
                          <a:latin typeface="Comic Sans MS" pitchFamily="66" charset="0"/>
                        </a:rPr>
                        <a:t>E</a:t>
                      </a:r>
                      <a:r>
                        <a:rPr kumimoji="0" lang="en-GB" sz="3200" b="1" i="0" u="none" strike="noStrike" cap="none" normalizeH="0" baseline="0" smtClean="0">
                          <a:ln>
                            <a:noFill/>
                          </a:ln>
                          <a:solidFill>
                            <a:schemeClr val="tx1"/>
                          </a:solidFill>
                          <a:effectLst>
                            <a:outerShdw blurRad="38100" dist="38100" dir="2700000" algn="tl">
                              <a:srgbClr val="C0C0C0"/>
                            </a:outerShdw>
                          </a:effectLst>
                          <a:latin typeface="Comic Sans MS" pitchFamily="66" charset="0"/>
                        </a:rPr>
                        <a:t>       </a:t>
                      </a:r>
                      <a:r>
                        <a:rPr kumimoji="0" lang="en-GB" sz="3200" b="1" i="0" u="none" strike="noStrike" cap="none" normalizeH="0" baseline="0" smtClean="0">
                          <a:ln>
                            <a:noFill/>
                          </a:ln>
                          <a:solidFill>
                            <a:srgbClr val="FF0000"/>
                          </a:solidFill>
                          <a:effectLst>
                            <a:outerShdw blurRad="38100" dist="38100" dir="2700000" algn="tl">
                              <a:srgbClr val="C0C0C0"/>
                            </a:outerShdw>
                          </a:effectLst>
                          <a:latin typeface="Comic Sans MS" pitchFamily="66" charset="0"/>
                        </a:rPr>
                        <a:t>15</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sz="3200" b="0" i="0" u="none" strike="noStrike" cap="none" normalizeH="0" baseline="0" smtClean="0">
                          <a:ln>
                            <a:noFill/>
                          </a:ln>
                          <a:solidFill>
                            <a:schemeClr val="tx1"/>
                          </a:solidFill>
                          <a:effectLst>
                            <a:outerShdw blurRad="38100" dist="38100" dir="2700000" algn="tl">
                              <a:srgbClr val="C0C0C0"/>
                            </a:outerShdw>
                          </a:effectLst>
                          <a:latin typeface="Comic Sans MS" pitchFamily="66" charset="0"/>
                        </a:rPr>
                        <a:t>11x3-2x13</a:t>
                      </a:r>
                      <a:endParaRPr kumimoji="0" lang="en-US" sz="3200" b="0" i="0" u="none" strike="noStrike" cap="none" normalizeH="0" baseline="0" smtClean="0">
                        <a:ln>
                          <a:noFill/>
                        </a:ln>
                        <a:solidFill>
                          <a:schemeClr val="tx1"/>
                        </a:solidFill>
                        <a:effectLst>
                          <a:outerShdw blurRad="38100" dist="38100" dir="2700000" algn="tl">
                            <a:srgbClr val="C0C0C0"/>
                          </a:outerShdw>
                        </a:effectLst>
                        <a:latin typeface="Comic Sans MS" pitchFamily="66" charset="0"/>
                      </a:endParaRPr>
                    </a:p>
                  </a:txBody>
                  <a:tcPr marL="90000" marR="90000" marT="46800" marB="46800"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162</Words>
  <Application>Microsoft Office PowerPoint</Application>
  <PresentationFormat>On-screen Show (4:3)</PresentationFormat>
  <Paragraphs>37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Comic Sans MS</vt:lpstr>
      <vt:lpstr>Office Theme</vt:lpstr>
      <vt:lpstr>What is the secret message?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the secret message?</dc:title>
  <dc:creator>Murray-Smith</dc:creator>
  <cp:lastModifiedBy>GS Westwater</cp:lastModifiedBy>
  <cp:revision>1</cp:revision>
  <dcterms:created xsi:type="dcterms:W3CDTF">2011-10-30T11:57:46Z</dcterms:created>
  <dcterms:modified xsi:type="dcterms:W3CDTF">2013-10-14T07:14:23Z</dcterms:modified>
</cp:coreProperties>
</file>