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0" r:id="rId4"/>
    <p:sldId id="261" r:id="rId5"/>
    <p:sldId id="263" r:id="rId6"/>
    <p:sldId id="264" r:id="rId7"/>
    <p:sldId id="265" r:id="rId8"/>
    <p:sldId id="266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118D-AFFE-43E4-AF2C-E7FE75CB7CD6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FAC6-980B-4AEC-AB74-74955593D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20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118D-AFFE-43E4-AF2C-E7FE75CB7CD6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FAC6-980B-4AEC-AB74-74955593D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215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118D-AFFE-43E4-AF2C-E7FE75CB7CD6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FAC6-980B-4AEC-AB74-74955593D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33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118D-AFFE-43E4-AF2C-E7FE75CB7CD6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FAC6-980B-4AEC-AB74-74955593D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22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118D-AFFE-43E4-AF2C-E7FE75CB7CD6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FAC6-980B-4AEC-AB74-74955593D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25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118D-AFFE-43E4-AF2C-E7FE75CB7CD6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FAC6-980B-4AEC-AB74-74955593D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48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118D-AFFE-43E4-AF2C-E7FE75CB7CD6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FAC6-980B-4AEC-AB74-74955593D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90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118D-AFFE-43E4-AF2C-E7FE75CB7CD6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FAC6-980B-4AEC-AB74-74955593D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97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118D-AFFE-43E4-AF2C-E7FE75CB7CD6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FAC6-980B-4AEC-AB74-74955593D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719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118D-AFFE-43E4-AF2C-E7FE75CB7CD6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FAC6-980B-4AEC-AB74-74955593D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99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118D-AFFE-43E4-AF2C-E7FE75CB7CD6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FAC6-980B-4AEC-AB74-74955593D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62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4118D-AFFE-43E4-AF2C-E7FE75CB7CD6}" type="datetimeFigureOut">
              <a:rPr lang="en-GB" smtClean="0"/>
              <a:t>18/09/2016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BFAC6-980B-4AEC-AB74-74955593D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41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18" Type="http://schemas.openxmlformats.org/officeDocument/2006/relationships/image" Target="../media/image24.png"/><Relationship Id="rId3" Type="http://schemas.openxmlformats.org/officeDocument/2006/relationships/image" Target="../media/image17.png"/><Relationship Id="rId7" Type="http://schemas.openxmlformats.org/officeDocument/2006/relationships/image" Target="../media/image6.png"/><Relationship Id="rId12" Type="http://schemas.openxmlformats.org/officeDocument/2006/relationships/image" Target="../media/image21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20.png"/><Relationship Id="rId4" Type="http://schemas.openxmlformats.org/officeDocument/2006/relationships/image" Target="../media/image18.png"/><Relationship Id="rId9" Type="http://schemas.openxmlformats.org/officeDocument/2006/relationships/image" Target="../media/image19.png"/><Relationship Id="rId1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120.png"/><Relationship Id="rId3" Type="http://schemas.openxmlformats.org/officeDocument/2006/relationships/image" Target="../media/image210.png"/><Relationship Id="rId7" Type="http://schemas.openxmlformats.org/officeDocument/2006/relationships/image" Target="../media/image610.png"/><Relationship Id="rId12" Type="http://schemas.openxmlformats.org/officeDocument/2006/relationships/image" Target="../media/image11.png"/><Relationship Id="rId17" Type="http://schemas.openxmlformats.org/officeDocument/2006/relationships/image" Target="../media/image160.png"/><Relationship Id="rId2" Type="http://schemas.openxmlformats.org/officeDocument/2006/relationships/image" Target="../media/image110.png"/><Relationship Id="rId16" Type="http://schemas.openxmlformats.org/officeDocument/2006/relationships/image" Target="../media/image1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0.png"/><Relationship Id="rId11" Type="http://schemas.openxmlformats.org/officeDocument/2006/relationships/image" Target="../media/image100.png"/><Relationship Id="rId5" Type="http://schemas.openxmlformats.org/officeDocument/2006/relationships/image" Target="../media/image410.png"/><Relationship Id="rId15" Type="http://schemas.openxmlformats.org/officeDocument/2006/relationships/image" Target="../media/image140.png"/><Relationship Id="rId10" Type="http://schemas.openxmlformats.org/officeDocument/2006/relationships/image" Target="../media/image90.png"/><Relationship Id="rId4" Type="http://schemas.openxmlformats.org/officeDocument/2006/relationships/image" Target="../media/image310.png"/><Relationship Id="rId9" Type="http://schemas.openxmlformats.org/officeDocument/2006/relationships/image" Target="../media/image80.png"/><Relationship Id="rId14" Type="http://schemas.openxmlformats.org/officeDocument/2006/relationships/image" Target="../media/image13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11.png"/><Relationship Id="rId18" Type="http://schemas.openxmlformats.org/officeDocument/2006/relationships/image" Target="../media/image240.png"/><Relationship Id="rId3" Type="http://schemas.openxmlformats.org/officeDocument/2006/relationships/image" Target="../media/image170.png"/><Relationship Id="rId7" Type="http://schemas.openxmlformats.org/officeDocument/2006/relationships/image" Target="../media/image610.png"/><Relationship Id="rId12" Type="http://schemas.openxmlformats.org/officeDocument/2006/relationships/image" Target="../media/image211.png"/><Relationship Id="rId17" Type="http://schemas.openxmlformats.org/officeDocument/2006/relationships/image" Target="../media/image150.png"/><Relationship Id="rId2" Type="http://schemas.openxmlformats.org/officeDocument/2006/relationships/image" Target="../media/image110.png"/><Relationship Id="rId16" Type="http://schemas.openxmlformats.org/officeDocument/2006/relationships/image" Target="../media/image2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0.png"/><Relationship Id="rId11" Type="http://schemas.openxmlformats.org/officeDocument/2006/relationships/image" Target="../media/image90.png"/><Relationship Id="rId5" Type="http://schemas.openxmlformats.org/officeDocument/2006/relationships/image" Target="../media/image410.png"/><Relationship Id="rId15" Type="http://schemas.openxmlformats.org/officeDocument/2006/relationships/image" Target="../media/image130.png"/><Relationship Id="rId10" Type="http://schemas.openxmlformats.org/officeDocument/2006/relationships/image" Target="../media/image200.png"/><Relationship Id="rId4" Type="http://schemas.openxmlformats.org/officeDocument/2006/relationships/image" Target="../media/image180.png"/><Relationship Id="rId9" Type="http://schemas.openxmlformats.org/officeDocument/2006/relationships/image" Target="../media/image190.png"/><Relationship Id="rId14" Type="http://schemas.openxmlformats.org/officeDocument/2006/relationships/image" Target="../media/image2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28.png"/><Relationship Id="rId12" Type="http://schemas.openxmlformats.org/officeDocument/2006/relationships/image" Target="../media/image31.png"/><Relationship Id="rId17" Type="http://schemas.openxmlformats.org/officeDocument/2006/relationships/image" Target="../media/image16.png"/><Relationship Id="rId2" Type="http://schemas.openxmlformats.org/officeDocument/2006/relationships/image" Target="../media/image25.png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10.png"/><Relationship Id="rId5" Type="http://schemas.openxmlformats.org/officeDocument/2006/relationships/image" Target="../media/image26.png"/><Relationship Id="rId15" Type="http://schemas.openxmlformats.org/officeDocument/2006/relationships/image" Target="../media/image14.png"/><Relationship Id="rId10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1.png"/><Relationship Id="rId18" Type="http://schemas.openxmlformats.org/officeDocument/2006/relationships/image" Target="../media/image41.png"/><Relationship Id="rId3" Type="http://schemas.openxmlformats.org/officeDocument/2006/relationships/image" Target="../media/image34.png"/><Relationship Id="rId7" Type="http://schemas.openxmlformats.org/officeDocument/2006/relationships/image" Target="../media/image28.png"/><Relationship Id="rId12" Type="http://schemas.openxmlformats.org/officeDocument/2006/relationships/image" Target="../media/image38.png"/><Relationship Id="rId17" Type="http://schemas.openxmlformats.org/officeDocument/2006/relationships/image" Target="../media/image33.png"/><Relationship Id="rId2" Type="http://schemas.openxmlformats.org/officeDocument/2006/relationships/image" Target="../media/image25.pn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0.png"/><Relationship Id="rId5" Type="http://schemas.openxmlformats.org/officeDocument/2006/relationships/image" Target="../media/image26.png"/><Relationship Id="rId1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5.png"/><Relationship Id="rId9" Type="http://schemas.openxmlformats.org/officeDocument/2006/relationships/image" Target="../media/image36.png"/><Relationship Id="rId14" Type="http://schemas.openxmlformats.org/officeDocument/2006/relationships/image" Target="../media/image3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2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11" Type="http://schemas.openxmlformats.org/officeDocument/2006/relationships/image" Target="../media/image50.png"/><Relationship Id="rId5" Type="http://schemas.openxmlformats.org/officeDocument/2006/relationships/image" Target="../media/image45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19" Type="http://schemas.openxmlformats.org/officeDocument/2006/relationships/image" Target="../media/image58.png"/><Relationship Id="rId4" Type="http://schemas.openxmlformats.org/officeDocument/2006/relationships/image" Target="../media/image44.png"/><Relationship Id="rId9" Type="http://schemas.openxmlformats.org/officeDocument/2006/relationships/image" Target="../media/image10.png"/><Relationship Id="rId14" Type="http://schemas.openxmlformats.org/officeDocument/2006/relationships/image" Target="../media/image5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63.png"/><Relationship Id="rId18" Type="http://schemas.openxmlformats.org/officeDocument/2006/relationships/image" Target="../media/image6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62.png"/><Relationship Id="rId17" Type="http://schemas.openxmlformats.org/officeDocument/2006/relationships/image" Target="../media/image67.png"/><Relationship Id="rId2" Type="http://schemas.openxmlformats.org/officeDocument/2006/relationships/image" Target="../media/image42.png"/><Relationship Id="rId16" Type="http://schemas.openxmlformats.org/officeDocument/2006/relationships/image" Target="../media/image66.png"/><Relationship Id="rId20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11" Type="http://schemas.openxmlformats.org/officeDocument/2006/relationships/image" Target="../media/image61.png"/><Relationship Id="rId5" Type="http://schemas.openxmlformats.org/officeDocument/2006/relationships/image" Target="../media/image45.png"/><Relationship Id="rId15" Type="http://schemas.openxmlformats.org/officeDocument/2006/relationships/image" Target="../media/image65.png"/><Relationship Id="rId10" Type="http://schemas.openxmlformats.org/officeDocument/2006/relationships/image" Target="../media/image60.png"/><Relationship Id="rId19" Type="http://schemas.openxmlformats.org/officeDocument/2006/relationships/image" Target="../media/image69.png"/><Relationship Id="rId4" Type="http://schemas.openxmlformats.org/officeDocument/2006/relationships/image" Target="../media/image44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210.png"/><Relationship Id="rId7" Type="http://schemas.openxmlformats.org/officeDocument/2006/relationships/image" Target="../media/image260.png"/><Relationship Id="rId12" Type="http://schemas.openxmlformats.org/officeDocument/2006/relationships/image" Target="../media/image16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0.png"/><Relationship Id="rId11" Type="http://schemas.openxmlformats.org/officeDocument/2006/relationships/image" Target="../media/image280.png"/><Relationship Id="rId5" Type="http://schemas.openxmlformats.org/officeDocument/2006/relationships/image" Target="../media/image250.png"/><Relationship Id="rId10" Type="http://schemas.openxmlformats.org/officeDocument/2006/relationships/image" Target="../media/image140.png"/><Relationship Id="rId4" Type="http://schemas.openxmlformats.org/officeDocument/2006/relationships/image" Target="../media/image310.png"/><Relationship Id="rId9" Type="http://schemas.openxmlformats.org/officeDocument/2006/relationships/image" Target="../media/image2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6606862" y="1738645"/>
            <a:ext cx="1448873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3"/>
            <a:endCxn id="37" idx="1"/>
          </p:cNvCxnSpPr>
          <p:nvPr/>
        </p:nvCxnSpPr>
        <p:spPr>
          <a:xfrm flipV="1">
            <a:off x="6593983" y="3432220"/>
            <a:ext cx="2137896" cy="128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06862" y="4018207"/>
            <a:ext cx="1448873" cy="11204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005328" y="1738645"/>
            <a:ext cx="1493951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005328" y="4031086"/>
            <a:ext cx="1481071" cy="10947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8" idx="3"/>
            <a:endCxn id="4" idx="1"/>
          </p:cNvCxnSpPr>
          <p:nvPr/>
        </p:nvCxnSpPr>
        <p:spPr>
          <a:xfrm>
            <a:off x="3400020" y="3445098"/>
            <a:ext cx="20992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0"/>
            <a:endCxn id="29" idx="2"/>
          </p:cNvCxnSpPr>
          <p:nvPr/>
        </p:nvCxnSpPr>
        <p:spPr>
          <a:xfrm flipV="1">
            <a:off x="6046630" y="1378036"/>
            <a:ext cx="0" cy="14810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2"/>
            <a:endCxn id="30" idx="0"/>
          </p:cNvCxnSpPr>
          <p:nvPr/>
        </p:nvCxnSpPr>
        <p:spPr>
          <a:xfrm>
            <a:off x="6046630" y="4031086"/>
            <a:ext cx="0" cy="1493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8055735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735" y="566670"/>
                <a:ext cx="1094706" cy="11719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2910622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22" y="566670"/>
                <a:ext cx="1094706" cy="11719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2910622" y="512579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22" y="5125793"/>
                <a:ext cx="1094706" cy="11719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8055735" y="5125794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735" y="5125794"/>
                <a:ext cx="1094706" cy="11719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5698362" y="164742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362" y="1647424"/>
                <a:ext cx="670777" cy="86502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352760" y="299970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760" y="2999704"/>
                <a:ext cx="670777" cy="86502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/>
              <p:cNvSpPr/>
              <p:nvPr/>
            </p:nvSpPr>
            <p:spPr>
              <a:xfrm>
                <a:off x="5698361" y="437774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361" y="4377744"/>
                <a:ext cx="670777" cy="865029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/>
              <p:cNvSpPr/>
              <p:nvPr/>
            </p:nvSpPr>
            <p:spPr>
              <a:xfrm>
                <a:off x="4081525" y="299970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1525" y="2999703"/>
                <a:ext cx="670777" cy="865029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/>
              <p:cNvSpPr/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37" y="206061"/>
            <a:ext cx="25757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 smtClean="0"/>
              <a:t>Fraction Spider </a:t>
            </a:r>
            <a:r>
              <a:rPr lang="en-GB" sz="3200" b="1" i="1" dirty="0" smtClean="0"/>
              <a:t>1</a:t>
            </a:r>
            <a:endParaRPr lang="en-GB" sz="3200" b="1" i="1" dirty="0"/>
          </a:p>
        </p:txBody>
      </p:sp>
    </p:spTree>
    <p:extLst>
      <p:ext uri="{BB962C8B-B14F-4D97-AF65-F5344CB8AC3E}">
        <p14:creationId xmlns:p14="http://schemas.microsoft.com/office/powerpoint/2010/main" val="340693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6606862" y="1738645"/>
            <a:ext cx="1448873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3"/>
            <a:endCxn id="37" idx="1"/>
          </p:cNvCxnSpPr>
          <p:nvPr/>
        </p:nvCxnSpPr>
        <p:spPr>
          <a:xfrm flipV="1">
            <a:off x="6593983" y="3432220"/>
            <a:ext cx="2137896" cy="128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06862" y="4018207"/>
            <a:ext cx="1448873" cy="11204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005328" y="1738645"/>
            <a:ext cx="1493951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005328" y="4031086"/>
            <a:ext cx="1481071" cy="10947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8" idx="3"/>
            <a:endCxn id="4" idx="1"/>
          </p:cNvCxnSpPr>
          <p:nvPr/>
        </p:nvCxnSpPr>
        <p:spPr>
          <a:xfrm>
            <a:off x="3400020" y="3445098"/>
            <a:ext cx="20992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0"/>
            <a:endCxn id="29" idx="2"/>
          </p:cNvCxnSpPr>
          <p:nvPr/>
        </p:nvCxnSpPr>
        <p:spPr>
          <a:xfrm flipV="1">
            <a:off x="6046630" y="1378036"/>
            <a:ext cx="0" cy="14810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2"/>
            <a:endCxn id="30" idx="0"/>
          </p:cNvCxnSpPr>
          <p:nvPr/>
        </p:nvCxnSpPr>
        <p:spPr>
          <a:xfrm>
            <a:off x="6046630" y="4031086"/>
            <a:ext cx="0" cy="1493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8055735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735" y="566670"/>
                <a:ext cx="1094706" cy="11719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2910622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22" y="566670"/>
                <a:ext cx="1094706" cy="11719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2910622" y="512579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22" y="5125793"/>
                <a:ext cx="1094706" cy="11719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8055735" y="5125794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735" y="5125794"/>
                <a:ext cx="1094706" cy="11719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56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5698362" y="164742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362" y="1647424"/>
                <a:ext cx="670777" cy="86502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352760" y="299970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760" y="2999704"/>
                <a:ext cx="670777" cy="86502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/>
              <p:cNvSpPr/>
              <p:nvPr/>
            </p:nvSpPr>
            <p:spPr>
              <a:xfrm>
                <a:off x="5698361" y="437774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361" y="4377744"/>
                <a:ext cx="670777" cy="865029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/>
              <p:cNvSpPr/>
              <p:nvPr/>
            </p:nvSpPr>
            <p:spPr>
              <a:xfrm>
                <a:off x="4081525" y="299970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1525" y="2999703"/>
                <a:ext cx="670777" cy="865029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/>
              <p:cNvSpPr/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37" y="206061"/>
            <a:ext cx="25757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 smtClean="0"/>
              <a:t>Fraction Spider </a:t>
            </a:r>
            <a:r>
              <a:rPr lang="en-GB" sz="3200" b="1" i="1" dirty="0" smtClean="0"/>
              <a:t>1 Answers</a:t>
            </a:r>
            <a:endParaRPr lang="en-GB" sz="3200" b="1" i="1" dirty="0"/>
          </a:p>
        </p:txBody>
      </p:sp>
    </p:spTree>
    <p:extLst>
      <p:ext uri="{BB962C8B-B14F-4D97-AF65-F5344CB8AC3E}">
        <p14:creationId xmlns:p14="http://schemas.microsoft.com/office/powerpoint/2010/main" val="330494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6606862" y="1738645"/>
            <a:ext cx="1448873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3"/>
            <a:endCxn id="37" idx="1"/>
          </p:cNvCxnSpPr>
          <p:nvPr/>
        </p:nvCxnSpPr>
        <p:spPr>
          <a:xfrm flipV="1">
            <a:off x="6593983" y="3432220"/>
            <a:ext cx="2137896" cy="128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06862" y="4018207"/>
            <a:ext cx="1448873" cy="11204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005328" y="1738645"/>
            <a:ext cx="1493951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005328" y="4031086"/>
            <a:ext cx="1481071" cy="10947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8" idx="3"/>
            <a:endCxn id="4" idx="1"/>
          </p:cNvCxnSpPr>
          <p:nvPr/>
        </p:nvCxnSpPr>
        <p:spPr>
          <a:xfrm>
            <a:off x="3400020" y="3445098"/>
            <a:ext cx="20992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0"/>
            <a:endCxn id="29" idx="2"/>
          </p:cNvCxnSpPr>
          <p:nvPr/>
        </p:nvCxnSpPr>
        <p:spPr>
          <a:xfrm flipV="1">
            <a:off x="6046630" y="1378036"/>
            <a:ext cx="0" cy="14810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2"/>
            <a:endCxn id="30" idx="0"/>
          </p:cNvCxnSpPr>
          <p:nvPr/>
        </p:nvCxnSpPr>
        <p:spPr>
          <a:xfrm>
            <a:off x="6046630" y="4031086"/>
            <a:ext cx="0" cy="1493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8055735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735" y="566670"/>
                <a:ext cx="1094706" cy="11719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2910622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37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22" y="566670"/>
                <a:ext cx="1094706" cy="11719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910622" y="512579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22" y="5125793"/>
                <a:ext cx="1094706" cy="11719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8055735" y="5125794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735" y="5125794"/>
                <a:ext cx="1094706" cy="11719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5698362" y="164742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362" y="1647424"/>
                <a:ext cx="670777" cy="86502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352760" y="299970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760" y="2999704"/>
                <a:ext cx="670777" cy="86502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5698361" y="437774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361" y="4377744"/>
                <a:ext cx="670777" cy="865029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4081525" y="299970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1525" y="2999703"/>
                <a:ext cx="670777" cy="865029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37" y="206061"/>
            <a:ext cx="25757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 smtClean="0"/>
              <a:t>Fraction Spider 2</a:t>
            </a:r>
            <a:endParaRPr lang="en-GB" sz="3200" b="1" i="1" dirty="0"/>
          </a:p>
        </p:txBody>
      </p:sp>
    </p:spTree>
    <p:extLst>
      <p:ext uri="{BB962C8B-B14F-4D97-AF65-F5344CB8AC3E}">
        <p14:creationId xmlns:p14="http://schemas.microsoft.com/office/powerpoint/2010/main" val="4192605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6606862" y="1738645"/>
            <a:ext cx="1448873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3"/>
            <a:endCxn id="37" idx="1"/>
          </p:cNvCxnSpPr>
          <p:nvPr/>
        </p:nvCxnSpPr>
        <p:spPr>
          <a:xfrm flipV="1">
            <a:off x="6593983" y="3432220"/>
            <a:ext cx="2137896" cy="128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06862" y="4018207"/>
            <a:ext cx="1448873" cy="11204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005328" y="1738645"/>
            <a:ext cx="1493951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005328" y="4031086"/>
            <a:ext cx="1481071" cy="10947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8" idx="3"/>
            <a:endCxn id="4" idx="1"/>
          </p:cNvCxnSpPr>
          <p:nvPr/>
        </p:nvCxnSpPr>
        <p:spPr>
          <a:xfrm>
            <a:off x="3400020" y="3445098"/>
            <a:ext cx="20992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0"/>
            <a:endCxn id="29" idx="2"/>
          </p:cNvCxnSpPr>
          <p:nvPr/>
        </p:nvCxnSpPr>
        <p:spPr>
          <a:xfrm flipV="1">
            <a:off x="6046630" y="1378036"/>
            <a:ext cx="0" cy="14810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2"/>
            <a:endCxn id="30" idx="0"/>
          </p:cNvCxnSpPr>
          <p:nvPr/>
        </p:nvCxnSpPr>
        <p:spPr>
          <a:xfrm>
            <a:off x="6046630" y="4031086"/>
            <a:ext cx="0" cy="1493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8055735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735" y="566670"/>
                <a:ext cx="1094706" cy="11719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2910622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37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22" y="566670"/>
                <a:ext cx="1094706" cy="11719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910622" y="512579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22" y="5125793"/>
                <a:ext cx="1094706" cy="11719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8055735" y="5125794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735" y="5125794"/>
                <a:ext cx="1094706" cy="11719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34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5698362" y="164742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362" y="1647424"/>
                <a:ext cx="670777" cy="86502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352760" y="299970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760" y="2999704"/>
                <a:ext cx="670777" cy="86502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5698361" y="437774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361" y="4377744"/>
                <a:ext cx="670777" cy="865029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4081525" y="299970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1525" y="2999703"/>
                <a:ext cx="670777" cy="865029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37" y="206061"/>
            <a:ext cx="25757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 smtClean="0"/>
              <a:t>Fraction Spider </a:t>
            </a:r>
            <a:r>
              <a:rPr lang="en-GB" sz="3200" b="1" i="1" dirty="0" smtClean="0"/>
              <a:t>2 </a:t>
            </a:r>
            <a:r>
              <a:rPr lang="en-GB" sz="3200" b="1" i="1" dirty="0" smtClean="0"/>
              <a:t>Answers</a:t>
            </a:r>
            <a:endParaRPr lang="en-GB" sz="3200" b="1" i="1" dirty="0"/>
          </a:p>
        </p:txBody>
      </p:sp>
    </p:spTree>
    <p:extLst>
      <p:ext uri="{BB962C8B-B14F-4D97-AF65-F5344CB8AC3E}">
        <p14:creationId xmlns:p14="http://schemas.microsoft.com/office/powerpoint/2010/main" val="549729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6606862" y="1738645"/>
            <a:ext cx="1448873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3"/>
            <a:endCxn id="37" idx="1"/>
          </p:cNvCxnSpPr>
          <p:nvPr/>
        </p:nvCxnSpPr>
        <p:spPr>
          <a:xfrm flipV="1">
            <a:off x="6593983" y="3432220"/>
            <a:ext cx="2137896" cy="128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06862" y="4018207"/>
            <a:ext cx="1448873" cy="11204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005328" y="1738645"/>
            <a:ext cx="1493951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005328" y="4031086"/>
            <a:ext cx="1481071" cy="10947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8" idx="3"/>
            <a:endCxn id="4" idx="1"/>
          </p:cNvCxnSpPr>
          <p:nvPr/>
        </p:nvCxnSpPr>
        <p:spPr>
          <a:xfrm>
            <a:off x="3400020" y="3445098"/>
            <a:ext cx="20992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0"/>
            <a:endCxn id="29" idx="2"/>
          </p:cNvCxnSpPr>
          <p:nvPr/>
        </p:nvCxnSpPr>
        <p:spPr>
          <a:xfrm flipV="1">
            <a:off x="6046630" y="1378036"/>
            <a:ext cx="0" cy="14810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2"/>
            <a:endCxn id="30" idx="0"/>
          </p:cNvCxnSpPr>
          <p:nvPr/>
        </p:nvCxnSpPr>
        <p:spPr>
          <a:xfrm>
            <a:off x="6046630" y="4031086"/>
            <a:ext cx="0" cy="1493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8055735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735" y="566670"/>
                <a:ext cx="1094706" cy="11719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2910622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70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22" y="566670"/>
                <a:ext cx="1094706" cy="11719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2910622" y="512579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56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22" y="5125793"/>
                <a:ext cx="1094706" cy="11719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8055735" y="5125794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28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735" y="5125794"/>
                <a:ext cx="1094706" cy="11719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5698362" y="164742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362" y="1647424"/>
                <a:ext cx="670777" cy="86502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/>
              <p:cNvSpPr/>
              <p:nvPr/>
            </p:nvSpPr>
            <p:spPr>
              <a:xfrm>
                <a:off x="7352760" y="299970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760" y="2999704"/>
                <a:ext cx="670777" cy="86502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/>
              <p:cNvSpPr/>
              <p:nvPr/>
            </p:nvSpPr>
            <p:spPr>
              <a:xfrm>
                <a:off x="5698361" y="437774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361" y="4377744"/>
                <a:ext cx="670777" cy="865029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/>
              <p:cNvSpPr/>
              <p:nvPr/>
            </p:nvSpPr>
            <p:spPr>
              <a:xfrm>
                <a:off x="4081525" y="299970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1525" y="2999703"/>
                <a:ext cx="670777" cy="865029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/>
              <p:cNvSpPr/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37" y="206061"/>
            <a:ext cx="25757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 smtClean="0"/>
              <a:t>Fraction Spider </a:t>
            </a:r>
            <a:r>
              <a:rPr lang="en-GB" sz="3200" b="1" i="1" dirty="0" smtClean="0"/>
              <a:t>3</a:t>
            </a:r>
            <a:endParaRPr lang="en-GB" sz="3200" b="1" i="1" dirty="0"/>
          </a:p>
        </p:txBody>
      </p:sp>
    </p:spTree>
    <p:extLst>
      <p:ext uri="{BB962C8B-B14F-4D97-AF65-F5344CB8AC3E}">
        <p14:creationId xmlns:p14="http://schemas.microsoft.com/office/powerpoint/2010/main" val="1849932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6606862" y="1738645"/>
            <a:ext cx="1448873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3"/>
            <a:endCxn id="37" idx="1"/>
          </p:cNvCxnSpPr>
          <p:nvPr/>
        </p:nvCxnSpPr>
        <p:spPr>
          <a:xfrm flipV="1">
            <a:off x="6593983" y="3432220"/>
            <a:ext cx="2137896" cy="128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06862" y="4018207"/>
            <a:ext cx="1448873" cy="11204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005328" y="1738645"/>
            <a:ext cx="1493951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005328" y="4031086"/>
            <a:ext cx="1481071" cy="10947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8" idx="3"/>
            <a:endCxn id="4" idx="1"/>
          </p:cNvCxnSpPr>
          <p:nvPr/>
        </p:nvCxnSpPr>
        <p:spPr>
          <a:xfrm>
            <a:off x="3400020" y="3445098"/>
            <a:ext cx="20992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0"/>
            <a:endCxn id="29" idx="2"/>
          </p:cNvCxnSpPr>
          <p:nvPr/>
        </p:nvCxnSpPr>
        <p:spPr>
          <a:xfrm flipV="1">
            <a:off x="6046630" y="1378036"/>
            <a:ext cx="0" cy="14810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2"/>
            <a:endCxn id="30" idx="0"/>
          </p:cNvCxnSpPr>
          <p:nvPr/>
        </p:nvCxnSpPr>
        <p:spPr>
          <a:xfrm>
            <a:off x="6046630" y="4031086"/>
            <a:ext cx="0" cy="1493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8055735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735" y="566670"/>
                <a:ext cx="1094706" cy="11719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2910622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70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22" y="566670"/>
                <a:ext cx="1094706" cy="11719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2910622" y="512579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56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22" y="5125793"/>
                <a:ext cx="1094706" cy="11719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8055735" y="5125794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28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735" y="5125794"/>
                <a:ext cx="1094706" cy="11719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29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42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5698362" y="164742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362" y="1647424"/>
                <a:ext cx="670777" cy="86502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/>
              <p:cNvSpPr/>
              <p:nvPr/>
            </p:nvSpPr>
            <p:spPr>
              <a:xfrm>
                <a:off x="7352760" y="299970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760" y="2999704"/>
                <a:ext cx="670777" cy="86502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/>
              <p:cNvSpPr/>
              <p:nvPr/>
            </p:nvSpPr>
            <p:spPr>
              <a:xfrm>
                <a:off x="5698361" y="437774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361" y="4377744"/>
                <a:ext cx="670777" cy="865029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/>
              <p:cNvSpPr/>
              <p:nvPr/>
            </p:nvSpPr>
            <p:spPr>
              <a:xfrm>
                <a:off x="4081525" y="299970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1525" y="2999703"/>
                <a:ext cx="670777" cy="865029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/>
              <p:cNvSpPr/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37" y="206061"/>
            <a:ext cx="25757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 smtClean="0"/>
              <a:t>Fraction Spider </a:t>
            </a:r>
            <a:r>
              <a:rPr lang="en-GB" sz="3200" b="1" i="1" dirty="0"/>
              <a:t>3</a:t>
            </a:r>
            <a:r>
              <a:rPr lang="en-GB" sz="3200" b="1" i="1" dirty="0" smtClean="0"/>
              <a:t> </a:t>
            </a:r>
            <a:r>
              <a:rPr lang="en-GB" sz="3200" b="1" i="1" dirty="0" smtClean="0"/>
              <a:t>Answers</a:t>
            </a:r>
            <a:endParaRPr lang="en-GB" sz="3200" b="1" i="1" dirty="0"/>
          </a:p>
        </p:txBody>
      </p:sp>
    </p:spTree>
    <p:extLst>
      <p:ext uri="{BB962C8B-B14F-4D97-AF65-F5344CB8AC3E}">
        <p14:creationId xmlns:p14="http://schemas.microsoft.com/office/powerpoint/2010/main" val="1054219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6606862" y="1751525"/>
            <a:ext cx="2659485" cy="11075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3"/>
            <a:endCxn id="37" idx="1"/>
          </p:cNvCxnSpPr>
          <p:nvPr/>
        </p:nvCxnSpPr>
        <p:spPr>
          <a:xfrm flipV="1">
            <a:off x="6593983" y="3432220"/>
            <a:ext cx="4018211" cy="128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06862" y="4018207"/>
            <a:ext cx="2659485" cy="11075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2910622" y="1738642"/>
            <a:ext cx="2588659" cy="11204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910622" y="4031086"/>
            <a:ext cx="2575778" cy="10947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8" idx="3"/>
            <a:endCxn id="4" idx="1"/>
          </p:cNvCxnSpPr>
          <p:nvPr/>
        </p:nvCxnSpPr>
        <p:spPr>
          <a:xfrm>
            <a:off x="1519704" y="3445098"/>
            <a:ext cx="3979573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9266347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6347" y="566670"/>
                <a:ext cx="1094706" cy="11719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1815919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919" y="566670"/>
                <a:ext cx="1094706" cy="11719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1815919" y="5125788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919" y="5125788"/>
                <a:ext cx="1094706" cy="11719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9266347" y="5125787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6347" y="5125787"/>
                <a:ext cx="1094706" cy="11719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10612194" y="2846232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2194" y="2846232"/>
                <a:ext cx="1094706" cy="11719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424998" y="285911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98" y="2859110"/>
                <a:ext cx="1094706" cy="11719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7069424" y="198227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1982273"/>
                <a:ext cx="670777" cy="8650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/>
              <p:cNvSpPr/>
              <p:nvPr/>
            </p:nvSpPr>
            <p:spPr>
              <a:xfrm>
                <a:off x="7596923" y="299970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923" y="2999703"/>
                <a:ext cx="670777" cy="86502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7069424" y="4028937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4028937"/>
                <a:ext cx="670777" cy="86502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>
                <a:off x="4409939" y="198227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939" y="1982273"/>
                <a:ext cx="670777" cy="86502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/>
              <p:cNvSpPr/>
              <p:nvPr/>
            </p:nvSpPr>
            <p:spPr>
              <a:xfrm>
                <a:off x="2373327" y="299648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3327" y="2996484"/>
                <a:ext cx="670777" cy="86502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/>
              <p:cNvSpPr/>
              <p:nvPr/>
            </p:nvSpPr>
            <p:spPr>
              <a:xfrm>
                <a:off x="4428176" y="4052546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6" y="4052546"/>
                <a:ext cx="670777" cy="865029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714814" y="238578"/>
            <a:ext cx="4663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 smtClean="0"/>
              <a:t>Fraction </a:t>
            </a:r>
            <a:r>
              <a:rPr lang="en-GB" sz="3200" b="1" i="1" dirty="0" smtClean="0"/>
              <a:t>Spider</a:t>
            </a:r>
            <a:r>
              <a:rPr lang="en-GB" sz="3200" b="1" i="1" dirty="0" smtClean="0"/>
              <a:t> </a:t>
            </a:r>
            <a:r>
              <a:rPr lang="en-GB" sz="3200" b="1" i="1" dirty="0" smtClean="0"/>
              <a:t>4</a:t>
            </a:r>
            <a:endParaRPr lang="en-GB" sz="3200" b="1" i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/>
              <p:cNvSpPr/>
              <p:nvPr/>
            </p:nvSpPr>
            <p:spPr>
              <a:xfrm>
                <a:off x="9104558" y="299648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4558" y="2996484"/>
                <a:ext cx="670777" cy="865029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/>
              <p:cNvSpPr/>
              <p:nvPr/>
            </p:nvSpPr>
            <p:spPr>
              <a:xfrm>
                <a:off x="3980107" y="2996485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107" y="2996485"/>
                <a:ext cx="670777" cy="865029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/>
              <p:cNvSpPr/>
              <p:nvPr/>
            </p:nvSpPr>
            <p:spPr>
              <a:xfrm>
                <a:off x="8292921" y="4430330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2921" y="4430330"/>
                <a:ext cx="670777" cy="865029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/>
              <p:cNvSpPr/>
              <p:nvPr/>
            </p:nvSpPr>
            <p:spPr>
              <a:xfrm>
                <a:off x="3282560" y="4430330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2560" y="4430330"/>
                <a:ext cx="670777" cy="865029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tangle 42"/>
              <p:cNvSpPr/>
              <p:nvPr/>
            </p:nvSpPr>
            <p:spPr>
              <a:xfrm>
                <a:off x="8267699" y="1548687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7699" y="1548687"/>
                <a:ext cx="670777" cy="865029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/>
              <p:cNvSpPr/>
              <p:nvPr/>
            </p:nvSpPr>
            <p:spPr>
              <a:xfrm>
                <a:off x="3282559" y="1556189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2559" y="1556189"/>
                <a:ext cx="670777" cy="865029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3190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6606862" y="1751525"/>
            <a:ext cx="2659485" cy="11075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3"/>
            <a:endCxn id="37" idx="1"/>
          </p:cNvCxnSpPr>
          <p:nvPr/>
        </p:nvCxnSpPr>
        <p:spPr>
          <a:xfrm flipV="1">
            <a:off x="6593983" y="3432220"/>
            <a:ext cx="4018211" cy="128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06862" y="4018207"/>
            <a:ext cx="2659485" cy="11075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2910622" y="1738642"/>
            <a:ext cx="2588659" cy="11204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910622" y="4031086"/>
            <a:ext cx="2575778" cy="10947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8" idx="3"/>
            <a:endCxn id="4" idx="1"/>
          </p:cNvCxnSpPr>
          <p:nvPr/>
        </p:nvCxnSpPr>
        <p:spPr>
          <a:xfrm>
            <a:off x="1519704" y="3445098"/>
            <a:ext cx="3979573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9266347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6347" y="566670"/>
                <a:ext cx="1094706" cy="11719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1815919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919" y="566670"/>
                <a:ext cx="1094706" cy="11719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1815919" y="5125788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919" y="5125788"/>
                <a:ext cx="1094706" cy="11719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9266347" y="5125787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6347" y="5125787"/>
                <a:ext cx="1094706" cy="11719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10612194" y="2846232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2194" y="2846232"/>
                <a:ext cx="1094706" cy="11719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424998" y="285911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98" y="2859110"/>
                <a:ext cx="1094706" cy="11719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7069424" y="198227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1982273"/>
                <a:ext cx="670777" cy="8650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/>
              <p:cNvSpPr/>
              <p:nvPr/>
            </p:nvSpPr>
            <p:spPr>
              <a:xfrm>
                <a:off x="7596923" y="299970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923" y="2999703"/>
                <a:ext cx="670777" cy="86502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7069424" y="4028937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4028937"/>
                <a:ext cx="670777" cy="86502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>
                <a:off x="4409939" y="198227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939" y="1982273"/>
                <a:ext cx="670777" cy="86502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/>
              <p:cNvSpPr/>
              <p:nvPr/>
            </p:nvSpPr>
            <p:spPr>
              <a:xfrm>
                <a:off x="2373327" y="299648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3327" y="2996484"/>
                <a:ext cx="670777" cy="86502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/>
              <p:cNvSpPr/>
              <p:nvPr/>
            </p:nvSpPr>
            <p:spPr>
              <a:xfrm>
                <a:off x="4428176" y="4052546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6" y="4052546"/>
                <a:ext cx="670777" cy="865029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714814" y="238578"/>
            <a:ext cx="4663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 smtClean="0"/>
              <a:t>Fraction </a:t>
            </a:r>
            <a:r>
              <a:rPr lang="en-GB" sz="3200" b="1" i="1" dirty="0" smtClean="0"/>
              <a:t>Spider</a:t>
            </a:r>
            <a:r>
              <a:rPr lang="en-GB" sz="3200" b="1" i="1" dirty="0" smtClean="0"/>
              <a:t> </a:t>
            </a:r>
            <a:r>
              <a:rPr lang="en-GB" sz="3200" b="1" i="1" dirty="0"/>
              <a:t>4</a:t>
            </a:r>
            <a:r>
              <a:rPr lang="en-GB" sz="3200" b="1" i="1" dirty="0" smtClean="0"/>
              <a:t> Answers</a:t>
            </a:r>
          </a:p>
          <a:p>
            <a:pPr algn="ctr"/>
            <a:r>
              <a:rPr lang="en-GB" sz="3200" b="1" i="1" dirty="0" smtClean="0"/>
              <a:t>(If fractions are equal)</a:t>
            </a:r>
            <a:endParaRPr lang="en-GB" sz="3200" b="1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/>
              <p:cNvSpPr/>
              <p:nvPr/>
            </p:nvSpPr>
            <p:spPr>
              <a:xfrm>
                <a:off x="9104558" y="299648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4558" y="2996484"/>
                <a:ext cx="670777" cy="865029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/>
              <p:cNvSpPr/>
              <p:nvPr/>
            </p:nvSpPr>
            <p:spPr>
              <a:xfrm>
                <a:off x="3980107" y="2996485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107" y="2996485"/>
                <a:ext cx="670777" cy="865029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/>
              <p:cNvSpPr/>
              <p:nvPr/>
            </p:nvSpPr>
            <p:spPr>
              <a:xfrm>
                <a:off x="8292921" y="4430330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2921" y="4430330"/>
                <a:ext cx="670777" cy="865029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/>
              <p:cNvSpPr/>
              <p:nvPr/>
            </p:nvSpPr>
            <p:spPr>
              <a:xfrm>
                <a:off x="3282560" y="4430330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2560" y="4430330"/>
                <a:ext cx="670777" cy="865029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tangle 42"/>
              <p:cNvSpPr/>
              <p:nvPr/>
            </p:nvSpPr>
            <p:spPr>
              <a:xfrm>
                <a:off x="8267699" y="1548687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7699" y="1548687"/>
                <a:ext cx="670777" cy="865029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/>
              <p:cNvSpPr/>
              <p:nvPr/>
            </p:nvSpPr>
            <p:spPr>
              <a:xfrm>
                <a:off x="3282559" y="1556189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2559" y="1556189"/>
                <a:ext cx="670777" cy="865029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4388745" y="5301742"/>
            <a:ext cx="33222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/>
              <a:t>F</a:t>
            </a:r>
            <a:r>
              <a:rPr lang="en-GB" sz="3200" b="1" i="1" dirty="0" smtClean="0"/>
              <a:t>ractions don’t have to be equal</a:t>
            </a:r>
            <a:endParaRPr lang="en-GB" sz="3200" b="1" i="1" dirty="0"/>
          </a:p>
        </p:txBody>
      </p:sp>
    </p:spTree>
    <p:extLst>
      <p:ext uri="{BB962C8B-B14F-4D97-AF65-F5344CB8AC3E}">
        <p14:creationId xmlns:p14="http://schemas.microsoft.com/office/powerpoint/2010/main" val="3263767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859111"/>
                <a:ext cx="1094706" cy="11719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6606862" y="1738645"/>
            <a:ext cx="1448873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3"/>
            <a:endCxn id="37" idx="1"/>
          </p:cNvCxnSpPr>
          <p:nvPr/>
        </p:nvCxnSpPr>
        <p:spPr>
          <a:xfrm flipV="1">
            <a:off x="6593983" y="3432220"/>
            <a:ext cx="2137896" cy="128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06862" y="4018207"/>
            <a:ext cx="1448873" cy="11204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005328" y="1738645"/>
            <a:ext cx="1493951" cy="11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005328" y="4031086"/>
            <a:ext cx="1481071" cy="10947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8" idx="3"/>
            <a:endCxn id="4" idx="1"/>
          </p:cNvCxnSpPr>
          <p:nvPr/>
        </p:nvCxnSpPr>
        <p:spPr>
          <a:xfrm>
            <a:off x="3400020" y="3445098"/>
            <a:ext cx="20992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0"/>
            <a:endCxn id="29" idx="2"/>
          </p:cNvCxnSpPr>
          <p:nvPr/>
        </p:nvCxnSpPr>
        <p:spPr>
          <a:xfrm flipV="1">
            <a:off x="6046630" y="1378036"/>
            <a:ext cx="0" cy="14810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2"/>
            <a:endCxn id="30" idx="0"/>
          </p:cNvCxnSpPr>
          <p:nvPr/>
        </p:nvCxnSpPr>
        <p:spPr>
          <a:xfrm>
            <a:off x="6046630" y="4031086"/>
            <a:ext cx="0" cy="1493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206061"/>
                <a:ext cx="1094706" cy="11719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277" y="5525033"/>
                <a:ext cx="1094706" cy="11719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8055735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735" y="566670"/>
                <a:ext cx="1094706" cy="11719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2910622" y="56667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22" y="566670"/>
                <a:ext cx="1094706" cy="11719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910622" y="5125793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22" y="5125793"/>
                <a:ext cx="1094706" cy="11719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8055735" y="5125794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735" y="5125794"/>
                <a:ext cx="1094706" cy="11719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1879" y="2846232"/>
                <a:ext cx="1094706" cy="11719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314" y="2859110"/>
                <a:ext cx="1094706" cy="11719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5698362" y="164742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362" y="1647424"/>
                <a:ext cx="670777" cy="86502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1866363"/>
                <a:ext cx="670777" cy="86502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352760" y="299970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760" y="2999704"/>
                <a:ext cx="670777" cy="86502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24" y="4260760"/>
                <a:ext cx="670777" cy="86502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5698361" y="4377744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361" y="4377744"/>
                <a:ext cx="670777" cy="8650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7" y="1866363"/>
                <a:ext cx="670777" cy="86502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4081525" y="2999703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1525" y="2999703"/>
                <a:ext cx="670777" cy="86502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176" y="4260759"/>
                <a:ext cx="670777" cy="86502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37" y="206061"/>
            <a:ext cx="25757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 smtClean="0"/>
              <a:t>Fraction Spider - Blank</a:t>
            </a:r>
            <a:endParaRPr lang="en-GB" sz="3200" b="1" i="1" dirty="0"/>
          </a:p>
        </p:txBody>
      </p:sp>
    </p:spTree>
    <p:extLst>
      <p:ext uri="{BB962C8B-B14F-4D97-AF65-F5344CB8AC3E}">
        <p14:creationId xmlns:p14="http://schemas.microsoft.com/office/powerpoint/2010/main" val="4095843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261</Words>
  <Application>Microsoft Office PowerPoint</Application>
  <PresentationFormat>Widescreen</PresentationFormat>
  <Paragraphs>168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Lutwyche</dc:creator>
  <cp:lastModifiedBy>Louise Lutwyche</cp:lastModifiedBy>
  <cp:revision>15</cp:revision>
  <dcterms:created xsi:type="dcterms:W3CDTF">2016-09-18T14:55:11Z</dcterms:created>
  <dcterms:modified xsi:type="dcterms:W3CDTF">2016-09-18T17:02:29Z</dcterms:modified>
</cp:coreProperties>
</file>