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27" autoAdjust="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93C5-A7AA-4F9C-9321-7804CC44E894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AA37-5910-444F-80B3-BCDA3469F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71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40DF-D931-48D1-9C66-5268A2E1CF8F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9C40-88FE-47C9-956E-7B2CA5F2B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5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in ascending order: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, 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1163011"/>
              </a:xfrm>
              <a:prstGeom prst="rect">
                <a:avLst/>
              </a:prstGeom>
              <a:blipFill>
                <a:blip r:embed="rId2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in ascending order: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3011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8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4080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135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4080348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9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4065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456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4065344"/>
              </a:xfrm>
              <a:prstGeom prst="rect">
                <a:avLst/>
              </a:prstGeom>
              <a:blipFill>
                <a:blip r:embed="rId2"/>
                <a:stretch>
                  <a:fillRect l="-2000" t="-11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184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9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370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3701141"/>
              </a:xfrm>
              <a:prstGeom prst="rect">
                <a:avLst/>
              </a:prstGeom>
              <a:blipFill>
                <a:blip r:embed="rId2"/>
                <a:stretch>
                  <a:fillRect l="-2000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27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370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3701141"/>
              </a:xfrm>
              <a:prstGeom prst="rect">
                <a:avLst/>
              </a:prstGeom>
              <a:blipFill>
                <a:blip r:embed="rId2"/>
                <a:stretch>
                  <a:fillRect l="-2000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0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80AB5A-1DE8-4BA7-8195-76618A7ED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9AA8FE-AB02-4CC6-8A05-183B543762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B0542-8492-4649-9D9B-D5637248523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4479</TotalTime>
  <Words>225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305</cp:revision>
  <dcterms:created xsi:type="dcterms:W3CDTF">2020-05-18T02:11:06Z</dcterms:created>
  <dcterms:modified xsi:type="dcterms:W3CDTF">2022-06-03T08:51:26Z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