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727" autoAdjust="0"/>
  </p:normalViewPr>
  <p:slideViewPr>
    <p:cSldViewPr snapToGrid="0">
      <p:cViewPr varScale="1">
        <p:scale>
          <a:sx n="115" d="100"/>
          <a:sy n="115" d="100"/>
        </p:scale>
        <p:origin x="14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093C5-A7AA-4F9C-9321-7804CC44E894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AAA37-5910-444F-80B3-BCDA3469F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171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C40DF-D931-48D1-9C66-5268A2E1CF8F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A9C40-88FE-47C9-956E-7B2CA5F2B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35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65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1163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Write in ascending order: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 , 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 ,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 ,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1163011"/>
              </a:xfrm>
              <a:prstGeom prst="rect">
                <a:avLst/>
              </a:prstGeom>
              <a:blipFill>
                <a:blip r:embed="rId2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3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Write in ascending order: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 ,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 ,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3011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8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4080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135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4080348"/>
              </a:xfrm>
              <a:prstGeom prst="rect">
                <a:avLst/>
              </a:prstGeom>
              <a:blipFill>
                <a:blip r:embed="rId2"/>
                <a:stretch>
                  <a:fillRect l="-2000" t="-1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108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98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4065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324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456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4065344"/>
              </a:xfrm>
              <a:prstGeom prst="rect">
                <a:avLst/>
              </a:prstGeom>
              <a:blipFill>
                <a:blip r:embed="rId2"/>
                <a:stretch>
                  <a:fillRect l="-2000" t="-11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184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276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990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370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3701141"/>
              </a:xfrm>
              <a:prstGeom prst="rect">
                <a:avLst/>
              </a:prstGeom>
              <a:blipFill>
                <a:blip r:embed="rId2"/>
                <a:stretch>
                  <a:fillRect l="-2000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27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370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3701141"/>
              </a:xfrm>
              <a:prstGeom prst="rect">
                <a:avLst/>
              </a:prstGeom>
              <a:blipFill>
                <a:blip r:embed="rId2"/>
                <a:stretch>
                  <a:fillRect l="-2000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5509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00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80AB5A-1DE8-4BA7-8195-76618A7ED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9AA8FE-AB02-4CC6-8A05-183B543762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DB0542-8492-4649-9D9B-D5637248523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4479</TotalTime>
  <Words>225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305</cp:revision>
  <dcterms:created xsi:type="dcterms:W3CDTF">2020-05-18T02:11:06Z</dcterms:created>
  <dcterms:modified xsi:type="dcterms:W3CDTF">2022-06-03T08:51:26Z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