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727" autoAdjust="0"/>
  </p:normalViewPr>
  <p:slideViewPr>
    <p:cSldViewPr snapToGrid="0">
      <p:cViewPr varScale="1">
        <p:scale>
          <a:sx n="115" d="100"/>
          <a:sy n="115" d="100"/>
        </p:scale>
        <p:origin x="149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093C5-A7AA-4F9C-9321-7804CC44E894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AAA37-5910-444F-80B3-BCDA3469F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171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C40DF-D931-48D1-9C66-5268A2E1CF8F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A9C40-88FE-47C9-956E-7B2CA5F2B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359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95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42.png"/><Relationship Id="rId2" Type="http://schemas.openxmlformats.org/officeDocument/2006/relationships/image" Target="../media/image18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5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72.png"/><Relationship Id="rId2" Type="http://schemas.openxmlformats.org/officeDocument/2006/relationships/image" Target="../media/image18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8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1" y="463897"/>
                <a:ext cx="4572000" cy="4756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Convert to a mixed number: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63897"/>
                <a:ext cx="4572000" cy="4756751"/>
              </a:xfrm>
              <a:prstGeom prst="rect">
                <a:avLst/>
              </a:prstGeom>
              <a:blipFill>
                <a:blip r:embed="rId2"/>
                <a:stretch>
                  <a:fillRect l="-2000" t="-1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54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Convert to a mixed number: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54227"/>
              </a:xfrm>
              <a:prstGeom prst="rect">
                <a:avLst/>
              </a:prstGeom>
              <a:blipFill>
                <a:blip r:embed="rId3"/>
                <a:stretch>
                  <a:fillRect l="-2000" t="-4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31373"/>
                <a:ext cx="4572001" cy="7848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31373"/>
                <a:ext cx="4572001" cy="7848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181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1" y="463897"/>
                <a:ext cx="4572000" cy="47568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Convert to a mixed number: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29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63897"/>
                <a:ext cx="4572000" cy="4756815"/>
              </a:xfrm>
              <a:prstGeom prst="rect">
                <a:avLst/>
              </a:prstGeom>
              <a:blipFill>
                <a:blip r:embed="rId2"/>
                <a:stretch>
                  <a:fillRect l="-2000" t="-1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0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Convert to a mixed number: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0639"/>
              </a:xfrm>
              <a:prstGeom prst="rect">
                <a:avLst/>
              </a:prstGeom>
              <a:blipFill>
                <a:blip r:embed="rId3"/>
                <a:stretch>
                  <a:fillRect l="-2000" t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31373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31373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444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80AB5A-1DE8-4BA7-8195-76618A7ED7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9AA8FE-AB02-4CC6-8A05-183B543762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DB0542-8492-4649-9D9B-D5637248523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4483</TotalTime>
  <Words>84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Cambria Math</vt:lpstr>
      <vt:lpstr>Candara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306</cp:revision>
  <dcterms:created xsi:type="dcterms:W3CDTF">2020-05-18T02:11:06Z</dcterms:created>
  <dcterms:modified xsi:type="dcterms:W3CDTF">2022-06-03T08:54:49Z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