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20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73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7f0a98c6-3f54-49ae-830e-86ac516a83f6" providerId="ADAL" clId="{0931B8FF-8895-FB4D-9C61-ACED473E0931}"/>
    <pc:docChg chg="modSld">
      <pc:chgData name="Mr G Westwater (Staff)" userId="7f0a98c6-3f54-49ae-830e-86ac516a83f6" providerId="ADAL" clId="{0931B8FF-8895-FB4D-9C61-ACED473E0931}" dt="2020-09-06T22:51:58.859" v="9" actId="20577"/>
      <pc:docMkLst>
        <pc:docMk/>
      </pc:docMkLst>
      <pc:sldChg chg="modSp">
        <pc:chgData name="Mr G Westwater (Staff)" userId="7f0a98c6-3f54-49ae-830e-86ac516a83f6" providerId="ADAL" clId="{0931B8FF-8895-FB4D-9C61-ACED473E0931}" dt="2020-09-06T22:51:58.859" v="9" actId="20577"/>
        <pc:sldMkLst>
          <pc:docMk/>
          <pc:sldMk cId="0" sldId="256"/>
        </pc:sldMkLst>
        <pc:spChg chg="mod">
          <ac:chgData name="Mr G Westwater (Staff)" userId="7f0a98c6-3f54-49ae-830e-86ac516a83f6" providerId="ADAL" clId="{0931B8FF-8895-FB4D-9C61-ACED473E0931}" dt="2020-09-06T22:51:58.859" v="9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907704" y="1844888"/>
            <a:ext cx="1440160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35496" y="44624"/>
            <a:ext cx="2304256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 Old </a:t>
            </a:r>
            <a:r>
              <a:rPr lang="en-GB" sz="2000" b="1" dirty="0">
                <a:latin typeface="Comic Sans MS" panose="030F0702030302020204" pitchFamily="66" charset="0"/>
              </a:rPr>
              <a:t>Spec Q’s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2155" y="438699"/>
            <a:ext cx="3079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t-Formulae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652120" y="1844824"/>
            <a:ext cx="1440160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2492960"/>
            <a:ext cx="1440160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907704" y="3141032"/>
            <a:ext cx="1440160" cy="57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652120" y="2492960"/>
            <a:ext cx="1440160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2019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6237312"/>
            <a:ext cx="151216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Weierstrauss</a:t>
            </a:r>
            <a:r>
              <a:rPr lang="en-GB" b="1" dirty="0" smtClean="0"/>
              <a:t> Substitution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457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58114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2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02482"/>
            <a:ext cx="7056784" cy="35228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576" y="3002482"/>
            <a:ext cx="7056784" cy="35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624"/>
            <a:ext cx="7056784" cy="2916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44624"/>
            <a:ext cx="7056784" cy="59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55576" y="644302"/>
            <a:ext cx="7056784" cy="120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55576" y="1844824"/>
            <a:ext cx="7056784" cy="113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8445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1" y="1817440"/>
            <a:ext cx="8640957" cy="21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 (ii) Alternative </a:t>
            </a:r>
            <a:r>
              <a:rPr lang="en-GB" sz="2800" b="1" dirty="0" smtClean="0"/>
              <a:t>2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51521" y="504056"/>
            <a:ext cx="8640957" cy="131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Alternative 1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51521" y="3933056"/>
            <a:ext cx="8640957" cy="146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 (ii) Alternative </a:t>
            </a:r>
            <a:r>
              <a:rPr lang="en-GB" sz="2800" b="1" dirty="0" smtClean="0"/>
              <a:t>3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0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5003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1268760"/>
            <a:ext cx="849694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9" y="2924944"/>
            <a:ext cx="8496942" cy="265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(SF)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9" y="525066"/>
            <a:ext cx="8496942" cy="74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6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4664"/>
            <a:ext cx="8496940" cy="5423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3529" y="392946"/>
            <a:ext cx="8496942" cy="5435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548680"/>
            <a:ext cx="8496940" cy="5033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3529" y="525066"/>
            <a:ext cx="8496942" cy="477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9" y="1002338"/>
            <a:ext cx="8496942" cy="213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9" y="3140968"/>
            <a:ext cx="8496941" cy="244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82" y="269928"/>
            <a:ext cx="7838514" cy="6318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197767" y="269928"/>
            <a:ext cx="7838729" cy="6318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3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56512"/>
            <a:ext cx="5760640" cy="2356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118878"/>
            <a:ext cx="5760640" cy="2030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5187"/>
            <a:ext cx="2880318" cy="1051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4" y="579344"/>
            <a:ext cx="610598" cy="185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088" y="2636912"/>
            <a:ext cx="3902532" cy="18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37" y="3594381"/>
            <a:ext cx="589384" cy="194659"/>
          </a:xfrm>
          <a:prstGeom prst="rect">
            <a:avLst/>
          </a:prstGeom>
        </p:spPr>
      </p:pic>
      <p:pic>
        <p:nvPicPr>
          <p:cNvPr id="13" name="Picture 11" descr="Back Icon - back, go back, green, previous, return, hand draw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1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632848" cy="5689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0648"/>
            <a:ext cx="7632848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4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6" y="476672"/>
            <a:ext cx="7905968" cy="5218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016" y="476672"/>
            <a:ext cx="7905968" cy="524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7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80728"/>
            <a:ext cx="8640958" cy="35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697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640960" cy="1498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04664"/>
            <a:ext cx="8640960" cy="67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1196752"/>
            <a:ext cx="8640960" cy="1498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852936"/>
            <a:ext cx="8640960" cy="28945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2852936"/>
            <a:ext cx="8640960" cy="169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51520" y="4549676"/>
            <a:ext cx="8640960" cy="11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notes</a:t>
            </a:r>
            <a:endParaRPr lang="en-GB" sz="2800" b="1" dirty="0"/>
          </a:p>
        </p:txBody>
      </p:sp>
      <p:pic>
        <p:nvPicPr>
          <p:cNvPr id="17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4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4262"/>
            <a:ext cx="7632848" cy="5838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04262"/>
            <a:ext cx="7632848" cy="583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9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05790"/>
            <a:ext cx="8352928" cy="3487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770458"/>
            <a:ext cx="8352928" cy="3522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4838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76672"/>
            <a:ext cx="8352928" cy="4838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92696"/>
            <a:ext cx="8352926" cy="4525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692696"/>
            <a:ext cx="8352926" cy="4549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1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836712"/>
            <a:ext cx="8640958" cy="377047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3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4997"/>
            <a:ext cx="7488832" cy="6368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769" y="244997"/>
            <a:ext cx="7478688" cy="636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649" y="5805265"/>
            <a:ext cx="1443407" cy="959866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3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056784" cy="4914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9" y="476672"/>
            <a:ext cx="7056784" cy="4914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649" y="5805265"/>
            <a:ext cx="1443407" cy="959866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1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5897"/>
            <a:ext cx="6748462" cy="6586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7" y="135897"/>
            <a:ext cx="6748462" cy="658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5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6" y="476672"/>
            <a:ext cx="7905968" cy="5691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016" y="476672"/>
            <a:ext cx="7905967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015" y="2996952"/>
            <a:ext cx="7905968" cy="317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4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4" y="1412776"/>
            <a:ext cx="7905972" cy="3078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016" y="1412776"/>
            <a:ext cx="790596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015" y="3212976"/>
            <a:ext cx="7905968" cy="127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764704"/>
            <a:ext cx="8496942" cy="381434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9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2126"/>
            <a:ext cx="8496944" cy="5711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69332"/>
            <a:ext cx="8496944" cy="277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3145902"/>
            <a:ext cx="8496944" cy="2947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8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44" y="3742942"/>
            <a:ext cx="7838512" cy="22063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7944" y="3742942"/>
            <a:ext cx="7838512" cy="2206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76672"/>
            <a:ext cx="8640958" cy="3164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476672"/>
            <a:ext cx="8640957" cy="316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7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78266"/>
            <a:ext cx="8496942" cy="3230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1278266"/>
            <a:ext cx="8496942" cy="3230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25517"/>
            <a:ext cx="1335126" cy="887859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147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476672"/>
            <a:ext cx="8640960" cy="5147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2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3FE9F-4CEF-499E-9516-9D050C138DD9}">
  <ds:schemaRefs>
    <ds:schemaRef ds:uri="http://purl.org/dc/terms/"/>
    <ds:schemaRef ds:uri="78db98b4-7c56-4667-9532-fea666d1eda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0eee050-7eda-4a68-8825-514e694f5f0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DE183F-4873-4E4C-BEA9-2D1E9A641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797AA-8028-44F2-A37B-8318C6EC9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10944</TotalTime>
  <Words>157</Words>
  <Application>Microsoft Office PowerPoint</Application>
  <PresentationFormat>On-screen Show (4:3)</PresentationFormat>
  <Paragraphs>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1037</cp:revision>
  <dcterms:created xsi:type="dcterms:W3CDTF">2014-02-21T20:01:10Z</dcterms:created>
  <dcterms:modified xsi:type="dcterms:W3CDTF">2022-01-01T11:06:04Z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