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256" r:id="rId37"/>
    <p:sldId id="257" r:id="rId38"/>
    <p:sldId id="258" r:id="rId39"/>
    <p:sldId id="259" r:id="rId40"/>
    <p:sldId id="260" r:id="rId41"/>
    <p:sldId id="261" r:id="rId42"/>
    <p:sldId id="262" r:id="rId43"/>
    <p:sldId id="263" r:id="rId44"/>
    <p:sldId id="264" r:id="rId45"/>
    <p:sldId id="265" r:id="rId46"/>
    <p:sldId id="266" r:id="rId47"/>
    <p:sldId id="267" r:id="rId48"/>
    <p:sldId id="268" r:id="rId49"/>
    <p:sldId id="269" r:id="rId50"/>
    <p:sldId id="270" r:id="rId51"/>
    <p:sldId id="271" r:id="rId52"/>
    <p:sldId id="272" r:id="rId53"/>
    <p:sldId id="273" r:id="rId54"/>
    <p:sldId id="274" r:id="rId55"/>
    <p:sldId id="275" r:id="rId56"/>
    <p:sldId id="276" r:id="rId57"/>
    <p:sldId id="277" r:id="rId58"/>
    <p:sldId id="278" r:id="rId59"/>
    <p:sldId id="279" r:id="rId60"/>
    <p:sldId id="280" r:id="rId61"/>
    <p:sldId id="281" r:id="rId62"/>
    <p:sldId id="282" r:id="rId63"/>
    <p:sldId id="283" r:id="rId64"/>
    <p:sldId id="284" r:id="rId65"/>
    <p:sldId id="285" r:id="rId66"/>
    <p:sldId id="286" r:id="rId67"/>
    <p:sldId id="287" r:id="rId68"/>
    <p:sldId id="288" r:id="rId69"/>
    <p:sldId id="289" r:id="rId70"/>
    <p:sldId id="290" r:id="rId71"/>
    <p:sldId id="291" r:id="rId72"/>
    <p:sldId id="292" r:id="rId73"/>
    <p:sldId id="293" r:id="rId74"/>
    <p:sldId id="294" r:id="rId75"/>
    <p:sldId id="295" r:id="rId76"/>
    <p:sldId id="296" r:id="rId77"/>
    <p:sldId id="297" r:id="rId78"/>
    <p:sldId id="298" r:id="rId79"/>
    <p:sldId id="299" r:id="rId80"/>
    <p:sldId id="300" r:id="rId81"/>
    <p:sldId id="301" r:id="rId82"/>
    <p:sldId id="302" r:id="rId83"/>
    <p:sldId id="303" r:id="rId84"/>
    <p:sldId id="304" r:id="rId85"/>
    <p:sldId id="305" r:id="rId86"/>
    <p:sldId id="306" r:id="rId87"/>
    <p:sldId id="307" r:id="rId88"/>
    <p:sldId id="308" r:id="rId89"/>
    <p:sldId id="309" r:id="rId90"/>
    <p:sldId id="310" r:id="rId91"/>
    <p:sldId id="311" r:id="rId92"/>
    <p:sldId id="312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8" autoAdjust="0"/>
    <p:restoredTop sz="96433" autoAdjust="0"/>
  </p:normalViewPr>
  <p:slideViewPr>
    <p:cSldViewPr>
      <p:cViewPr varScale="1">
        <p:scale>
          <a:sx n="115" d="100"/>
          <a:sy n="115" d="100"/>
        </p:scale>
        <p:origin x="171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733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G Westwater (Staff)" userId="7f0a98c6-3f54-49ae-830e-86ac516a83f6" providerId="ADAL" clId="{0931B8FF-8895-FB4D-9C61-ACED473E0931}"/>
    <pc:docChg chg="modSld">
      <pc:chgData name="Mr G Westwater (Staff)" userId="7f0a98c6-3f54-49ae-830e-86ac516a83f6" providerId="ADAL" clId="{0931B8FF-8895-FB4D-9C61-ACED473E0931}" dt="2020-09-06T22:51:58.859" v="9" actId="20577"/>
      <pc:docMkLst>
        <pc:docMk/>
      </pc:docMkLst>
      <pc:sldChg chg="modSp">
        <pc:chgData name="Mr G Westwater (Staff)" userId="7f0a98c6-3f54-49ae-830e-86ac516a83f6" providerId="ADAL" clId="{0931B8FF-8895-FB4D-9C61-ACED473E0931}" dt="2020-09-06T22:51:58.859" v="9" actId="20577"/>
        <pc:sldMkLst>
          <pc:docMk/>
          <pc:sldMk cId="0" sldId="256"/>
        </pc:sldMkLst>
        <pc:spChg chg="mod">
          <ac:chgData name="Mr G Westwater (Staff)" userId="7f0a98c6-3f54-49ae-830e-86ac516a83f6" providerId="ADAL" clId="{0931B8FF-8895-FB4D-9C61-ACED473E0931}" dt="2020-09-06T22:51:58.859" v="9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28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3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62.xml"/><Relationship Id="rId18" Type="http://schemas.openxmlformats.org/officeDocument/2006/relationships/slide" Target="slide77.xml"/><Relationship Id="rId3" Type="http://schemas.openxmlformats.org/officeDocument/2006/relationships/slide" Target="slide1.xml"/><Relationship Id="rId7" Type="http://schemas.openxmlformats.org/officeDocument/2006/relationships/slide" Target="slide43.xml"/><Relationship Id="rId12" Type="http://schemas.openxmlformats.org/officeDocument/2006/relationships/slide" Target="slide60.xml"/><Relationship Id="rId17" Type="http://schemas.openxmlformats.org/officeDocument/2006/relationships/slide" Target="slide74.xml"/><Relationship Id="rId2" Type="http://schemas.openxmlformats.org/officeDocument/2006/relationships/slide" Target="slide34.xml"/><Relationship Id="rId16" Type="http://schemas.openxmlformats.org/officeDocument/2006/relationships/slide" Target="slide6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11" Type="http://schemas.openxmlformats.org/officeDocument/2006/relationships/slide" Target="slide56.xml"/><Relationship Id="rId5" Type="http://schemas.openxmlformats.org/officeDocument/2006/relationships/slide" Target="slide39.xml"/><Relationship Id="rId15" Type="http://schemas.openxmlformats.org/officeDocument/2006/relationships/slide" Target="slide67.xml"/><Relationship Id="rId10" Type="http://schemas.openxmlformats.org/officeDocument/2006/relationships/slide" Target="slide53.xml"/><Relationship Id="rId19" Type="http://schemas.openxmlformats.org/officeDocument/2006/relationships/slide" Target="slide81.xml"/><Relationship Id="rId4" Type="http://schemas.openxmlformats.org/officeDocument/2006/relationships/slide" Target="slide37.xml"/><Relationship Id="rId9" Type="http://schemas.openxmlformats.org/officeDocument/2006/relationships/slide" Target="slide50.xml"/><Relationship Id="rId14" Type="http://schemas.openxmlformats.org/officeDocument/2006/relationships/slide" Target="slide6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3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3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3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3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3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3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3.xml"/><Relationship Id="rId4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3.xml"/><Relationship Id="rId4" Type="http://schemas.openxmlformats.org/officeDocument/2006/relationships/image" Target="../media/image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3.xml"/><Relationship Id="rId4" Type="http://schemas.openxmlformats.org/officeDocument/2006/relationships/image" Target="../media/image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514532" y="493463"/>
            <a:ext cx="2258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Vectors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6" name="Rectangle 25">
            <a:hlinkClick r:id="rId2" action="ppaction://hlinksldjump"/>
          </p:cNvPr>
          <p:cNvSpPr>
            <a:spLocks/>
          </p:cNvSpPr>
          <p:nvPr/>
        </p:nvSpPr>
        <p:spPr>
          <a:xfrm>
            <a:off x="5976288" y="2132856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SAM</a:t>
            </a:r>
          </a:p>
        </p:txBody>
      </p:sp>
      <p:sp>
        <p:nvSpPr>
          <p:cNvPr id="9" name="Rectangle 8">
            <a:hlinkClick r:id="rId3" action="ppaction://hlinksldjump"/>
          </p:cNvPr>
          <p:cNvSpPr>
            <a:spLocks/>
          </p:cNvSpPr>
          <p:nvPr/>
        </p:nvSpPr>
        <p:spPr>
          <a:xfrm>
            <a:off x="1943840" y="2744984"/>
            <a:ext cx="1188000" cy="540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2018</a:t>
            </a:r>
          </a:p>
        </p:txBody>
      </p:sp>
      <p:sp>
        <p:nvSpPr>
          <p:cNvPr id="13" name="Rectangle 12">
            <a:hlinkClick r:id="rId4" action="ppaction://hlinksldjump"/>
          </p:cNvPr>
          <p:cNvSpPr>
            <a:spLocks/>
          </p:cNvSpPr>
          <p:nvPr/>
        </p:nvSpPr>
        <p:spPr>
          <a:xfrm>
            <a:off x="1943840" y="2132976"/>
            <a:ext cx="1188000" cy="540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SAM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0254" y="44624"/>
            <a:ext cx="1935994" cy="471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Old Spec Q’s</a:t>
            </a:r>
          </a:p>
        </p:txBody>
      </p:sp>
      <p:sp>
        <p:nvSpPr>
          <p:cNvPr id="18" name="Rectangle 17">
            <a:hlinkClick r:id="rId6" action="ppaction://hlinksldjump"/>
          </p:cNvPr>
          <p:cNvSpPr>
            <a:spLocks/>
          </p:cNvSpPr>
          <p:nvPr/>
        </p:nvSpPr>
        <p:spPr>
          <a:xfrm>
            <a:off x="1943840" y="3356992"/>
            <a:ext cx="1188000" cy="540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2019</a:t>
            </a:r>
          </a:p>
        </p:txBody>
      </p:sp>
      <p:sp>
        <p:nvSpPr>
          <p:cNvPr id="21" name="Rectangle 20">
            <a:hlinkClick r:id="rId7" action="ppaction://hlinksldjump"/>
          </p:cNvPr>
          <p:cNvSpPr>
            <a:spLocks/>
          </p:cNvSpPr>
          <p:nvPr/>
        </p:nvSpPr>
        <p:spPr>
          <a:xfrm>
            <a:off x="5976288" y="2744984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16526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64704"/>
            <a:ext cx="8640958" cy="4283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764704"/>
            <a:ext cx="8640960" cy="4283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2018</a:t>
            </a:r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5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0960" cy="33648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1052737"/>
            <a:ext cx="8640960" cy="3364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2018</a:t>
            </a:r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703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4768"/>
            <a:ext cx="8496944" cy="5878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214768"/>
            <a:ext cx="8496944" cy="5878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2018</a:t>
            </a:r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566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640960" cy="28021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1268761"/>
            <a:ext cx="8640960" cy="280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2018</a:t>
            </a:r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249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4624"/>
            <a:ext cx="5904654" cy="1278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01" y="1314936"/>
            <a:ext cx="6172398" cy="54984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75656" y="44624"/>
            <a:ext cx="6182543" cy="676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31348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639626"/>
            <a:ext cx="8784974" cy="3525678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743" y="45268"/>
            <a:ext cx="4774920" cy="254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984" y="2315338"/>
            <a:ext cx="777428" cy="27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8064896" cy="39445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39552" y="980728"/>
            <a:ext cx="8064896" cy="394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70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196752"/>
            <a:ext cx="8064894" cy="337363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39552" y="1196752"/>
            <a:ext cx="8064896" cy="3373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0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352928" cy="430657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95536" y="692696"/>
            <a:ext cx="8352928" cy="430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1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98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620688"/>
            <a:ext cx="8352926" cy="463688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95537" y="620688"/>
            <a:ext cx="8352926" cy="4636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2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6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07034"/>
            <a:ext cx="7632848" cy="3758270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1" y="30213"/>
            <a:ext cx="3539788" cy="2327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1" y="1193845"/>
            <a:ext cx="694324" cy="21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399947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8" y="908720"/>
            <a:ext cx="8496944" cy="3999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956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401818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8" y="908720"/>
            <a:ext cx="8496944" cy="4018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17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32656"/>
            <a:ext cx="8352926" cy="54145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4365104"/>
            <a:ext cx="8352928" cy="1382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2 </a:t>
            </a:r>
            <a:r>
              <a:rPr lang="en-GB" sz="2800" b="1" dirty="0"/>
              <a:t>notes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1772816"/>
            <a:ext cx="835292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1 </a:t>
            </a:r>
            <a:r>
              <a:rPr lang="en-GB" sz="2800" b="1" dirty="0"/>
              <a:t>notes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536" y="332656"/>
            <a:ext cx="835292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3032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88552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1520" y="548680"/>
            <a:ext cx="8640960" cy="4885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12779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63794"/>
            <a:ext cx="8208912" cy="565749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270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784976" cy="57780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332656"/>
            <a:ext cx="8784974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3140968"/>
            <a:ext cx="8784974" cy="2969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0416" y="5949280"/>
            <a:ext cx="1299393" cy="864096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42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92696"/>
            <a:ext cx="8784974" cy="41284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648072"/>
            <a:ext cx="8784974" cy="198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2636912"/>
            <a:ext cx="8784974" cy="2184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949280"/>
            <a:ext cx="1299393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709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363"/>
            <a:ext cx="8424936" cy="56929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112363"/>
            <a:ext cx="8424936" cy="1156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560" y="1268760"/>
            <a:ext cx="842493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611560" y="2996952"/>
            <a:ext cx="8424936" cy="1558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611560" y="4554987"/>
            <a:ext cx="8424936" cy="1250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038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620688"/>
            <a:ext cx="8640958" cy="412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0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055" y="107790"/>
            <a:ext cx="5107890" cy="6642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8055" y="107790"/>
            <a:ext cx="5105804" cy="6633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012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4624"/>
            <a:ext cx="8280920" cy="61478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576" y="2790918"/>
            <a:ext cx="8280920" cy="34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755576" y="44623"/>
            <a:ext cx="8280920" cy="274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112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561930"/>
            <a:ext cx="8496942" cy="1096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14058"/>
            <a:ext cx="8496944" cy="3132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528" y="548680"/>
            <a:ext cx="8496944" cy="4298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242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496944" cy="31880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124744"/>
            <a:ext cx="8496944" cy="31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101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6632"/>
            <a:ext cx="7344816" cy="5018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7" y="5157192"/>
            <a:ext cx="7344814" cy="1199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15616" y="116632"/>
            <a:ext cx="7339882" cy="624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43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2" action="ppaction://hlinksldjump"/>
          </p:cNvPr>
          <p:cNvSpPr>
            <a:spLocks/>
          </p:cNvSpPr>
          <p:nvPr/>
        </p:nvSpPr>
        <p:spPr>
          <a:xfrm>
            <a:off x="683568" y="2132856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June </a:t>
            </a:r>
            <a:r>
              <a:rPr lang="en-GB" b="1" dirty="0" smtClean="0"/>
              <a:t>2002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77794" y="478008"/>
            <a:ext cx="4823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Comic Sans MS" pitchFamily="66" charset="0"/>
              </a:rPr>
              <a:t>Old Spec </a:t>
            </a:r>
            <a:r>
              <a:rPr lang="en-GB" sz="4400" dirty="0" smtClean="0">
                <a:latin typeface="Comic Sans MS" pitchFamily="66" charset="0"/>
              </a:rPr>
              <a:t>Vectors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60254" y="44624"/>
            <a:ext cx="1935994" cy="471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New Spec Q’s</a:t>
            </a:r>
          </a:p>
        </p:txBody>
      </p:sp>
      <p:sp>
        <p:nvSpPr>
          <p:cNvPr id="15" name="Rectangle 14">
            <a:hlinkClick r:id="rId4" action="ppaction://hlinksldjump"/>
          </p:cNvPr>
          <p:cNvSpPr>
            <a:spLocks/>
          </p:cNvSpPr>
          <p:nvPr/>
        </p:nvSpPr>
        <p:spPr>
          <a:xfrm>
            <a:off x="683568" y="2744984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2003</a:t>
            </a:r>
            <a:endParaRPr lang="en-GB" b="1" dirty="0"/>
          </a:p>
        </p:txBody>
      </p:sp>
      <p:sp>
        <p:nvSpPr>
          <p:cNvPr id="7" name="Rectangle 6">
            <a:hlinkClick r:id="rId5" action="ppaction://hlinksldjump"/>
          </p:cNvPr>
          <p:cNvSpPr>
            <a:spLocks/>
          </p:cNvSpPr>
          <p:nvPr/>
        </p:nvSpPr>
        <p:spPr>
          <a:xfrm>
            <a:off x="683568" y="3356992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June </a:t>
            </a:r>
            <a:r>
              <a:rPr lang="en-GB" b="1" dirty="0" smtClean="0"/>
              <a:t>2004</a:t>
            </a:r>
            <a:endParaRPr lang="en-GB" b="1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83568" y="1520848"/>
            <a:ext cx="4968552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P6/ Old FP3</a:t>
            </a:r>
            <a:endParaRPr lang="en-GB" b="1" dirty="0"/>
          </a:p>
        </p:txBody>
      </p:sp>
      <p:sp>
        <p:nvSpPr>
          <p:cNvPr id="9" name="Rectangle 8">
            <a:hlinkClick r:id="rId6" action="ppaction://hlinksldjump"/>
          </p:cNvPr>
          <p:cNvSpPr>
            <a:spLocks/>
          </p:cNvSpPr>
          <p:nvPr/>
        </p:nvSpPr>
        <p:spPr>
          <a:xfrm>
            <a:off x="1943840" y="2132856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June </a:t>
            </a:r>
            <a:r>
              <a:rPr lang="en-GB" b="1" dirty="0" smtClean="0"/>
              <a:t>2005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10" name="Rectangle 9">
            <a:hlinkClick r:id="rId7" action="ppaction://hlinksldjump"/>
          </p:cNvPr>
          <p:cNvSpPr>
            <a:spLocks/>
          </p:cNvSpPr>
          <p:nvPr/>
        </p:nvSpPr>
        <p:spPr>
          <a:xfrm>
            <a:off x="1943840" y="2744984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June </a:t>
            </a:r>
            <a:r>
              <a:rPr lang="en-GB" b="1" dirty="0" smtClean="0"/>
              <a:t>2005 (ii)</a:t>
            </a:r>
            <a:endParaRPr lang="en-GB" b="1" dirty="0"/>
          </a:p>
        </p:txBody>
      </p:sp>
      <p:sp>
        <p:nvSpPr>
          <p:cNvPr id="12" name="Rectangle 11">
            <a:hlinkClick r:id="rId8" action="ppaction://hlinksldjump"/>
          </p:cNvPr>
          <p:cNvSpPr>
            <a:spLocks/>
          </p:cNvSpPr>
          <p:nvPr/>
        </p:nvSpPr>
        <p:spPr>
          <a:xfrm>
            <a:off x="1943840" y="3356992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</a:t>
            </a:r>
            <a:endParaRPr lang="en-GB" b="1" dirty="0"/>
          </a:p>
        </p:txBody>
      </p:sp>
      <p:sp>
        <p:nvSpPr>
          <p:cNvPr id="16" name="Rectangle 15">
            <a:hlinkClick r:id="rId9" action="ppaction://hlinksldjump"/>
          </p:cNvPr>
          <p:cNvSpPr>
            <a:spLocks/>
          </p:cNvSpPr>
          <p:nvPr/>
        </p:nvSpPr>
        <p:spPr>
          <a:xfrm>
            <a:off x="3203848" y="2132856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</a:t>
            </a:r>
            <a:endParaRPr lang="en-GB" b="1" dirty="0"/>
          </a:p>
        </p:txBody>
      </p:sp>
      <p:sp>
        <p:nvSpPr>
          <p:cNvPr id="17" name="Rectangle 16">
            <a:hlinkClick r:id="rId10" action="ppaction://hlinksldjump"/>
          </p:cNvPr>
          <p:cNvSpPr>
            <a:spLocks/>
          </p:cNvSpPr>
          <p:nvPr/>
        </p:nvSpPr>
        <p:spPr>
          <a:xfrm>
            <a:off x="3203848" y="2744984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2007</a:t>
            </a:r>
            <a:endParaRPr lang="en-GB" b="1" dirty="0"/>
          </a:p>
        </p:txBody>
      </p:sp>
      <p:sp>
        <p:nvSpPr>
          <p:cNvPr id="18" name="Rectangle 17">
            <a:hlinkClick r:id="rId11" action="ppaction://hlinksldjump"/>
          </p:cNvPr>
          <p:cNvSpPr>
            <a:spLocks/>
          </p:cNvSpPr>
          <p:nvPr/>
        </p:nvSpPr>
        <p:spPr>
          <a:xfrm>
            <a:off x="3203848" y="3356992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2008</a:t>
            </a:r>
            <a:endParaRPr lang="en-GB" b="1" dirty="0"/>
          </a:p>
        </p:txBody>
      </p:sp>
      <p:sp>
        <p:nvSpPr>
          <p:cNvPr id="21" name="Rectangle 20">
            <a:hlinkClick r:id="rId12" action="ppaction://hlinksldjump"/>
          </p:cNvPr>
          <p:cNvSpPr>
            <a:spLocks/>
          </p:cNvSpPr>
          <p:nvPr/>
        </p:nvSpPr>
        <p:spPr>
          <a:xfrm>
            <a:off x="4464120" y="2132856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</a:t>
            </a:r>
            <a:endParaRPr lang="en-GB" b="1" dirty="0"/>
          </a:p>
        </p:txBody>
      </p:sp>
      <p:sp>
        <p:nvSpPr>
          <p:cNvPr id="22" name="Rectangle 21">
            <a:hlinkClick r:id="rId13" action="ppaction://hlinksldjump"/>
          </p:cNvPr>
          <p:cNvSpPr>
            <a:spLocks/>
          </p:cNvSpPr>
          <p:nvPr/>
        </p:nvSpPr>
        <p:spPr>
          <a:xfrm>
            <a:off x="4464120" y="2744864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  <a:endParaRPr lang="en-GB" b="1" dirty="0"/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5940152" y="1520848"/>
            <a:ext cx="2448272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FP3</a:t>
            </a:r>
            <a:endParaRPr lang="en-GB" b="1" dirty="0"/>
          </a:p>
        </p:txBody>
      </p:sp>
      <p:sp>
        <p:nvSpPr>
          <p:cNvPr id="24" name="Rectangle 23">
            <a:hlinkClick r:id="rId14" action="ppaction://hlinksldjump"/>
          </p:cNvPr>
          <p:cNvSpPr>
            <a:spLocks/>
          </p:cNvSpPr>
          <p:nvPr/>
        </p:nvSpPr>
        <p:spPr>
          <a:xfrm>
            <a:off x="5940152" y="2132856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</a:t>
            </a:r>
            <a:endParaRPr lang="en-GB" b="1" dirty="0"/>
          </a:p>
        </p:txBody>
      </p:sp>
      <p:sp>
        <p:nvSpPr>
          <p:cNvPr id="25" name="Rectangle 24">
            <a:hlinkClick r:id="rId15" action="ppaction://hlinksldjump"/>
          </p:cNvPr>
          <p:cNvSpPr>
            <a:spLocks/>
          </p:cNvSpPr>
          <p:nvPr/>
        </p:nvSpPr>
        <p:spPr>
          <a:xfrm>
            <a:off x="5940152" y="2744864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2011</a:t>
            </a:r>
            <a:endParaRPr lang="en-GB" b="1" dirty="0"/>
          </a:p>
        </p:txBody>
      </p:sp>
      <p:sp>
        <p:nvSpPr>
          <p:cNvPr id="26" name="Rectangle 25">
            <a:hlinkClick r:id="rId16" action="ppaction://hlinksldjump"/>
          </p:cNvPr>
          <p:cNvSpPr>
            <a:spLocks/>
          </p:cNvSpPr>
          <p:nvPr/>
        </p:nvSpPr>
        <p:spPr>
          <a:xfrm>
            <a:off x="5940152" y="3356992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</a:t>
            </a:r>
            <a:endParaRPr lang="en-GB" b="1" dirty="0"/>
          </a:p>
        </p:txBody>
      </p:sp>
      <p:sp>
        <p:nvSpPr>
          <p:cNvPr id="27" name="Rectangle 26">
            <a:hlinkClick r:id="rId17" action="ppaction://hlinksldjump"/>
          </p:cNvPr>
          <p:cNvSpPr>
            <a:spLocks/>
          </p:cNvSpPr>
          <p:nvPr/>
        </p:nvSpPr>
        <p:spPr>
          <a:xfrm>
            <a:off x="7200424" y="2132856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 (W)</a:t>
            </a:r>
            <a:endParaRPr lang="en-GB" b="1" dirty="0"/>
          </a:p>
        </p:txBody>
      </p:sp>
      <p:sp>
        <p:nvSpPr>
          <p:cNvPr id="28" name="Rectangle 27">
            <a:hlinkClick r:id="rId18" action="ppaction://hlinksldjump"/>
          </p:cNvPr>
          <p:cNvSpPr>
            <a:spLocks/>
          </p:cNvSpPr>
          <p:nvPr/>
        </p:nvSpPr>
        <p:spPr>
          <a:xfrm>
            <a:off x="7200424" y="2744984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</a:t>
            </a:r>
            <a:endParaRPr lang="en-GB" b="1" dirty="0"/>
          </a:p>
        </p:txBody>
      </p:sp>
      <p:sp>
        <p:nvSpPr>
          <p:cNvPr id="29" name="Rectangle 28">
            <a:hlinkClick r:id="rId19" action="ppaction://hlinksldjump"/>
          </p:cNvPr>
          <p:cNvSpPr>
            <a:spLocks/>
          </p:cNvSpPr>
          <p:nvPr/>
        </p:nvSpPr>
        <p:spPr>
          <a:xfrm>
            <a:off x="7200424" y="3356992"/>
            <a:ext cx="1188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160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32656"/>
            <a:ext cx="7200800" cy="5869814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June </a:t>
            </a:r>
            <a:r>
              <a:rPr lang="en-GB" dirty="0" smtClean="0"/>
              <a:t>2002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2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08720"/>
            <a:ext cx="8640958" cy="37808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908720"/>
            <a:ext cx="864096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June </a:t>
            </a:r>
            <a:r>
              <a:rPr lang="en-GB" dirty="0" smtClean="0"/>
              <a:t>2002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4005064"/>
            <a:ext cx="8640960" cy="684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05264"/>
            <a:ext cx="1435360" cy="9545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708920"/>
            <a:ext cx="86409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8986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52929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476672"/>
            <a:ext cx="864096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June </a:t>
            </a:r>
            <a:r>
              <a:rPr lang="en-GB" dirty="0" smtClean="0"/>
              <a:t>2002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3140968"/>
            <a:ext cx="8640960" cy="2628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51520" y="2420888"/>
            <a:ext cx="86409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9163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132856"/>
            <a:ext cx="8640960" cy="124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18199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1844824"/>
            <a:ext cx="8640960" cy="1819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99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June </a:t>
            </a:r>
            <a:r>
              <a:rPr lang="en-GB" dirty="0" smtClean="0"/>
              <a:t>2004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836712"/>
            <a:ext cx="8640960" cy="395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7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20688"/>
            <a:ext cx="8496942" cy="380148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620688"/>
            <a:ext cx="8496944" cy="3801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103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6689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1520" y="3284984"/>
            <a:ext cx="8640960" cy="2812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404664"/>
            <a:ext cx="864096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June </a:t>
            </a:r>
            <a:r>
              <a:rPr lang="en-GB" dirty="0" smtClean="0"/>
              <a:t>2004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0" y="2276872"/>
            <a:ext cx="86409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7264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June </a:t>
            </a:r>
            <a:r>
              <a:rPr lang="en-GB" dirty="0" smtClean="0"/>
              <a:t>2005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764704"/>
            <a:ext cx="8496944" cy="44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3715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1520" y="3275596"/>
            <a:ext cx="8640960" cy="2500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404664"/>
            <a:ext cx="86409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June </a:t>
            </a:r>
            <a:r>
              <a:rPr lang="en-GB" dirty="0" smtClean="0"/>
              <a:t>2005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0" y="2636912"/>
            <a:ext cx="86409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51520" y="1268760"/>
            <a:ext cx="864096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(ii)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411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99" y="332656"/>
            <a:ext cx="8269402" cy="5904656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June </a:t>
            </a:r>
            <a:r>
              <a:rPr lang="en-GB" dirty="0" smtClean="0"/>
              <a:t>2005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640960" cy="2946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1245146"/>
            <a:ext cx="8640960" cy="1126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0" y="2345740"/>
            <a:ext cx="8640960" cy="1312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3658210"/>
            <a:ext cx="8640960" cy="580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930870"/>
            <a:ext cx="1435360" cy="954514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174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496944" cy="4248472"/>
          </a:xfrm>
          <a:prstGeom prst="rect">
            <a:avLst/>
          </a:prstGeom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3528" y="836712"/>
            <a:ext cx="8496944" cy="424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930870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158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288249"/>
            <a:ext cx="5760640" cy="2281502"/>
          </a:xfrm>
          <a:prstGeom prst="rect">
            <a:avLst/>
          </a:prstGeom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91680" y="2288249"/>
            <a:ext cx="5760640" cy="2281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Alternative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00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620688"/>
            <a:ext cx="8496944" cy="487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221088"/>
            <a:ext cx="8640958" cy="20123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1520" y="4207324"/>
            <a:ext cx="8640959" cy="2026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04056"/>
            <a:ext cx="8640960" cy="37032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476672"/>
            <a:ext cx="8640960" cy="2520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2997540"/>
            <a:ext cx="8640960" cy="1209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0416" y="5930870"/>
            <a:ext cx="1435360" cy="954514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32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96752"/>
            <a:ext cx="8496942" cy="3274926"/>
          </a:xfrm>
          <a:prstGeom prst="rect">
            <a:avLst/>
          </a:prstGeom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3528" y="1196752"/>
            <a:ext cx="8496944" cy="3274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45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16018"/>
            <a:ext cx="7344816" cy="60212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9592" y="4437118"/>
            <a:ext cx="7344816" cy="1800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99592" y="216018"/>
            <a:ext cx="7344816" cy="422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3770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6672"/>
            <a:ext cx="8496944" cy="5368052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53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4664"/>
            <a:ext cx="8640958" cy="5280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392946"/>
            <a:ext cx="8640960" cy="1860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0" y="2253234"/>
            <a:ext cx="8640960" cy="898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3151872"/>
            <a:ext cx="8640960" cy="2533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877272"/>
            <a:ext cx="1435360" cy="954514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3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76672"/>
            <a:ext cx="8640958" cy="57761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2132856"/>
            <a:ext cx="8640958" cy="4143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1" y="476672"/>
            <a:ext cx="864095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Equivalents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11226"/>
            <a:ext cx="8352928" cy="5754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0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48754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476672"/>
            <a:ext cx="864096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0" y="2060848"/>
            <a:ext cx="8640960" cy="1091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3151872"/>
            <a:ext cx="8640960" cy="2200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877272"/>
            <a:ext cx="1435360" cy="954514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53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340768"/>
            <a:ext cx="8640956" cy="29016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1340768"/>
            <a:ext cx="8640958" cy="2901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58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398" y="2132856"/>
            <a:ext cx="6543204" cy="4563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188" y="70695"/>
            <a:ext cx="2690812" cy="2062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4627" y="1340769"/>
            <a:ext cx="739719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640960" cy="4418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882506"/>
            <a:ext cx="8640960" cy="1369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2251674"/>
            <a:ext cx="8640960" cy="601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877272"/>
            <a:ext cx="1435360" cy="954514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51520" y="2852936"/>
            <a:ext cx="864096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251520" y="4653136"/>
            <a:ext cx="8640960" cy="673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3856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5" grpId="0" animBg="1"/>
      <p:bldP spid="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640960" cy="26749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1628800"/>
            <a:ext cx="8640960" cy="2674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877272"/>
            <a:ext cx="1435360" cy="954514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1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63725"/>
            <a:ext cx="5904656" cy="4130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9671" y="3573015"/>
            <a:ext cx="5904657" cy="1921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 Alternative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619671" y="1772816"/>
            <a:ext cx="5904657" cy="1800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619671" y="1363725"/>
            <a:ext cx="5904657" cy="409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546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20688"/>
            <a:ext cx="8496942" cy="44716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3528" y="620688"/>
            <a:ext cx="8496944" cy="2566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3187430"/>
            <a:ext cx="8496944" cy="1904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03166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42" y="1700808"/>
            <a:ext cx="7694198" cy="4491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113" y="44624"/>
            <a:ext cx="3349809" cy="16337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7730" y="861517"/>
            <a:ext cx="789681" cy="26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640960" cy="30177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1280238"/>
            <a:ext cx="8640960" cy="607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1888072"/>
            <a:ext cx="8640960" cy="1181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1520" y="3069976"/>
            <a:ext cx="8640960" cy="547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51520" y="3617280"/>
            <a:ext cx="8640960" cy="754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203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5" grpId="0" animBg="1"/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29" y="116632"/>
            <a:ext cx="7200607" cy="60746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11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836712"/>
            <a:ext cx="8640958" cy="38945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836712"/>
            <a:ext cx="8640960" cy="1045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1881988"/>
            <a:ext cx="8640960" cy="1390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1520" y="3278900"/>
            <a:ext cx="8640960" cy="1446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18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640960" cy="4327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764704"/>
            <a:ext cx="864096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2420888"/>
            <a:ext cx="8640960" cy="2671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1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42" y="1405364"/>
            <a:ext cx="7763316" cy="4759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44625"/>
            <a:ext cx="1440159" cy="1343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1579" y="882971"/>
            <a:ext cx="652389" cy="20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640960" cy="26104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1484784"/>
            <a:ext cx="86409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2060848"/>
            <a:ext cx="86409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51520" y="2780928"/>
            <a:ext cx="86409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520" y="3356992"/>
            <a:ext cx="8640960" cy="7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1872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1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052736"/>
            <a:ext cx="8640958" cy="36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1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3010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10" y="3501008"/>
            <a:ext cx="7920878" cy="26161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404664"/>
            <a:ext cx="8640960" cy="1021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1426256"/>
            <a:ext cx="8640960" cy="1016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43610" y="5548110"/>
            <a:ext cx="7920878" cy="569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51520" y="2443068"/>
            <a:ext cx="8640960" cy="960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610" y="3488832"/>
            <a:ext cx="7920878" cy="1430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1043610" y="4919430"/>
            <a:ext cx="7920878" cy="64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538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13" grpId="0" animBg="1"/>
      <p:bldP spid="15" grpId="0" animBg="1"/>
      <p:bldP spid="1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620688"/>
            <a:ext cx="8640958" cy="473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22" y="434222"/>
            <a:ext cx="7905966" cy="594710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58522" y="5877272"/>
            <a:ext cx="790596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 notes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sp>
        <p:nvSpPr>
          <p:cNvPr id="9" name="Rectangle 8"/>
          <p:cNvSpPr/>
          <p:nvPr/>
        </p:nvSpPr>
        <p:spPr>
          <a:xfrm>
            <a:off x="1058522" y="2780928"/>
            <a:ext cx="7905966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 </a:t>
            </a:r>
            <a:r>
              <a:rPr lang="en-GB" sz="2800" b="1" dirty="0" smtClean="0"/>
              <a:t>Alternative notes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058522" y="434222"/>
            <a:ext cx="7905966" cy="2346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</a:t>
            </a:r>
            <a:r>
              <a:rPr lang="en-GB" sz="2800" b="1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1229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640960" cy="59091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332656"/>
            <a:ext cx="8640960" cy="5909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6002518"/>
            <a:ext cx="1219336" cy="810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890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4664"/>
            <a:ext cx="8640958" cy="5397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369332"/>
            <a:ext cx="8640960" cy="262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0" y="2996952"/>
            <a:ext cx="8640959" cy="280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555"/>
            <a:ext cx="1368152" cy="909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55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208912" cy="5805080"/>
          </a:xfrm>
          <a:prstGeom prst="rect">
            <a:avLst/>
          </a:prstGeom>
        </p:spPr>
      </p:pic>
      <p:pic>
        <p:nvPicPr>
          <p:cNvPr id="14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67545" y="332656"/>
            <a:ext cx="8208912" cy="5805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 1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555"/>
            <a:ext cx="1368152" cy="909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52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14588"/>
            <a:ext cx="8640960" cy="5363632"/>
          </a:xfrm>
          <a:prstGeom prst="rect">
            <a:avLst/>
          </a:prstGeom>
        </p:spPr>
      </p:pic>
      <p:pic>
        <p:nvPicPr>
          <p:cNvPr id="14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0" y="414588"/>
            <a:ext cx="8640960" cy="5363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 2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289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476672"/>
            <a:ext cx="8496942" cy="5088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238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(Withdrawn)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61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58" cy="45440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548680"/>
            <a:ext cx="8640960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5" y="5877272"/>
            <a:ext cx="1299393" cy="86409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3717032"/>
            <a:ext cx="8640960" cy="1375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38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(Withdrawn)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68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20688"/>
            <a:ext cx="8640958" cy="4590284"/>
          </a:xfrm>
          <a:prstGeom prst="rect">
            <a:avLst/>
          </a:prstGeom>
        </p:spPr>
      </p:pic>
      <p:pic>
        <p:nvPicPr>
          <p:cNvPr id="14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620688"/>
            <a:ext cx="8640960" cy="4590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238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 (Withdrawn)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4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7294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984066"/>
            <a:ext cx="8496944" cy="374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5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640960" cy="40950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836712"/>
            <a:ext cx="8640960" cy="4095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5" y="5877272"/>
            <a:ext cx="1299393" cy="8640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8482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548680"/>
            <a:ext cx="8640960" cy="4848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5" y="5877272"/>
            <a:ext cx="1299393" cy="8640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68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2018</a:t>
            </a:r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6214862"/>
            <a:ext cx="643138" cy="6431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24744"/>
            <a:ext cx="8640960" cy="23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72816"/>
            <a:ext cx="8640958" cy="2204766"/>
          </a:xfrm>
          <a:prstGeom prst="rect">
            <a:avLst/>
          </a:prstGeom>
        </p:spPr>
      </p:pic>
      <p:pic>
        <p:nvPicPr>
          <p:cNvPr id="14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1772816"/>
            <a:ext cx="8640960" cy="2204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06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76672"/>
            <a:ext cx="8496942" cy="5230054"/>
          </a:xfrm>
          <a:prstGeom prst="rect">
            <a:avLst/>
          </a:prstGeom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20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4623"/>
            <a:ext cx="7118647" cy="62644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648" y="44623"/>
            <a:ext cx="7118647" cy="6288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38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052736"/>
            <a:ext cx="8640958" cy="3682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1052736"/>
            <a:ext cx="8640957" cy="368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28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34" y="1052736"/>
            <a:ext cx="8599532" cy="34491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235" y="1042414"/>
            <a:ext cx="8599532" cy="3459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41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8208912" cy="43851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3" y="692696"/>
            <a:ext cx="8208913" cy="4385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 1 by Simultaneous Equations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65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692696"/>
            <a:ext cx="8208914" cy="42647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3" y="692696"/>
            <a:ext cx="8208913" cy="4264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 2 by Simultaneous Equations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4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8208912" cy="43337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3" y="692696"/>
            <a:ext cx="8208913" cy="4333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 3 by Simultaneous Equations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84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4624"/>
            <a:ext cx="7056784" cy="61615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9712" y="44624"/>
            <a:ext cx="7056784" cy="614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Alternatives 1 &amp; 2 by Parameters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195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3" y="416262"/>
            <a:ext cx="6867094" cy="28687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8454" y="416262"/>
            <a:ext cx="6867094" cy="2868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 3 by Parameters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416" y="3284984"/>
            <a:ext cx="6903168" cy="27494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20416" y="3284984"/>
            <a:ext cx="6903168" cy="2749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 by 2 Points on a Line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329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0960" cy="343440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1520" y="1052736"/>
            <a:ext cx="8640960" cy="3434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2018</a:t>
            </a:r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853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13FE9F-4CEF-499E-9516-9D050C138DD9}">
  <ds:schemaRefs>
    <ds:schemaRef ds:uri="00eee050-7eda-4a68-8825-514e694f5f09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78db98b4-7c56-4667-9532-fea666d1eda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8797AA-8028-44F2-A37B-8318C6EC9F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DE183F-4873-4E4C-BEA9-2D1E9A6415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10939</TotalTime>
  <Words>429</Words>
  <Application>Microsoft Office PowerPoint</Application>
  <PresentationFormat>On-screen Show (4:3)</PresentationFormat>
  <Paragraphs>232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4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Mr G Westwater (Staff)</cp:lastModifiedBy>
  <cp:revision>1033</cp:revision>
  <dcterms:created xsi:type="dcterms:W3CDTF">2014-02-21T20:01:10Z</dcterms:created>
  <dcterms:modified xsi:type="dcterms:W3CDTF">2021-12-31T19:09:07Z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