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733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7f0a98c6-3f54-49ae-830e-86ac516a83f6" providerId="ADAL" clId="{0931B8FF-8895-FB4D-9C61-ACED473E0931}"/>
    <pc:docChg chg="modSld">
      <pc:chgData name="Mr G Westwater (Staff)" userId="7f0a98c6-3f54-49ae-830e-86ac516a83f6" providerId="ADAL" clId="{0931B8FF-8895-FB4D-9C61-ACED473E0931}" dt="2020-09-06T22:51:58.859" v="9" actId="20577"/>
      <pc:docMkLst>
        <pc:docMk/>
      </pc:docMkLst>
      <pc:sldChg chg="modSp">
        <pc:chgData name="Mr G Westwater (Staff)" userId="7f0a98c6-3f54-49ae-830e-86ac516a83f6" providerId="ADAL" clId="{0931B8FF-8895-FB4D-9C61-ACED473E0931}" dt="2020-09-06T22:51:58.859" v="9" actId="20577"/>
        <pc:sldMkLst>
          <pc:docMk/>
          <pc:sldMk cId="0" sldId="256"/>
        </pc:sldMkLst>
        <pc:spChg chg="mod">
          <ac:chgData name="Mr G Westwater (Staff)" userId="7f0a98c6-3f54-49ae-830e-86ac516a83f6" providerId="ADAL" clId="{0931B8FF-8895-FB4D-9C61-ACED473E0931}" dt="2020-09-06T22:51:58.859" v="9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5.xml"/><Relationship Id="rId18" Type="http://schemas.openxmlformats.org/officeDocument/2006/relationships/slide" Target="slide47.xml"/><Relationship Id="rId26" Type="http://schemas.openxmlformats.org/officeDocument/2006/relationships/slide" Target="slide82.xml"/><Relationship Id="rId3" Type="http://schemas.openxmlformats.org/officeDocument/2006/relationships/slide" Target="slide11.xml"/><Relationship Id="rId21" Type="http://schemas.openxmlformats.org/officeDocument/2006/relationships/slide" Target="slide62.xml"/><Relationship Id="rId7" Type="http://schemas.openxmlformats.org/officeDocument/2006/relationships/slide" Target="slide21.xml"/><Relationship Id="rId12" Type="http://schemas.openxmlformats.org/officeDocument/2006/relationships/slide" Target="slide33.xml"/><Relationship Id="rId17" Type="http://schemas.openxmlformats.org/officeDocument/2006/relationships/slide" Target="slide44.xml"/><Relationship Id="rId25" Type="http://schemas.openxmlformats.org/officeDocument/2006/relationships/slide" Target="slide77.xml"/><Relationship Id="rId2" Type="http://schemas.openxmlformats.org/officeDocument/2006/relationships/slide" Target="slide1.xml"/><Relationship Id="rId16" Type="http://schemas.openxmlformats.org/officeDocument/2006/relationships/slide" Target="slide42.xml"/><Relationship Id="rId20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31.xml"/><Relationship Id="rId24" Type="http://schemas.openxmlformats.org/officeDocument/2006/relationships/slide" Target="slide73.xml"/><Relationship Id="rId5" Type="http://schemas.openxmlformats.org/officeDocument/2006/relationships/slide" Target="slide18.xml"/><Relationship Id="rId15" Type="http://schemas.openxmlformats.org/officeDocument/2006/relationships/slide" Target="slide40.xml"/><Relationship Id="rId23" Type="http://schemas.openxmlformats.org/officeDocument/2006/relationships/slide" Target="slide69.xml"/><Relationship Id="rId10" Type="http://schemas.openxmlformats.org/officeDocument/2006/relationships/slide" Target="slide29.xml"/><Relationship Id="rId19" Type="http://schemas.openxmlformats.org/officeDocument/2006/relationships/slide" Target="slide52.xml"/><Relationship Id="rId4" Type="http://schemas.openxmlformats.org/officeDocument/2006/relationships/slide" Target="slide16.xml"/><Relationship Id="rId9" Type="http://schemas.openxmlformats.org/officeDocument/2006/relationships/slide" Target="slide26.xml"/><Relationship Id="rId14" Type="http://schemas.openxmlformats.org/officeDocument/2006/relationships/slide" Target="slide37.xml"/><Relationship Id="rId22" Type="http://schemas.openxmlformats.org/officeDocument/2006/relationships/slide" Target="slide65.xml"/><Relationship Id="rId27" Type="http://schemas.openxmlformats.org/officeDocument/2006/relationships/slide" Target="slide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9513" y="49931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Taylor Series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3995936" y="2420888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88065" y="46241"/>
            <a:ext cx="2151687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Old Spec Q’s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995936" y="3068960"/>
            <a:ext cx="1152128" cy="57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65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51520" y="355303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Old Spec </a:t>
            </a:r>
            <a:r>
              <a:rPr lang="en-GB" sz="4400" dirty="0" smtClean="0">
                <a:latin typeface="Comic Sans MS" panose="030F0702030302020204" pitchFamily="66" charset="0"/>
              </a:rPr>
              <a:t>Taylor Series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" action="ppaction://hlinksldjump"/>
          </p:cNvPr>
          <p:cNvSpPr/>
          <p:nvPr/>
        </p:nvSpPr>
        <p:spPr>
          <a:xfrm>
            <a:off x="35495" y="46241"/>
            <a:ext cx="1939939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New Spec Q’s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475656" y="1916984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 </a:t>
            </a:r>
            <a:endParaRPr lang="en-GB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475656" y="3069016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June </a:t>
            </a:r>
            <a:r>
              <a:rPr lang="en-GB" b="1" dirty="0" smtClean="0"/>
              <a:t>2004</a:t>
            </a:r>
            <a:endParaRPr lang="en-GB" b="1" dirty="0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475656" y="3645080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1475656" y="1340768"/>
            <a:ext cx="2376264" cy="50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P6/ Old FP3</a:t>
            </a:r>
            <a:endParaRPr lang="en-GB" b="1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475656" y="2492952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 </a:t>
            </a:r>
            <a:endParaRPr lang="en-GB" b="1" dirty="0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475656" y="4221144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1475656" y="4797208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2699792" y="1916832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 (ii)</a:t>
            </a:r>
            <a:endParaRPr lang="en-GB" b="1" dirty="0"/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2699792" y="2492896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2699792" y="3069016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2699792" y="3645080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2699792" y="4221144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3923928" y="1340768"/>
            <a:ext cx="3600400" cy="50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FP2</a:t>
            </a:r>
            <a:endParaRPr lang="en-GB" b="1" dirty="0"/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3923928" y="1916832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3923928" y="2492952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3923928" y="3069016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3923928" y="3645080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</a:t>
            </a:r>
            <a:endParaRPr lang="en-GB" b="1" dirty="0"/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3923928" y="4221144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b="1" dirty="0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5148064" y="1916832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(R)</a:t>
            </a:r>
            <a:endParaRPr lang="en-GB" b="1" dirty="0"/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5148064" y="2492896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</a:t>
            </a:r>
            <a:r>
              <a:rPr lang="en-GB" b="1" dirty="0"/>
              <a:t>W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5148064" y="3068960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5148064" y="3645024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  <a:endParaRPr lang="en-GB" b="1" dirty="0"/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5148064" y="4221144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6372200" y="1916832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2" name="Rectangle 31">
            <a:hlinkClick r:id="rId25" action="ppaction://hlinksldjump"/>
          </p:cNvPr>
          <p:cNvSpPr/>
          <p:nvPr/>
        </p:nvSpPr>
        <p:spPr>
          <a:xfrm>
            <a:off x="6372200" y="2492896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6372200" y="3068960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34" name="Rectangle 33">
            <a:hlinkClick r:id="rId27" action="ppaction://hlinksldjump"/>
          </p:cNvPr>
          <p:cNvSpPr/>
          <p:nvPr/>
        </p:nvSpPr>
        <p:spPr>
          <a:xfrm>
            <a:off x="6372200" y="3645024"/>
            <a:ext cx="1152128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139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24744"/>
            <a:ext cx="8496942" cy="43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3945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836712"/>
            <a:ext cx="8640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484784"/>
            <a:ext cx="8640960" cy="223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3717030"/>
            <a:ext cx="8640960" cy="1065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907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20688"/>
            <a:ext cx="8352928" cy="4553190"/>
          </a:xfrm>
          <a:prstGeom prst="rect">
            <a:avLst/>
          </a:prstGeom>
        </p:spPr>
      </p:pic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0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43734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692696"/>
            <a:ext cx="878497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3573016"/>
            <a:ext cx="8784976" cy="151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650" y="5949280"/>
            <a:ext cx="1191110" cy="79208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8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38716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836712"/>
            <a:ext cx="8784976" cy="387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37744"/>
            <a:ext cx="8496944" cy="40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36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2004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19" y="4041740"/>
            <a:ext cx="8640961" cy="174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35" y="5789462"/>
            <a:ext cx="1080120" cy="1080120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19" y="1988840"/>
            <a:ext cx="8640961" cy="205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19" y="404664"/>
            <a:ext cx="864096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714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116632"/>
            <a:ext cx="7120370" cy="59584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2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8784974" cy="33043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1124744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1988840"/>
            <a:ext cx="8784976" cy="2440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78685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92696"/>
            <a:ext cx="8640958" cy="36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7745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2636912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3284984"/>
            <a:ext cx="8784976" cy="83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340768"/>
            <a:ext cx="87849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656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524788"/>
            <a:ext cx="8640958" cy="49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80728"/>
            <a:ext cx="8784974" cy="35254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80728"/>
            <a:ext cx="8784976" cy="16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2667206"/>
            <a:ext cx="8784976" cy="183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786854"/>
            <a:ext cx="1435360" cy="9545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3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418861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908720"/>
            <a:ext cx="8784976" cy="4188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3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28800"/>
            <a:ext cx="8496944" cy="24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614000"/>
            <a:ext cx="7992887" cy="1839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04664"/>
            <a:ext cx="8784974" cy="41669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04664"/>
            <a:ext cx="8784976" cy="416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11560" y="4614000"/>
            <a:ext cx="7992887" cy="1839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3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8932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7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0"/>
            <a:ext cx="8784974" cy="37267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08720"/>
            <a:ext cx="8784976" cy="3726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5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0"/>
            <a:ext cx="8784974" cy="39286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08720"/>
            <a:ext cx="87849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2" y="3212976"/>
            <a:ext cx="8784976" cy="162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4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268760"/>
            <a:ext cx="8784974" cy="29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1" y="476672"/>
            <a:ext cx="8720658" cy="485844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671" y="476672"/>
            <a:ext cx="872065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1671" y="2204864"/>
            <a:ext cx="8720658" cy="313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134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0"/>
            <a:ext cx="8784974" cy="34367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08720"/>
            <a:ext cx="8784976" cy="130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2" y="2215130"/>
            <a:ext cx="8784976" cy="213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20688"/>
            <a:ext cx="8640958" cy="46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84976" cy="49731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620688"/>
            <a:ext cx="87849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2" y="1772816"/>
            <a:ext cx="878497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3645024"/>
            <a:ext cx="8784976" cy="67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2" y="4319040"/>
            <a:ext cx="8784976" cy="47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2" y="4797152"/>
            <a:ext cx="8784976" cy="79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207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908720"/>
            <a:ext cx="8496942" cy="40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3397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124744"/>
            <a:ext cx="87849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9512" y="2420888"/>
            <a:ext cx="8784976" cy="2043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1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00808"/>
            <a:ext cx="8640958" cy="22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8784974" cy="32951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124744"/>
            <a:ext cx="87849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79512" y="2492896"/>
            <a:ext cx="87849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4149080"/>
            <a:ext cx="8784976" cy="27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534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30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46099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692696"/>
            <a:ext cx="8784976" cy="4609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9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0" y="332656"/>
            <a:ext cx="8471035" cy="5688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459" y="332656"/>
            <a:ext cx="8471035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4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367951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9" y="980728"/>
            <a:ext cx="849694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notes</a:t>
            </a:r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924944"/>
            <a:ext cx="8496942" cy="1735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 notes</a:t>
            </a:r>
          </a:p>
        </p:txBody>
      </p:sp>
    </p:spTree>
    <p:extLst>
      <p:ext uri="{BB962C8B-B14F-4D97-AF65-F5344CB8AC3E}">
        <p14:creationId xmlns:p14="http://schemas.microsoft.com/office/powerpoint/2010/main" val="40616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29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9473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628800"/>
            <a:ext cx="8784976" cy="1947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4330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7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453498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692696"/>
            <a:ext cx="878497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2" y="2636912"/>
            <a:ext cx="8784976" cy="259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288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5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496944" cy="60726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504" y="2194645"/>
            <a:ext cx="8496944" cy="4210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4" y="332656"/>
            <a:ext cx="8496944" cy="186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3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4" y="1556792"/>
            <a:ext cx="6867092" cy="31623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616" y="2345888"/>
            <a:ext cx="6889930" cy="237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15616" y="1556792"/>
            <a:ext cx="6889930" cy="789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3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844824"/>
            <a:ext cx="8496942" cy="20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928992" cy="51638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4" y="332656"/>
            <a:ext cx="8928992" cy="523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2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6" cy="55355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32656"/>
            <a:ext cx="8064896" cy="5535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7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64704"/>
            <a:ext cx="8496942" cy="351810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3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48992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476672"/>
            <a:ext cx="8496944" cy="489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08720"/>
            <a:ext cx="8208910" cy="40060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7545" y="908720"/>
            <a:ext cx="8208910" cy="400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1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64704"/>
            <a:ext cx="8640960" cy="40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9990"/>
            <a:ext cx="8640960" cy="50792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509990"/>
            <a:ext cx="8640960" cy="2847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3356992"/>
            <a:ext cx="8640960" cy="225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219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4451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620688"/>
            <a:ext cx="8640960" cy="4445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36712"/>
            <a:ext cx="7776862" cy="43670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3569" y="835494"/>
            <a:ext cx="7756116" cy="4368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9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0148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836712"/>
            <a:ext cx="8496943" cy="4014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4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1140"/>
            <a:ext cx="8496944" cy="25158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1201140"/>
            <a:ext cx="8496944" cy="2515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5432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1124744"/>
            <a:ext cx="8496943" cy="35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4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6910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980728"/>
            <a:ext cx="8496944" cy="369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3320"/>
            <a:ext cx="8640958" cy="331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1" y="1193320"/>
            <a:ext cx="8640958" cy="331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6021288"/>
            <a:ext cx="1191110" cy="79208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2939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8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9764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1412775"/>
            <a:ext cx="8640960" cy="66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640960" cy="168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20" y="2076231"/>
            <a:ext cx="8640960" cy="63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613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2060848"/>
            <a:ext cx="8784974" cy="15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4015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421988"/>
            <a:ext cx="8640960" cy="538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4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23"/>
            <a:ext cx="7848870" cy="61927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1600" y="620623"/>
            <a:ext cx="7848870" cy="619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and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7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4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3902"/>
            <a:ext cx="7776864" cy="55373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483902"/>
            <a:ext cx="7776864" cy="5537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7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80728"/>
            <a:ext cx="8208910" cy="36408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5" y="980727"/>
            <a:ext cx="8208910" cy="364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51" y="662723"/>
            <a:ext cx="6229098" cy="5532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7450" y="662723"/>
            <a:ext cx="6229099" cy="3126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457450" y="3789040"/>
            <a:ext cx="6229099" cy="240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157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20688"/>
            <a:ext cx="8640960" cy="47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1924"/>
            <a:ext cx="8352928" cy="5495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381924"/>
            <a:ext cx="8352928" cy="550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1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64704"/>
            <a:ext cx="8352926" cy="44334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7" y="764703"/>
            <a:ext cx="8352926" cy="31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7" y="3933056"/>
            <a:ext cx="8352926" cy="1265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746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48090"/>
            <a:ext cx="8208910" cy="54571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5" y="3933056"/>
            <a:ext cx="820891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7545" y="348090"/>
            <a:ext cx="8208910" cy="3584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537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64704"/>
            <a:ext cx="8496942" cy="4217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764704"/>
            <a:ext cx="849694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9" y="1628800"/>
            <a:ext cx="8496941" cy="335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956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12776"/>
            <a:ext cx="8496944" cy="26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17409"/>
            <a:ext cx="7776864" cy="62231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7" y="317409"/>
            <a:ext cx="7756117" cy="622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26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6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26902"/>
            <a:ext cx="6192688" cy="36262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5655" y="1026902"/>
            <a:ext cx="6192689" cy="362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Derivatives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9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55106"/>
            <a:ext cx="7632846" cy="60880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577" y="355106"/>
            <a:ext cx="7627913" cy="609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23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4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92696"/>
            <a:ext cx="8640960" cy="45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4" y="44624"/>
            <a:ext cx="7776866" cy="6151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614" y="44625"/>
            <a:ext cx="7776866" cy="614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1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00526"/>
            <a:ext cx="8496942" cy="2732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1200526"/>
            <a:ext cx="8496942" cy="273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2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515"/>
          <a:stretch/>
        </p:blipFill>
        <p:spPr>
          <a:xfrm>
            <a:off x="1522811" y="2574756"/>
            <a:ext cx="6098376" cy="3374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11" y="96396"/>
            <a:ext cx="6098378" cy="24685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2811" y="96396"/>
            <a:ext cx="6098376" cy="585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notes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6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253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422337"/>
            <a:ext cx="8496942" cy="5307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3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1654"/>
            <a:ext cx="8496944" cy="2955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481654"/>
            <a:ext cx="8496943" cy="2955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124744"/>
            <a:ext cx="8784974" cy="32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8192"/>
            <a:ext cx="8208912" cy="5437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368191"/>
            <a:ext cx="8208912" cy="5436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13" y="332656"/>
            <a:ext cx="8263058" cy="55262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7413" y="332656"/>
            <a:ext cx="8263058" cy="552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920880" cy="5732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616" y="107273"/>
            <a:ext cx="7920879" cy="574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4076"/>
            <a:ext cx="8496942" cy="46791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694076"/>
            <a:ext cx="8496943" cy="467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0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872312"/>
            <a:ext cx="8496942" cy="40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345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404664"/>
            <a:ext cx="8640960" cy="125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51520" y="3140968"/>
            <a:ext cx="8640960" cy="260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51520" y="1664132"/>
            <a:ext cx="8640960" cy="1476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029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3118"/>
            <a:ext cx="8496944" cy="52881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484784"/>
            <a:ext cx="84969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3789040"/>
            <a:ext cx="849694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78027"/>
            <a:ext cx="8496944" cy="1106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747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1259"/>
          <a:stretch/>
        </p:blipFill>
        <p:spPr>
          <a:xfrm>
            <a:off x="539552" y="476672"/>
            <a:ext cx="8064896" cy="181967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476672"/>
            <a:ext cx="8064895" cy="181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Alternative</a:t>
            </a:r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420888"/>
            <a:ext cx="8064896" cy="28856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552" y="2420888"/>
            <a:ext cx="8064895" cy="2885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321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13FE9F-4CEF-499E-9516-9D050C138DD9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8797AA-8028-44F2-A37B-8318C6EC9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DE183F-4873-4E4C-BEA9-2D1E9A6415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10947</TotalTime>
  <Words>429</Words>
  <Application>Microsoft Office PowerPoint</Application>
  <PresentationFormat>On-screen Show (4:3)</PresentationFormat>
  <Paragraphs>216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4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1039</cp:revision>
  <dcterms:created xsi:type="dcterms:W3CDTF">2014-02-21T20:01:10Z</dcterms:created>
  <dcterms:modified xsi:type="dcterms:W3CDTF">2021-12-31T19:07:52Z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