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8" autoAdjust="0"/>
    <p:restoredTop sz="96433" autoAdjust="0"/>
  </p:normalViewPr>
  <p:slideViewPr>
    <p:cSldViewPr>
      <p:cViewPr varScale="1">
        <p:scale>
          <a:sx n="111" d="100"/>
          <a:sy n="111" d="100"/>
        </p:scale>
        <p:origin x="12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73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0931B8FF-8895-FB4D-9C61-ACED473E0931}"/>
    <pc:docChg chg="modSld">
      <pc:chgData name="Mr G Westwater (Staff)" userId="7f0a98c6-3f54-49ae-830e-86ac516a83f6" providerId="ADAL" clId="{0931B8FF-8895-FB4D-9C61-ACED473E0931}" dt="2020-09-06T22:51:58.859" v="9" actId="20577"/>
      <pc:docMkLst>
        <pc:docMk/>
      </pc:docMkLst>
      <pc:sldChg chg="modSp">
        <pc:chgData name="Mr G Westwater (Staff)" userId="7f0a98c6-3f54-49ae-830e-86ac516a83f6" providerId="ADAL" clId="{0931B8FF-8895-FB4D-9C61-ACED473E0931}" dt="2020-09-06T22:51:58.859" v="9" actId="20577"/>
        <pc:sldMkLst>
          <pc:docMk/>
          <pc:sldMk cId="0" sldId="256"/>
        </pc:sldMkLst>
        <pc:spChg chg="mod">
          <ac:chgData name="Mr G Westwater (Staff)" userId="7f0a98c6-3f54-49ae-830e-86ac516a83f6" providerId="ADAL" clId="{0931B8FF-8895-FB4D-9C61-ACED473E0931}" dt="2020-09-06T22:51:58.859" v="9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4067944" y="2492960"/>
            <a:ext cx="1152128" cy="57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065" y="499319"/>
            <a:ext cx="8776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Simpson’s Rule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065" y="46241"/>
            <a:ext cx="2367711" cy="286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No Old </a:t>
            </a:r>
            <a:r>
              <a:rPr lang="en-GB" sz="2000" b="1" dirty="0">
                <a:latin typeface="Comic Sans MS" panose="030F0702030302020204" pitchFamily="66" charset="0"/>
              </a:rPr>
              <a:t>Spec Q’s</a:t>
            </a: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067944" y="3140968"/>
            <a:ext cx="1152128" cy="57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80329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8" name="Picture 11" descr="Back Icon - back, go back, green, previous, return, hand draw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844824"/>
            <a:ext cx="8640960" cy="119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6632"/>
            <a:ext cx="8496944" cy="56918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3573017"/>
            <a:ext cx="8496944" cy="2235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notes</a:t>
            </a:r>
            <a:endParaRPr lang="en-GB" sz="2800" b="1" dirty="0"/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23528" y="116633"/>
            <a:ext cx="8496944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8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SAM</a:t>
            </a:r>
          </a:p>
        </p:txBody>
      </p:sp>
    </p:spTree>
    <p:extLst>
      <p:ext uri="{BB962C8B-B14F-4D97-AF65-F5344CB8AC3E}">
        <p14:creationId xmlns:p14="http://schemas.microsoft.com/office/powerpoint/2010/main" val="392715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1628800"/>
            <a:ext cx="8496942" cy="1297296"/>
          </a:xfrm>
          <a:prstGeom prst="rect">
            <a:avLst/>
          </a:prstGeom>
        </p:spPr>
      </p:pic>
      <p:pic>
        <p:nvPicPr>
          <p:cNvPr id="9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112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764704"/>
            <a:ext cx="8496942" cy="43010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9" y="764704"/>
            <a:ext cx="8496942" cy="4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2367" y="5877272"/>
            <a:ext cx="1299393" cy="864096"/>
          </a:xfrm>
          <a:prstGeom prst="rect">
            <a:avLst/>
          </a:prstGeom>
          <a:noFill/>
        </p:spPr>
      </p:pic>
      <p:pic>
        <p:nvPicPr>
          <p:cNvPr id="8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23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27" y="476672"/>
            <a:ext cx="8516146" cy="5194918"/>
          </a:xfrm>
          <a:prstGeom prst="rect">
            <a:avLst/>
          </a:prstGeom>
        </p:spPr>
      </p:pic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3926" y="476672"/>
            <a:ext cx="8516147" cy="5218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notes</a:t>
            </a:r>
            <a:endParaRPr lang="en-GB" sz="2800" b="1" dirty="0"/>
          </a:p>
        </p:txBody>
      </p:sp>
      <p:pic>
        <p:nvPicPr>
          <p:cNvPr id="7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458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797AA-8028-44F2-A37B-8318C6EC9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13FE9F-4CEF-499E-9516-9D050C138DD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DE183F-4873-4E4C-BEA9-2D1E9A6415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10943</TotalTime>
  <Words>19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Mr G Westwater (Staff)</cp:lastModifiedBy>
  <cp:revision>1038</cp:revision>
  <dcterms:created xsi:type="dcterms:W3CDTF">2014-02-21T20:01:10Z</dcterms:created>
  <dcterms:modified xsi:type="dcterms:W3CDTF">2022-01-01T11:00:26Z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