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8" autoAdjust="0"/>
    <p:restoredTop sz="96433" autoAdjust="0"/>
  </p:normalViewPr>
  <p:slideViewPr>
    <p:cSldViewPr>
      <p:cViewPr varScale="1">
        <p:scale>
          <a:sx n="111" d="100"/>
          <a:sy n="111" d="100"/>
        </p:scale>
        <p:origin x="120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733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0931B8FF-8895-FB4D-9C61-ACED473E0931}"/>
    <pc:docChg chg="modSld">
      <pc:chgData name="Mr G Westwater (Staff)" userId="7f0a98c6-3f54-49ae-830e-86ac516a83f6" providerId="ADAL" clId="{0931B8FF-8895-FB4D-9C61-ACED473E0931}" dt="2020-09-06T22:51:58.859" v="9" actId="20577"/>
      <pc:docMkLst>
        <pc:docMk/>
      </pc:docMkLst>
      <pc:sldChg chg="modSp">
        <pc:chgData name="Mr G Westwater (Staff)" userId="7f0a98c6-3f54-49ae-830e-86ac516a83f6" providerId="ADAL" clId="{0931B8FF-8895-FB4D-9C61-ACED473E0931}" dt="2020-09-06T22:51:58.859" v="9" actId="20577"/>
        <pc:sldMkLst>
          <pc:docMk/>
          <pc:sldMk cId="0" sldId="256"/>
        </pc:sldMkLst>
        <pc:spChg chg="mod">
          <ac:chgData name="Mr G Westwater (Staff)" userId="7f0a98c6-3f54-49ae-830e-86ac516a83f6" providerId="ADAL" clId="{0931B8FF-8895-FB4D-9C61-ACED473E0931}" dt="2020-09-06T22:51:58.859" v="9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4067944" y="2420952"/>
            <a:ext cx="1152128" cy="57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9513" y="571327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Methods in Calculus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065" y="46241"/>
            <a:ext cx="2295703" cy="286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No Old </a:t>
            </a:r>
            <a:r>
              <a:rPr lang="en-GB" sz="2000" b="1" dirty="0">
                <a:latin typeface="Comic Sans MS" panose="030F0702030302020204" pitchFamily="66" charset="0"/>
              </a:rPr>
              <a:t>Spec Q’s</a:t>
            </a: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067944" y="3069024"/>
            <a:ext cx="1152128" cy="57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2019 (</a:t>
            </a:r>
            <a:r>
              <a:rPr lang="en-GB" b="1" dirty="0" err="1" smtClean="0"/>
              <a:t>i</a:t>
            </a:r>
            <a:r>
              <a:rPr lang="en-GB" b="1" dirty="0" smtClean="0"/>
              <a:t>)</a:t>
            </a:r>
            <a:endParaRPr lang="en-GB" b="1" dirty="0"/>
          </a:p>
        </p:txBody>
      </p:sp>
      <p:sp>
        <p:nvSpPr>
          <p:cNvPr id="8" name="Rectangle 7"/>
          <p:cNvSpPr/>
          <p:nvPr/>
        </p:nvSpPr>
        <p:spPr>
          <a:xfrm>
            <a:off x="86256" y="6237376"/>
            <a:ext cx="1152128" cy="57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Leibnitz’ Rule</a:t>
            </a: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1331640" y="6237376"/>
            <a:ext cx="1296144" cy="57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L’Hospital’s</a:t>
            </a:r>
            <a:r>
              <a:rPr lang="en-GB" b="1" dirty="0" smtClean="0"/>
              <a:t>’ Rule</a:t>
            </a:r>
            <a:endParaRPr lang="en-GB" b="1" dirty="0"/>
          </a:p>
        </p:txBody>
      </p:sp>
      <p:sp>
        <p:nvSpPr>
          <p:cNvPr id="12" name="Rectangle 11"/>
          <p:cNvSpPr/>
          <p:nvPr/>
        </p:nvSpPr>
        <p:spPr>
          <a:xfrm>
            <a:off x="2699792" y="6237312"/>
            <a:ext cx="1512168" cy="576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Weierstrauss</a:t>
            </a:r>
            <a:r>
              <a:rPr lang="en-GB" b="1" dirty="0" smtClean="0"/>
              <a:t> Substitution</a:t>
            </a:r>
            <a:endParaRPr lang="en-GB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067944" y="3717096"/>
            <a:ext cx="1152128" cy="576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2019 (ii)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1643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76672"/>
            <a:ext cx="7056784" cy="49148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3609" y="476672"/>
            <a:ext cx="7056784" cy="4914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Alternative</a:t>
            </a:r>
            <a:endParaRPr lang="en-GB" sz="2800" b="1" dirty="0"/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1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0649" y="5805265"/>
            <a:ext cx="1443407" cy="959866"/>
          </a:xfrm>
          <a:prstGeom prst="rect">
            <a:avLst/>
          </a:prstGeom>
          <a:noFill/>
        </p:spPr>
      </p:pic>
      <p:pic>
        <p:nvPicPr>
          <p:cNvPr id="8" name="Picture 11" descr="Back Icon - back, go back, green, previous, return, hand draw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409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5897"/>
            <a:ext cx="6748462" cy="65862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15617" y="135897"/>
            <a:ext cx="6748462" cy="6586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notes</a:t>
            </a:r>
            <a:endParaRPr lang="en-GB" sz="2800" b="1" dirty="0"/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7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26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1191110" cy="792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SAM</a:t>
            </a:r>
          </a:p>
        </p:txBody>
      </p:sp>
      <p:pic>
        <p:nvPicPr>
          <p:cNvPr id="9" name="Picture 11" descr="Back Icon - back, go back, green, previous, return, hand draw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052736"/>
            <a:ext cx="8640960" cy="209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3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20688"/>
            <a:ext cx="8496944" cy="44341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8" y="620688"/>
            <a:ext cx="8496943" cy="4434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SAM</a:t>
            </a:r>
          </a:p>
        </p:txBody>
      </p:sp>
      <p:pic>
        <p:nvPicPr>
          <p:cNvPr id="1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0650" y="5877272"/>
            <a:ext cx="1191110" cy="792088"/>
          </a:xfrm>
          <a:prstGeom prst="rect">
            <a:avLst/>
          </a:prstGeom>
          <a:noFill/>
        </p:spPr>
      </p:pic>
      <p:pic>
        <p:nvPicPr>
          <p:cNvPr id="8" name="Picture 11" descr="Back Icon - back, go back, green, previous, return, hand draw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451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1556792"/>
            <a:ext cx="7632846" cy="16824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7" y="1556793"/>
            <a:ext cx="7632846" cy="1682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 notes</a:t>
            </a:r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-27384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SAM</a:t>
            </a:r>
          </a:p>
        </p:txBody>
      </p:sp>
      <p:pic>
        <p:nvPicPr>
          <p:cNvPr id="7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02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1191110" cy="792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3" y="1340768"/>
            <a:ext cx="8784974" cy="2703610"/>
          </a:xfrm>
          <a:prstGeom prst="rect">
            <a:avLst/>
          </a:prstGeom>
        </p:spPr>
      </p:pic>
      <p:pic>
        <p:nvPicPr>
          <p:cNvPr id="8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794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620688"/>
            <a:ext cx="8496942" cy="42589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8" y="620688"/>
            <a:ext cx="8496943" cy="4258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1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0649" y="5805265"/>
            <a:ext cx="1443407" cy="959866"/>
          </a:xfrm>
          <a:prstGeom prst="rect">
            <a:avLst/>
          </a:prstGeom>
          <a:noFill/>
        </p:spPr>
      </p:pic>
      <p:pic>
        <p:nvPicPr>
          <p:cNvPr id="8" name="Picture 11" descr="Back Icon - back, go back, green, previous, return, hand draw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697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764704"/>
            <a:ext cx="8496942" cy="4120748"/>
          </a:xfrm>
          <a:prstGeom prst="rect">
            <a:avLst/>
          </a:prstGeom>
        </p:spPr>
      </p:pic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-273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3529" y="764704"/>
            <a:ext cx="8496940" cy="412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notes</a:t>
            </a:r>
            <a:endParaRPr lang="en-GB" sz="2800" b="1" dirty="0"/>
          </a:p>
        </p:txBody>
      </p:sp>
      <p:pic>
        <p:nvPicPr>
          <p:cNvPr id="7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867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1191110" cy="792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836712"/>
            <a:ext cx="8640958" cy="3770476"/>
          </a:xfrm>
          <a:prstGeom prst="rect">
            <a:avLst/>
          </a:prstGeom>
        </p:spPr>
      </p:pic>
      <p:pic>
        <p:nvPicPr>
          <p:cNvPr id="8" name="Picture 11" descr="Back Icon - back, go back, green, previous, return, hand draw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175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44997"/>
            <a:ext cx="7488832" cy="63680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97769" y="244997"/>
            <a:ext cx="7478688" cy="6368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</a:t>
            </a:r>
          </a:p>
        </p:txBody>
      </p:sp>
      <p:pic>
        <p:nvPicPr>
          <p:cNvPr id="1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0649" y="5805265"/>
            <a:ext cx="1443407" cy="959866"/>
          </a:xfrm>
          <a:prstGeom prst="rect">
            <a:avLst/>
          </a:prstGeom>
          <a:noFill/>
        </p:spPr>
      </p:pic>
      <p:pic>
        <p:nvPicPr>
          <p:cNvPr id="8" name="Picture 11" descr="Back Icon - back, go back, green, previous, return, hand draw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5286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981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8797AA-8028-44F2-A37B-8318C6EC9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DE183F-4873-4E4C-BEA9-2D1E9A6415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13FE9F-4CEF-499E-9516-9D050C138DD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10948</TotalTime>
  <Words>45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Gareth</dc:creator>
  <cp:lastModifiedBy>Mr G Westwater (Staff)</cp:lastModifiedBy>
  <cp:revision>1041</cp:revision>
  <dcterms:created xsi:type="dcterms:W3CDTF">2014-02-21T20:01:10Z</dcterms:created>
  <dcterms:modified xsi:type="dcterms:W3CDTF">2022-01-01T10:41:01Z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