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</p:sldMasterIdLst>
  <p:sldIdLst>
    <p:sldId id="343" r:id="rId5"/>
    <p:sldId id="344" r:id="rId6"/>
    <p:sldId id="345" r:id="rId7"/>
    <p:sldId id="346" r:id="rId8"/>
    <p:sldId id="347" r:id="rId9"/>
    <p:sldId id="348" r:id="rId10"/>
    <p:sldId id="349" r:id="rId11"/>
    <p:sldId id="350" r:id="rId12"/>
    <p:sldId id="351" r:id="rId13"/>
    <p:sldId id="352" r:id="rId14"/>
    <p:sldId id="353" r:id="rId15"/>
    <p:sldId id="354" r:id="rId16"/>
    <p:sldId id="355" r:id="rId17"/>
    <p:sldId id="356" r:id="rId18"/>
    <p:sldId id="256" r:id="rId19"/>
    <p:sldId id="257" r:id="rId20"/>
    <p:sldId id="258" r:id="rId21"/>
    <p:sldId id="259" r:id="rId22"/>
    <p:sldId id="260" r:id="rId23"/>
    <p:sldId id="261" r:id="rId24"/>
    <p:sldId id="262" r:id="rId25"/>
    <p:sldId id="263" r:id="rId26"/>
    <p:sldId id="264" r:id="rId27"/>
    <p:sldId id="265" r:id="rId28"/>
    <p:sldId id="266" r:id="rId29"/>
    <p:sldId id="267" r:id="rId30"/>
    <p:sldId id="268" r:id="rId31"/>
    <p:sldId id="269" r:id="rId32"/>
    <p:sldId id="270" r:id="rId33"/>
    <p:sldId id="271" r:id="rId34"/>
    <p:sldId id="272" r:id="rId35"/>
    <p:sldId id="273" r:id="rId36"/>
    <p:sldId id="274" r:id="rId37"/>
    <p:sldId id="275" r:id="rId38"/>
    <p:sldId id="276" r:id="rId39"/>
    <p:sldId id="277" r:id="rId40"/>
    <p:sldId id="278" r:id="rId41"/>
    <p:sldId id="279" r:id="rId42"/>
    <p:sldId id="280" r:id="rId43"/>
    <p:sldId id="281" r:id="rId44"/>
    <p:sldId id="282" r:id="rId45"/>
    <p:sldId id="283" r:id="rId46"/>
    <p:sldId id="284" r:id="rId47"/>
    <p:sldId id="285" r:id="rId48"/>
    <p:sldId id="286" r:id="rId49"/>
    <p:sldId id="287" r:id="rId50"/>
    <p:sldId id="288" r:id="rId51"/>
    <p:sldId id="289" r:id="rId52"/>
    <p:sldId id="290" r:id="rId53"/>
    <p:sldId id="291" r:id="rId54"/>
    <p:sldId id="292" r:id="rId55"/>
    <p:sldId id="293" r:id="rId56"/>
    <p:sldId id="294" r:id="rId57"/>
    <p:sldId id="295" r:id="rId58"/>
    <p:sldId id="296" r:id="rId59"/>
    <p:sldId id="297" r:id="rId60"/>
    <p:sldId id="298" r:id="rId61"/>
    <p:sldId id="299" r:id="rId62"/>
    <p:sldId id="300" r:id="rId63"/>
    <p:sldId id="301" r:id="rId64"/>
    <p:sldId id="302" r:id="rId65"/>
    <p:sldId id="303" r:id="rId66"/>
    <p:sldId id="304" r:id="rId67"/>
    <p:sldId id="305" r:id="rId68"/>
    <p:sldId id="306" r:id="rId69"/>
    <p:sldId id="307" r:id="rId70"/>
    <p:sldId id="308" r:id="rId71"/>
    <p:sldId id="309" r:id="rId72"/>
    <p:sldId id="310" r:id="rId73"/>
    <p:sldId id="311" r:id="rId74"/>
    <p:sldId id="312" r:id="rId75"/>
    <p:sldId id="313" r:id="rId76"/>
    <p:sldId id="314" r:id="rId77"/>
    <p:sldId id="315" r:id="rId78"/>
    <p:sldId id="316" r:id="rId79"/>
    <p:sldId id="317" r:id="rId80"/>
    <p:sldId id="318" r:id="rId81"/>
    <p:sldId id="319" r:id="rId82"/>
    <p:sldId id="320" r:id="rId83"/>
    <p:sldId id="321" r:id="rId84"/>
    <p:sldId id="322" r:id="rId85"/>
    <p:sldId id="323" r:id="rId86"/>
    <p:sldId id="324" r:id="rId87"/>
    <p:sldId id="325" r:id="rId88"/>
    <p:sldId id="326" r:id="rId89"/>
    <p:sldId id="327" r:id="rId90"/>
    <p:sldId id="328" r:id="rId91"/>
    <p:sldId id="329" r:id="rId92"/>
    <p:sldId id="330" r:id="rId93"/>
    <p:sldId id="331" r:id="rId94"/>
    <p:sldId id="332" r:id="rId95"/>
    <p:sldId id="333" r:id="rId96"/>
    <p:sldId id="334" r:id="rId97"/>
    <p:sldId id="335" r:id="rId98"/>
    <p:sldId id="336" r:id="rId99"/>
    <p:sldId id="337" r:id="rId100"/>
    <p:sldId id="338" r:id="rId101"/>
    <p:sldId id="339" r:id="rId102"/>
    <p:sldId id="340" r:id="rId103"/>
    <p:sldId id="341" r:id="rId104"/>
    <p:sldId id="342" r:id="rId10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48" autoAdjust="0"/>
    <p:restoredTop sz="96433" autoAdjust="0"/>
  </p:normalViewPr>
  <p:slideViewPr>
    <p:cSldViewPr>
      <p:cViewPr varScale="1">
        <p:scale>
          <a:sx n="115" d="100"/>
          <a:sy n="115" d="100"/>
        </p:scale>
        <p:origin x="1710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07" Type="http://schemas.openxmlformats.org/officeDocument/2006/relationships/viewProps" Target="viewProps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102" Type="http://schemas.openxmlformats.org/officeDocument/2006/relationships/slide" Target="slides/slide98.xml"/><Relationship Id="rId733" Type="http://schemas.microsoft.com/office/2016/11/relationships/changesInfo" Target="changesInfos/changesInfo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slide" Target="slides/slide99.xml"/><Relationship Id="rId108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tableStyles" Target="tableStyles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G Westwater (Staff)" userId="7f0a98c6-3f54-49ae-830e-86ac516a83f6" providerId="ADAL" clId="{0931B8FF-8895-FB4D-9C61-ACED473E0931}"/>
    <pc:docChg chg="modSld">
      <pc:chgData name="Mr G Westwater (Staff)" userId="7f0a98c6-3f54-49ae-830e-86ac516a83f6" providerId="ADAL" clId="{0931B8FF-8895-FB4D-9C61-ACED473E0931}" dt="2020-09-06T22:51:58.859" v="9" actId="20577"/>
      <pc:docMkLst>
        <pc:docMk/>
      </pc:docMkLst>
      <pc:sldChg chg="modSp">
        <pc:chgData name="Mr G Westwater (Staff)" userId="7f0a98c6-3f54-49ae-830e-86ac516a83f6" providerId="ADAL" clId="{0931B8FF-8895-FB4D-9C61-ACED473E0931}" dt="2020-09-06T22:51:58.859" v="9" actId="20577"/>
        <pc:sldMkLst>
          <pc:docMk/>
          <pc:sldMk cId="0" sldId="256"/>
        </pc:sldMkLst>
        <pc:spChg chg="mod">
          <ac:chgData name="Mr G Westwater (Staff)" userId="7f0a98c6-3f54-49ae-830e-86ac516a83f6" providerId="ADAL" clId="{0931B8FF-8895-FB4D-9C61-ACED473E0931}" dt="2020-09-06T22:51:58.859" v="9" actId="20577"/>
          <ac:spMkLst>
            <pc:docMk/>
            <pc:sldMk cId="0" sldId="256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71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31/12/2021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1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31/12/2021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02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31/12/2021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51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31/12/2021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3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31/12/2021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28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31/12/2021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02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31/12/2021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52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31/12/2021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51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31/12/2021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2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31/12/2021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08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@westiesworkshop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31/12/2021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81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5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slide" Target="slide35.xml"/><Relationship Id="rId18" Type="http://schemas.openxmlformats.org/officeDocument/2006/relationships/slide" Target="slide52.xml"/><Relationship Id="rId26" Type="http://schemas.openxmlformats.org/officeDocument/2006/relationships/slide" Target="slide76.xml"/><Relationship Id="rId3" Type="http://schemas.openxmlformats.org/officeDocument/2006/relationships/slide" Target="slide22.xml"/><Relationship Id="rId21" Type="http://schemas.openxmlformats.org/officeDocument/2006/relationships/slide" Target="slide60.xml"/><Relationship Id="rId7" Type="http://schemas.openxmlformats.org/officeDocument/2006/relationships/slide" Target="slide16.xml"/><Relationship Id="rId12" Type="http://schemas.openxmlformats.org/officeDocument/2006/relationships/slide" Target="slide31.xml"/><Relationship Id="rId17" Type="http://schemas.openxmlformats.org/officeDocument/2006/relationships/slide" Target="slide49.xml"/><Relationship Id="rId25" Type="http://schemas.openxmlformats.org/officeDocument/2006/relationships/slide" Target="slide72.xml"/><Relationship Id="rId33" Type="http://schemas.openxmlformats.org/officeDocument/2006/relationships/slide" Target="slide98.xml"/><Relationship Id="rId2" Type="http://schemas.openxmlformats.org/officeDocument/2006/relationships/slide" Target="slide18.xml"/><Relationship Id="rId16" Type="http://schemas.openxmlformats.org/officeDocument/2006/relationships/slide" Target="slide46.xml"/><Relationship Id="rId20" Type="http://schemas.openxmlformats.org/officeDocument/2006/relationships/slide" Target="slide57.xml"/><Relationship Id="rId29" Type="http://schemas.openxmlformats.org/officeDocument/2006/relationships/slide" Target="slide8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11" Type="http://schemas.openxmlformats.org/officeDocument/2006/relationships/slide" Target="slide29.xml"/><Relationship Id="rId24" Type="http://schemas.openxmlformats.org/officeDocument/2006/relationships/slide" Target="slide67.xml"/><Relationship Id="rId32" Type="http://schemas.openxmlformats.org/officeDocument/2006/relationships/slide" Target="slide95.xml"/><Relationship Id="rId5" Type="http://schemas.openxmlformats.org/officeDocument/2006/relationships/slide" Target="slide33.xml"/><Relationship Id="rId15" Type="http://schemas.openxmlformats.org/officeDocument/2006/relationships/slide" Target="slide44.xml"/><Relationship Id="rId23" Type="http://schemas.openxmlformats.org/officeDocument/2006/relationships/slide" Target="slide64.xml"/><Relationship Id="rId28" Type="http://schemas.openxmlformats.org/officeDocument/2006/relationships/slide" Target="slide81.xml"/><Relationship Id="rId10" Type="http://schemas.openxmlformats.org/officeDocument/2006/relationships/slide" Target="slide27.xml"/><Relationship Id="rId19" Type="http://schemas.openxmlformats.org/officeDocument/2006/relationships/slide" Target="slide55.xml"/><Relationship Id="rId31" Type="http://schemas.openxmlformats.org/officeDocument/2006/relationships/slide" Target="slide91.xml"/><Relationship Id="rId4" Type="http://schemas.openxmlformats.org/officeDocument/2006/relationships/slide" Target="slide1.xml"/><Relationship Id="rId9" Type="http://schemas.openxmlformats.org/officeDocument/2006/relationships/slide" Target="slide25.xml"/><Relationship Id="rId14" Type="http://schemas.openxmlformats.org/officeDocument/2006/relationships/slide" Target="slide42.xml"/><Relationship Id="rId22" Type="http://schemas.openxmlformats.org/officeDocument/2006/relationships/slide" Target="slide62.xml"/><Relationship Id="rId27" Type="http://schemas.openxmlformats.org/officeDocument/2006/relationships/slide" Target="slide78.xml"/><Relationship Id="rId30" Type="http://schemas.openxmlformats.org/officeDocument/2006/relationships/slide" Target="slide8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5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2.png"/><Relationship Id="rId4" Type="http://schemas.openxmlformats.org/officeDocument/2006/relationships/slide" Target="slide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5.xml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1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5.xml"/><Relationship Id="rId4" Type="http://schemas.openxmlformats.org/officeDocument/2006/relationships/image" Target="../media/image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5.xml"/><Relationship Id="rId4" Type="http://schemas.openxmlformats.org/officeDocument/2006/relationships/image" Target="../media/image5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5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1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5.xml"/><Relationship Id="rId4" Type="http://schemas.openxmlformats.org/officeDocument/2006/relationships/image" Target="../media/image5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2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5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../media/image2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5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png"/><Relationship Id="rId4" Type="http://schemas.openxmlformats.org/officeDocument/2006/relationships/image" Target="../media/image2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5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5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png"/><Relationship Id="rId4" Type="http://schemas.openxmlformats.org/officeDocument/2006/relationships/image" Target="../media/image2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5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5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5.png"/><Relationship Id="rId4" Type="http://schemas.openxmlformats.org/officeDocument/2006/relationships/image" Target="../media/image2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5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5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9.png"/><Relationship Id="rId4" Type="http://schemas.openxmlformats.org/officeDocument/2006/relationships/image" Target="../media/image2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5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5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5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3.png"/><Relationship Id="rId4" Type="http://schemas.openxmlformats.org/officeDocument/2006/relationships/image" Target="../media/image2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5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5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6.png"/><Relationship Id="rId4" Type="http://schemas.openxmlformats.org/officeDocument/2006/relationships/image" Target="../media/image2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75117" y="429024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Inequalities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2051720" y="2204864"/>
            <a:ext cx="1152128" cy="576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SAM</a:t>
            </a:r>
          </a:p>
        </p:txBody>
      </p:sp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2051720" y="2853000"/>
            <a:ext cx="1152128" cy="576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2018</a:t>
            </a:r>
            <a:endParaRPr lang="en-GB" b="1" dirty="0"/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188065" y="46241"/>
            <a:ext cx="2151687" cy="2864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omic Sans MS" panose="030F0702030302020204" pitchFamily="66" charset="0"/>
              </a:rPr>
              <a:t>Old Spec Q’s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2051720" y="3501072"/>
            <a:ext cx="1152128" cy="576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2019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61571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71" y="692696"/>
            <a:ext cx="8720658" cy="45420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2019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211671" y="648072"/>
            <a:ext cx="8720658" cy="1412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(</a:t>
            </a:r>
            <a:r>
              <a:rPr lang="en-GB" sz="2800" b="1" dirty="0" err="1" smtClean="0"/>
              <a:t>i</a:t>
            </a:r>
            <a:r>
              <a:rPr lang="en-GB" sz="2800" b="1" dirty="0" smtClean="0"/>
              <a:t>)</a:t>
            </a:r>
            <a:endParaRPr lang="en-GB" sz="2800" b="1" dirty="0"/>
          </a:p>
        </p:txBody>
      </p:sp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0416" y="5858862"/>
            <a:ext cx="1435360" cy="954514"/>
          </a:xfrm>
          <a:prstGeom prst="rect">
            <a:avLst/>
          </a:prstGeom>
          <a:noFill/>
        </p:spPr>
      </p:pic>
      <p:pic>
        <p:nvPicPr>
          <p:cNvPr id="13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11671" y="2060848"/>
            <a:ext cx="8720658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(ii)</a:t>
            </a:r>
            <a:endParaRPr lang="en-GB" sz="2800" b="1" dirty="0"/>
          </a:p>
        </p:txBody>
      </p:sp>
      <p:sp>
        <p:nvSpPr>
          <p:cNvPr id="16" name="Rectangle 15"/>
          <p:cNvSpPr/>
          <p:nvPr/>
        </p:nvSpPr>
        <p:spPr>
          <a:xfrm>
            <a:off x="211671" y="3356992"/>
            <a:ext cx="8720658" cy="1877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43429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6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756786"/>
            <a:ext cx="8496944" cy="44724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8" y="2708920"/>
            <a:ext cx="8496943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Alternative 1</a:t>
            </a:r>
            <a:endParaRPr lang="en-GB" sz="2800" b="1" dirty="0"/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5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2019</a:t>
            </a:r>
            <a:endParaRPr lang="en-GB" dirty="0"/>
          </a:p>
        </p:txBody>
      </p:sp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877272"/>
            <a:ext cx="1435360" cy="954514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23528" y="4509120"/>
            <a:ext cx="8496943" cy="719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Alternative 1 notes</a:t>
            </a:r>
            <a:endParaRPr lang="en-GB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323528" y="730572"/>
            <a:ext cx="8496943" cy="1977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66804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80728"/>
            <a:ext cx="8496944" cy="35990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8" y="980728"/>
            <a:ext cx="8496943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Alternative 2</a:t>
            </a:r>
            <a:endParaRPr lang="en-GB" sz="2800" b="1" dirty="0"/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5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2019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323528" y="2348880"/>
            <a:ext cx="8496943" cy="22308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Alternative 3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72161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88640"/>
            <a:ext cx="7632848" cy="596446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55577" y="188640"/>
            <a:ext cx="7632848" cy="19339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Alternative 1</a:t>
            </a:r>
            <a:endParaRPr lang="en-GB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2019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755575" y="2122604"/>
            <a:ext cx="7632849" cy="4024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Alternative 2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1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0416" y="5858862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053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476672"/>
            <a:ext cx="8640958" cy="477061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51521" y="432048"/>
            <a:ext cx="8640958" cy="764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(</a:t>
            </a:r>
            <a:r>
              <a:rPr lang="en-GB" sz="2800" b="1" dirty="0" err="1" smtClean="0"/>
              <a:t>i</a:t>
            </a:r>
            <a:r>
              <a:rPr lang="en-GB" sz="2800" b="1" dirty="0" smtClean="0"/>
              <a:t>) (SF)</a:t>
            </a:r>
            <a:endParaRPr lang="en-GB" sz="2800" b="1" dirty="0"/>
          </a:p>
        </p:txBody>
      </p:sp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0416" y="5858862"/>
            <a:ext cx="1435360" cy="954514"/>
          </a:xfrm>
          <a:prstGeom prst="rect">
            <a:avLst/>
          </a:prstGeom>
          <a:noFill/>
        </p:spPr>
      </p:pic>
      <p:pic>
        <p:nvPicPr>
          <p:cNvPr id="13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2019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251521" y="1196752"/>
            <a:ext cx="864095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(ii) (SF)</a:t>
            </a:r>
            <a:endParaRPr lang="en-GB" sz="2800" b="1" dirty="0"/>
          </a:p>
        </p:txBody>
      </p:sp>
      <p:sp>
        <p:nvSpPr>
          <p:cNvPr id="17" name="Rectangle 16"/>
          <p:cNvSpPr/>
          <p:nvPr/>
        </p:nvSpPr>
        <p:spPr>
          <a:xfrm>
            <a:off x="251521" y="1916832"/>
            <a:ext cx="8640958" cy="3330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(SF)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77420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16632"/>
            <a:ext cx="7632848" cy="569468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55576" y="764704"/>
            <a:ext cx="7632847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(ii) notes</a:t>
            </a:r>
            <a:endParaRPr lang="en-GB" sz="2800" b="1" dirty="0"/>
          </a:p>
        </p:txBody>
      </p:sp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0416" y="5858862"/>
            <a:ext cx="1435360" cy="954514"/>
          </a:xfrm>
          <a:prstGeom prst="rect">
            <a:avLst/>
          </a:prstGeom>
          <a:noFill/>
        </p:spPr>
      </p:pic>
      <p:pic>
        <p:nvPicPr>
          <p:cNvPr id="13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2019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755576" y="116632"/>
            <a:ext cx="7632847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(</a:t>
            </a:r>
            <a:r>
              <a:rPr lang="en-GB" sz="2800" b="1" dirty="0" err="1" smtClean="0"/>
              <a:t>i</a:t>
            </a:r>
            <a:r>
              <a:rPr lang="en-GB" sz="2800" b="1" dirty="0" smtClean="0"/>
              <a:t>) notes</a:t>
            </a:r>
            <a:endParaRPr lang="en-GB" sz="2800" b="1" dirty="0"/>
          </a:p>
        </p:txBody>
      </p:sp>
      <p:sp>
        <p:nvSpPr>
          <p:cNvPr id="16" name="Rectangle 15"/>
          <p:cNvSpPr/>
          <p:nvPr/>
        </p:nvSpPr>
        <p:spPr>
          <a:xfrm>
            <a:off x="755576" y="2780928"/>
            <a:ext cx="7632847" cy="3030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56015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5" grpId="0" animBg="1"/>
      <p:bldP spid="10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96486"/>
            <a:ext cx="8784976" cy="331263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79512" y="1196486"/>
            <a:ext cx="8784975" cy="1728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Alternative 1 notes</a:t>
            </a:r>
            <a:endParaRPr lang="en-GB" sz="2800" b="1" dirty="0"/>
          </a:p>
        </p:txBody>
      </p:sp>
      <p:pic>
        <p:nvPicPr>
          <p:cNvPr id="13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2019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179512" y="2924944"/>
            <a:ext cx="8784975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Alternative 2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59523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5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hlinkClick r:id="rId2" action="ppaction://hlinksldjump"/>
          </p:cNvPr>
          <p:cNvSpPr/>
          <p:nvPr/>
        </p:nvSpPr>
        <p:spPr>
          <a:xfrm>
            <a:off x="772681" y="2708928"/>
            <a:ext cx="1143575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June </a:t>
            </a:r>
            <a:r>
              <a:rPr lang="en-GB" b="1" dirty="0" smtClean="0"/>
              <a:t>2002</a:t>
            </a:r>
            <a:endParaRPr lang="en-GB" b="1" dirty="0"/>
          </a:p>
        </p:txBody>
      </p:sp>
      <p:sp>
        <p:nvSpPr>
          <p:cNvPr id="32" name="Rectangle 31">
            <a:hlinkClick r:id="rId3" action="ppaction://hlinksldjump"/>
          </p:cNvPr>
          <p:cNvSpPr/>
          <p:nvPr/>
        </p:nvSpPr>
        <p:spPr>
          <a:xfrm>
            <a:off x="772681" y="3861104"/>
            <a:ext cx="1143575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June </a:t>
            </a:r>
            <a:r>
              <a:rPr lang="en-GB" b="1" dirty="0" smtClean="0"/>
              <a:t>2003</a:t>
            </a:r>
            <a:endParaRPr lang="en-GB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179513" y="499319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Old Spec Inequalities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36" name="Rectangle 35">
            <a:hlinkClick r:id="rId4" action="ppaction://hlinksldjump"/>
          </p:cNvPr>
          <p:cNvSpPr/>
          <p:nvPr/>
        </p:nvSpPr>
        <p:spPr>
          <a:xfrm>
            <a:off x="188065" y="46241"/>
            <a:ext cx="2151687" cy="2864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omic Sans MS" panose="030F0702030302020204" pitchFamily="66" charset="0"/>
              </a:rPr>
              <a:t>New Spec Q’s</a:t>
            </a:r>
          </a:p>
        </p:txBody>
      </p:sp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1996817" y="3284984"/>
            <a:ext cx="1143575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2006</a:t>
            </a:r>
            <a:endParaRPr lang="en-GB" b="1" dirty="0"/>
          </a:p>
        </p:txBody>
      </p:sp>
      <p:sp>
        <p:nvSpPr>
          <p:cNvPr id="10" name="Rectangle 9"/>
          <p:cNvSpPr/>
          <p:nvPr/>
        </p:nvSpPr>
        <p:spPr>
          <a:xfrm>
            <a:off x="772682" y="1484784"/>
            <a:ext cx="3583294" cy="576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P4/ Old FP1</a:t>
            </a:r>
            <a:endParaRPr lang="en-GB" b="1" dirty="0"/>
          </a:p>
        </p:txBody>
      </p:sp>
      <p:sp>
        <p:nvSpPr>
          <p:cNvPr id="11" name="Rectangle 10">
            <a:hlinkClick r:id="rId6" action="ppaction://hlinksldjump"/>
          </p:cNvPr>
          <p:cNvSpPr/>
          <p:nvPr/>
        </p:nvSpPr>
        <p:spPr>
          <a:xfrm>
            <a:off x="1996817" y="4437120"/>
            <a:ext cx="1143575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2007</a:t>
            </a:r>
            <a:endParaRPr lang="en-GB" b="1" dirty="0"/>
          </a:p>
        </p:txBody>
      </p:sp>
      <p:sp>
        <p:nvSpPr>
          <p:cNvPr id="12" name="Rectangle 11">
            <a:hlinkClick r:id="rId7" action="ppaction://hlinksldjump"/>
          </p:cNvPr>
          <p:cNvSpPr/>
          <p:nvPr/>
        </p:nvSpPr>
        <p:spPr>
          <a:xfrm>
            <a:off x="772681" y="2132856"/>
            <a:ext cx="1143575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2002</a:t>
            </a:r>
            <a:endParaRPr lang="en-GB" b="1" dirty="0"/>
          </a:p>
        </p:txBody>
      </p:sp>
      <p:sp>
        <p:nvSpPr>
          <p:cNvPr id="13" name="Rectangle 12">
            <a:hlinkClick r:id="rId8" action="ppaction://hlinksldjump"/>
          </p:cNvPr>
          <p:cNvSpPr/>
          <p:nvPr/>
        </p:nvSpPr>
        <p:spPr>
          <a:xfrm>
            <a:off x="772681" y="3285040"/>
            <a:ext cx="1143575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2003</a:t>
            </a:r>
            <a:endParaRPr lang="en-GB" b="1" dirty="0"/>
          </a:p>
        </p:txBody>
      </p:sp>
      <p:sp>
        <p:nvSpPr>
          <p:cNvPr id="14" name="Rectangle 13">
            <a:hlinkClick r:id="rId9" action="ppaction://hlinksldjump"/>
          </p:cNvPr>
          <p:cNvSpPr/>
          <p:nvPr/>
        </p:nvSpPr>
        <p:spPr>
          <a:xfrm>
            <a:off x="772681" y="4437216"/>
            <a:ext cx="1143575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2004</a:t>
            </a:r>
            <a:endParaRPr lang="en-GB" b="1" dirty="0"/>
          </a:p>
        </p:txBody>
      </p:sp>
      <p:sp>
        <p:nvSpPr>
          <p:cNvPr id="15" name="Rectangle 14">
            <a:hlinkClick r:id="rId10" action="ppaction://hlinksldjump"/>
          </p:cNvPr>
          <p:cNvSpPr/>
          <p:nvPr/>
        </p:nvSpPr>
        <p:spPr>
          <a:xfrm>
            <a:off x="772681" y="5013232"/>
            <a:ext cx="1143575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2004</a:t>
            </a:r>
            <a:endParaRPr lang="en-GB" b="1" dirty="0"/>
          </a:p>
        </p:txBody>
      </p:sp>
      <p:sp>
        <p:nvSpPr>
          <p:cNvPr id="16" name="Rectangle 15">
            <a:hlinkClick r:id="rId11" action="ppaction://hlinksldjump"/>
          </p:cNvPr>
          <p:cNvSpPr/>
          <p:nvPr/>
        </p:nvSpPr>
        <p:spPr>
          <a:xfrm>
            <a:off x="1996817" y="2132856"/>
            <a:ext cx="1143575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2005</a:t>
            </a:r>
            <a:endParaRPr lang="en-GB" b="1" dirty="0"/>
          </a:p>
        </p:txBody>
      </p:sp>
      <p:sp>
        <p:nvSpPr>
          <p:cNvPr id="17" name="Rectangle 16">
            <a:hlinkClick r:id="rId12" action="ppaction://hlinksldjump"/>
          </p:cNvPr>
          <p:cNvSpPr/>
          <p:nvPr/>
        </p:nvSpPr>
        <p:spPr>
          <a:xfrm>
            <a:off x="1996817" y="2708920"/>
            <a:ext cx="1143575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2005</a:t>
            </a:r>
            <a:endParaRPr lang="en-GB" b="1" dirty="0"/>
          </a:p>
        </p:txBody>
      </p:sp>
      <p:sp>
        <p:nvSpPr>
          <p:cNvPr id="18" name="Rectangle 17">
            <a:hlinkClick r:id="rId13" action="ppaction://hlinksldjump"/>
          </p:cNvPr>
          <p:cNvSpPr/>
          <p:nvPr/>
        </p:nvSpPr>
        <p:spPr>
          <a:xfrm>
            <a:off x="1996817" y="3861104"/>
            <a:ext cx="1143575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2006</a:t>
            </a:r>
            <a:endParaRPr lang="en-GB" b="1" dirty="0"/>
          </a:p>
        </p:txBody>
      </p:sp>
      <p:sp>
        <p:nvSpPr>
          <p:cNvPr id="19" name="Rectangle 18">
            <a:hlinkClick r:id="rId14" action="ppaction://hlinksldjump"/>
          </p:cNvPr>
          <p:cNvSpPr/>
          <p:nvPr/>
        </p:nvSpPr>
        <p:spPr>
          <a:xfrm>
            <a:off x="1996817" y="5013232"/>
            <a:ext cx="1143575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2007</a:t>
            </a:r>
            <a:endParaRPr lang="en-GB" b="1" dirty="0"/>
          </a:p>
        </p:txBody>
      </p:sp>
      <p:sp>
        <p:nvSpPr>
          <p:cNvPr id="20" name="Rectangle 19">
            <a:hlinkClick r:id="rId15" action="ppaction://hlinksldjump"/>
          </p:cNvPr>
          <p:cNvSpPr/>
          <p:nvPr/>
        </p:nvSpPr>
        <p:spPr>
          <a:xfrm>
            <a:off x="3212400" y="2132856"/>
            <a:ext cx="1143575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2008</a:t>
            </a:r>
            <a:endParaRPr lang="en-GB" b="1" dirty="0"/>
          </a:p>
        </p:txBody>
      </p:sp>
      <p:sp>
        <p:nvSpPr>
          <p:cNvPr id="21" name="Rectangle 20">
            <a:hlinkClick r:id="rId16" action="ppaction://hlinksldjump"/>
          </p:cNvPr>
          <p:cNvSpPr/>
          <p:nvPr/>
        </p:nvSpPr>
        <p:spPr>
          <a:xfrm>
            <a:off x="3212400" y="2708976"/>
            <a:ext cx="1143575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2008</a:t>
            </a:r>
            <a:endParaRPr lang="en-GB" b="1" dirty="0"/>
          </a:p>
        </p:txBody>
      </p:sp>
      <p:sp>
        <p:nvSpPr>
          <p:cNvPr id="22" name="Rectangle 21">
            <a:hlinkClick r:id="rId17" action="ppaction://hlinksldjump"/>
          </p:cNvPr>
          <p:cNvSpPr/>
          <p:nvPr/>
        </p:nvSpPr>
        <p:spPr>
          <a:xfrm>
            <a:off x="3212400" y="3285040"/>
            <a:ext cx="1143575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2009</a:t>
            </a:r>
            <a:endParaRPr lang="en-GB" b="1" dirty="0"/>
          </a:p>
        </p:txBody>
      </p:sp>
      <p:sp>
        <p:nvSpPr>
          <p:cNvPr id="23" name="Rectangle 22">
            <a:hlinkClick r:id="rId18" action="ppaction://hlinksldjump"/>
          </p:cNvPr>
          <p:cNvSpPr/>
          <p:nvPr/>
        </p:nvSpPr>
        <p:spPr>
          <a:xfrm>
            <a:off x="3212400" y="3861104"/>
            <a:ext cx="1143575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2009</a:t>
            </a:r>
            <a:endParaRPr lang="en-GB" b="1" dirty="0"/>
          </a:p>
        </p:txBody>
      </p:sp>
      <p:sp>
        <p:nvSpPr>
          <p:cNvPr id="25" name="Rectangle 24">
            <a:hlinkClick r:id="rId19" action="ppaction://hlinksldjump"/>
          </p:cNvPr>
          <p:cNvSpPr/>
          <p:nvPr/>
        </p:nvSpPr>
        <p:spPr>
          <a:xfrm>
            <a:off x="3212400" y="4437168"/>
            <a:ext cx="1143575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2010</a:t>
            </a:r>
            <a:endParaRPr lang="en-GB" b="1" dirty="0"/>
          </a:p>
        </p:txBody>
      </p:sp>
      <p:sp>
        <p:nvSpPr>
          <p:cNvPr id="26" name="Rectangle 25"/>
          <p:cNvSpPr/>
          <p:nvPr/>
        </p:nvSpPr>
        <p:spPr>
          <a:xfrm>
            <a:off x="4716016" y="1484784"/>
            <a:ext cx="3583294" cy="576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FP2</a:t>
            </a:r>
            <a:endParaRPr lang="en-GB" b="1" dirty="0"/>
          </a:p>
        </p:txBody>
      </p:sp>
      <p:sp>
        <p:nvSpPr>
          <p:cNvPr id="27" name="Rectangle 26">
            <a:hlinkClick r:id="rId20" action="ppaction://hlinksldjump"/>
          </p:cNvPr>
          <p:cNvSpPr/>
          <p:nvPr/>
        </p:nvSpPr>
        <p:spPr>
          <a:xfrm>
            <a:off x="4716016" y="2132856"/>
            <a:ext cx="1143575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2009</a:t>
            </a:r>
            <a:endParaRPr lang="en-GB" b="1" dirty="0"/>
          </a:p>
        </p:txBody>
      </p:sp>
      <p:sp>
        <p:nvSpPr>
          <p:cNvPr id="28" name="Rectangle 27">
            <a:hlinkClick r:id="rId21" action="ppaction://hlinksldjump"/>
          </p:cNvPr>
          <p:cNvSpPr/>
          <p:nvPr/>
        </p:nvSpPr>
        <p:spPr>
          <a:xfrm>
            <a:off x="4716016" y="2708920"/>
            <a:ext cx="1143575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2010</a:t>
            </a:r>
            <a:endParaRPr lang="en-GB" b="1" dirty="0"/>
          </a:p>
        </p:txBody>
      </p:sp>
      <p:sp>
        <p:nvSpPr>
          <p:cNvPr id="29" name="Rectangle 28">
            <a:hlinkClick r:id="rId22" action="ppaction://hlinksldjump"/>
          </p:cNvPr>
          <p:cNvSpPr/>
          <p:nvPr/>
        </p:nvSpPr>
        <p:spPr>
          <a:xfrm>
            <a:off x="4716016" y="3284992"/>
            <a:ext cx="1143575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2011</a:t>
            </a:r>
            <a:endParaRPr lang="en-GB" b="1" dirty="0"/>
          </a:p>
        </p:txBody>
      </p:sp>
      <p:sp>
        <p:nvSpPr>
          <p:cNvPr id="30" name="Rectangle 29">
            <a:hlinkClick r:id="rId23" action="ppaction://hlinksldjump"/>
          </p:cNvPr>
          <p:cNvSpPr/>
          <p:nvPr/>
        </p:nvSpPr>
        <p:spPr>
          <a:xfrm>
            <a:off x="4716016" y="3861056"/>
            <a:ext cx="1143575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2012</a:t>
            </a:r>
            <a:endParaRPr lang="en-GB" b="1" dirty="0"/>
          </a:p>
        </p:txBody>
      </p:sp>
      <p:sp>
        <p:nvSpPr>
          <p:cNvPr id="31" name="Rectangle 30">
            <a:hlinkClick r:id="rId24" action="ppaction://hlinksldjump"/>
          </p:cNvPr>
          <p:cNvSpPr/>
          <p:nvPr/>
        </p:nvSpPr>
        <p:spPr>
          <a:xfrm>
            <a:off x="4716016" y="4437168"/>
            <a:ext cx="1143575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2013</a:t>
            </a:r>
            <a:endParaRPr lang="en-GB" b="1" dirty="0"/>
          </a:p>
        </p:txBody>
      </p:sp>
      <p:sp>
        <p:nvSpPr>
          <p:cNvPr id="33" name="Rectangle 32">
            <a:hlinkClick r:id="rId25" action="ppaction://hlinksldjump"/>
          </p:cNvPr>
          <p:cNvSpPr/>
          <p:nvPr/>
        </p:nvSpPr>
        <p:spPr>
          <a:xfrm>
            <a:off x="5929312" y="2132856"/>
            <a:ext cx="1143575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2013 (R)</a:t>
            </a:r>
            <a:endParaRPr lang="en-GB" b="1" dirty="0"/>
          </a:p>
        </p:txBody>
      </p:sp>
      <p:sp>
        <p:nvSpPr>
          <p:cNvPr id="34" name="Rectangle 33">
            <a:hlinkClick r:id="rId26" action="ppaction://hlinksldjump"/>
          </p:cNvPr>
          <p:cNvSpPr/>
          <p:nvPr/>
        </p:nvSpPr>
        <p:spPr>
          <a:xfrm>
            <a:off x="5929312" y="2708920"/>
            <a:ext cx="1143575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2013 (W)</a:t>
            </a:r>
            <a:endParaRPr lang="en-GB" b="1" dirty="0"/>
          </a:p>
        </p:txBody>
      </p:sp>
      <p:sp>
        <p:nvSpPr>
          <p:cNvPr id="37" name="Rectangle 36">
            <a:hlinkClick r:id="rId27" action="ppaction://hlinksldjump"/>
          </p:cNvPr>
          <p:cNvSpPr/>
          <p:nvPr/>
        </p:nvSpPr>
        <p:spPr>
          <a:xfrm>
            <a:off x="5931598" y="3284984"/>
            <a:ext cx="1143575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2014</a:t>
            </a:r>
            <a:endParaRPr lang="en-GB" b="1" dirty="0"/>
          </a:p>
        </p:txBody>
      </p:sp>
      <p:sp>
        <p:nvSpPr>
          <p:cNvPr id="39" name="Rectangle 38">
            <a:hlinkClick r:id="rId28" action="ppaction://hlinksldjump"/>
          </p:cNvPr>
          <p:cNvSpPr/>
          <p:nvPr/>
        </p:nvSpPr>
        <p:spPr>
          <a:xfrm>
            <a:off x="5931599" y="3861104"/>
            <a:ext cx="1143575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2014 (R)</a:t>
            </a:r>
            <a:endParaRPr lang="en-GB" b="1" dirty="0"/>
          </a:p>
        </p:txBody>
      </p:sp>
      <p:sp>
        <p:nvSpPr>
          <p:cNvPr id="40" name="Rectangle 39">
            <a:hlinkClick r:id="rId29" action="ppaction://hlinksldjump"/>
          </p:cNvPr>
          <p:cNvSpPr/>
          <p:nvPr/>
        </p:nvSpPr>
        <p:spPr>
          <a:xfrm>
            <a:off x="5931599" y="4437168"/>
            <a:ext cx="1143575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2015</a:t>
            </a:r>
            <a:endParaRPr lang="en-GB" b="1" dirty="0"/>
          </a:p>
        </p:txBody>
      </p:sp>
      <p:sp>
        <p:nvSpPr>
          <p:cNvPr id="41" name="Rectangle 40">
            <a:hlinkClick r:id="rId30" action="ppaction://hlinksldjump"/>
          </p:cNvPr>
          <p:cNvSpPr/>
          <p:nvPr/>
        </p:nvSpPr>
        <p:spPr>
          <a:xfrm>
            <a:off x="7155735" y="2132856"/>
            <a:ext cx="1143575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2016</a:t>
            </a:r>
            <a:endParaRPr lang="en-GB" b="1" dirty="0"/>
          </a:p>
        </p:txBody>
      </p:sp>
      <p:sp>
        <p:nvSpPr>
          <p:cNvPr id="42" name="Rectangle 41">
            <a:hlinkClick r:id="rId31" action="ppaction://hlinksldjump"/>
          </p:cNvPr>
          <p:cNvSpPr/>
          <p:nvPr/>
        </p:nvSpPr>
        <p:spPr>
          <a:xfrm>
            <a:off x="7155735" y="2708920"/>
            <a:ext cx="1143575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2017</a:t>
            </a:r>
            <a:endParaRPr lang="en-GB" b="1" dirty="0"/>
          </a:p>
        </p:txBody>
      </p:sp>
      <p:sp>
        <p:nvSpPr>
          <p:cNvPr id="43" name="Rectangle 42">
            <a:hlinkClick r:id="rId32" action="ppaction://hlinksldjump"/>
          </p:cNvPr>
          <p:cNvSpPr/>
          <p:nvPr/>
        </p:nvSpPr>
        <p:spPr>
          <a:xfrm>
            <a:off x="7155735" y="3284984"/>
            <a:ext cx="1143575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2018</a:t>
            </a:r>
            <a:endParaRPr lang="en-GB" b="1" dirty="0"/>
          </a:p>
        </p:txBody>
      </p:sp>
      <p:sp>
        <p:nvSpPr>
          <p:cNvPr id="44" name="Rectangle 43">
            <a:hlinkClick r:id="rId33" action="ppaction://hlinksldjump"/>
          </p:cNvPr>
          <p:cNvSpPr/>
          <p:nvPr/>
        </p:nvSpPr>
        <p:spPr>
          <a:xfrm>
            <a:off x="7155735" y="3861048"/>
            <a:ext cx="1143575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2019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12623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49280"/>
            <a:ext cx="1366497" cy="908720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2002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1764636"/>
            <a:ext cx="8640958" cy="123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47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052736"/>
            <a:ext cx="5328592" cy="233048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07703" y="1052736"/>
            <a:ext cx="5328593" cy="23304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2002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128" y="5877272"/>
            <a:ext cx="980728" cy="980728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048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49280"/>
            <a:ext cx="1366497" cy="908720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June </a:t>
            </a:r>
            <a:r>
              <a:rPr lang="en-GB" dirty="0" smtClean="0"/>
              <a:t>2002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484784"/>
            <a:ext cx="8640960" cy="139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76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980728"/>
            <a:ext cx="8640958" cy="39820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521" y="980728"/>
            <a:ext cx="8640958" cy="398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June </a:t>
            </a:r>
            <a:r>
              <a:rPr lang="en-GB" dirty="0" smtClean="0"/>
              <a:t>2002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128" y="5877272"/>
            <a:ext cx="980728" cy="980728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189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SAM</a:t>
            </a:r>
          </a:p>
        </p:txBody>
      </p:sp>
      <p:pic>
        <p:nvPicPr>
          <p:cNvPr id="10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7" y="1700808"/>
            <a:ext cx="8352926" cy="126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17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49280"/>
            <a:ext cx="1366497" cy="908720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2003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9" y="1844824"/>
            <a:ext cx="8496942" cy="143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96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620688"/>
            <a:ext cx="8640956" cy="44161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521" y="620688"/>
            <a:ext cx="8640958" cy="2376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2003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128" y="5877272"/>
            <a:ext cx="980728" cy="980728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51521" y="2996952"/>
            <a:ext cx="8640958" cy="20398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85393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June </a:t>
            </a:r>
            <a:r>
              <a:rPr lang="en-GB" dirty="0" smtClean="0"/>
              <a:t>2003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2060848"/>
            <a:ext cx="8640960" cy="89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77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1412776"/>
            <a:ext cx="8496946" cy="24388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9" y="1412776"/>
            <a:ext cx="8496944" cy="24388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June </a:t>
            </a:r>
            <a:r>
              <a:rPr lang="en-GB" dirty="0" smtClean="0"/>
              <a:t>2003</a:t>
            </a:r>
            <a:endParaRPr lang="en-GB" dirty="0"/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9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2424" y="5805264"/>
            <a:ext cx="1435360" cy="954514"/>
          </a:xfrm>
          <a:prstGeom prst="rect">
            <a:avLst/>
          </a:prstGeom>
          <a:noFill/>
        </p:spPr>
      </p:pic>
      <p:pic>
        <p:nvPicPr>
          <p:cNvPr id="16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658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548680"/>
            <a:ext cx="8208912" cy="4903764"/>
          </a:xfrm>
          <a:prstGeom prst="rect">
            <a:avLst/>
          </a:prstGeom>
        </p:spPr>
      </p:pic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87616"/>
            <a:ext cx="1197768" cy="11977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June </a:t>
            </a:r>
            <a:r>
              <a:rPr lang="en-GB" dirty="0" smtClean="0"/>
              <a:t>2003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467544" y="548680"/>
            <a:ext cx="8208912" cy="49037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Graphing Alternative</a:t>
            </a:r>
            <a:endParaRPr lang="en-GB" sz="2800" b="1" dirty="0"/>
          </a:p>
        </p:txBody>
      </p:sp>
      <p:pic>
        <p:nvPicPr>
          <p:cNvPr id="13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65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2004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556792"/>
            <a:ext cx="8640960" cy="211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4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908720"/>
            <a:ext cx="8496946" cy="37745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9" y="908720"/>
            <a:ext cx="8496944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A</a:t>
            </a:r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2004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323527" y="2348880"/>
            <a:ext cx="8496946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6" name="Rectangle 15"/>
          <p:cNvSpPr/>
          <p:nvPr/>
        </p:nvSpPr>
        <p:spPr>
          <a:xfrm>
            <a:off x="323527" y="4004048"/>
            <a:ext cx="8496946" cy="679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C</a:t>
            </a:r>
          </a:p>
        </p:txBody>
      </p:sp>
      <p:pic>
        <p:nvPicPr>
          <p:cNvPr id="17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034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2004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1988840"/>
            <a:ext cx="8640958" cy="109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93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908720"/>
            <a:ext cx="8496946" cy="41289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9" y="908720"/>
            <a:ext cx="8496944" cy="4128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A</a:t>
            </a:r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2004</a:t>
            </a:r>
            <a:endParaRPr lang="en-GB" dirty="0"/>
          </a:p>
        </p:txBody>
      </p:sp>
      <p:pic>
        <p:nvPicPr>
          <p:cNvPr id="11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922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2005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1988840"/>
            <a:ext cx="8784976" cy="134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47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812" y="44624"/>
            <a:ext cx="7568627" cy="62646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0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SAM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63811" y="3645024"/>
            <a:ext cx="7568627" cy="2664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963812" y="44624"/>
            <a:ext cx="7568628" cy="36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97876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908720"/>
            <a:ext cx="8496940" cy="37578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9" y="908720"/>
            <a:ext cx="8496944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A</a:t>
            </a:r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2005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323527" y="3140968"/>
            <a:ext cx="8496943" cy="1524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1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279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2005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024" y="1628800"/>
            <a:ext cx="8409952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61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548680"/>
            <a:ext cx="8496946" cy="4893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9" y="548680"/>
            <a:ext cx="8496944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A</a:t>
            </a:r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5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2005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323527" y="2348880"/>
            <a:ext cx="8496943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323527" y="4653136"/>
            <a:ext cx="8496943" cy="788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58746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2006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700808"/>
            <a:ext cx="8640960" cy="144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99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1340768"/>
            <a:ext cx="8496946" cy="19344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8" y="1340768"/>
            <a:ext cx="8496943" cy="19445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2006</a:t>
            </a:r>
            <a:endParaRPr lang="en-GB" dirty="0"/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5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228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2006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1052736"/>
            <a:ext cx="8496944" cy="303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6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484784"/>
            <a:ext cx="8496942" cy="23768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8" y="1484420"/>
            <a:ext cx="8496943" cy="2377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A</a:t>
            </a:r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5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6214862"/>
            <a:ext cx="643138" cy="6431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2006</a:t>
            </a:r>
            <a:endParaRPr lang="en-GB" dirty="0"/>
          </a:p>
        </p:txBody>
      </p:sp>
      <p:pic>
        <p:nvPicPr>
          <p:cNvPr id="1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877272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984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124744"/>
            <a:ext cx="8496942" cy="31653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8" y="1124744"/>
            <a:ext cx="8496943" cy="3165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5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6214862"/>
            <a:ext cx="643138" cy="6431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2006</a:t>
            </a:r>
            <a:endParaRPr lang="en-GB" dirty="0"/>
          </a:p>
        </p:txBody>
      </p:sp>
      <p:pic>
        <p:nvPicPr>
          <p:cNvPr id="1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877272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644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340768"/>
            <a:ext cx="8496942" cy="32991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8" y="1339812"/>
            <a:ext cx="8496943" cy="33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5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6214862"/>
            <a:ext cx="643138" cy="6431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178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890416"/>
            <a:ext cx="7344816" cy="38509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2007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2137" y="92029"/>
            <a:ext cx="3789983" cy="2804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5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2018</a:t>
            </a:r>
          </a:p>
        </p:txBody>
      </p:sp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9" y="1412776"/>
            <a:ext cx="8496942" cy="140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02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76672"/>
            <a:ext cx="8496944" cy="52860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8" y="450458"/>
            <a:ext cx="8496943" cy="34825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2007</a:t>
            </a:r>
            <a:endParaRPr lang="en-GB" dirty="0"/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5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9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877272"/>
            <a:ext cx="1435360" cy="954514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23528" y="3933056"/>
            <a:ext cx="8496943" cy="18296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71328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768" y="478473"/>
            <a:ext cx="6748464" cy="590105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197769" y="5229200"/>
            <a:ext cx="6748464" cy="1150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1197767" y="478472"/>
            <a:ext cx="6748465" cy="47507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2007</a:t>
            </a:r>
            <a:endParaRPr lang="en-GB" dirty="0"/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5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883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2007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1844824"/>
            <a:ext cx="8640958" cy="135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56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268760"/>
            <a:ext cx="8496942" cy="35659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8" y="1268760"/>
            <a:ext cx="8496943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2007</a:t>
            </a:r>
            <a:endParaRPr lang="en-GB" dirty="0"/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5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23528" y="3429000"/>
            <a:ext cx="8496943" cy="1405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62158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2008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196752"/>
            <a:ext cx="8640960" cy="294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26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3429000"/>
            <a:ext cx="8496942" cy="15927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620688"/>
            <a:ext cx="8496942" cy="27629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8" y="620688"/>
            <a:ext cx="8496943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A</a:t>
            </a:r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5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23528" y="3429000"/>
            <a:ext cx="8496943" cy="15927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2008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323528" y="2132856"/>
            <a:ext cx="8496943" cy="12508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12222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2008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980728"/>
            <a:ext cx="8352928" cy="330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21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787292"/>
            <a:ext cx="8496944" cy="16417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8" y="1787292"/>
            <a:ext cx="8496943" cy="16417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A</a:t>
            </a:r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5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2008</a:t>
            </a:r>
            <a:endParaRPr lang="en-GB" dirty="0"/>
          </a:p>
        </p:txBody>
      </p: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0416" y="5877272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710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836712"/>
            <a:ext cx="8496944" cy="43711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8" y="836712"/>
            <a:ext cx="8496943" cy="36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5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2008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323528" y="4437112"/>
            <a:ext cx="8496943" cy="7707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86714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2009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1988840"/>
            <a:ext cx="8496944" cy="117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08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72" y="302306"/>
            <a:ext cx="8720656" cy="59350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2018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11671" y="302306"/>
            <a:ext cx="8720658" cy="59125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A</a:t>
            </a:r>
          </a:p>
        </p:txBody>
      </p:sp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0416" y="5858862"/>
            <a:ext cx="1435360" cy="954514"/>
          </a:xfrm>
          <a:prstGeom prst="rect">
            <a:avLst/>
          </a:prstGeom>
          <a:noFill/>
        </p:spPr>
      </p:pic>
      <p:pic>
        <p:nvPicPr>
          <p:cNvPr id="13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028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764704"/>
            <a:ext cx="8496944" cy="40989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8" y="764704"/>
            <a:ext cx="8496943" cy="24337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A</a:t>
            </a:r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5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0416" y="5877272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2009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323528" y="3198500"/>
            <a:ext cx="8496943" cy="16651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53680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404664"/>
            <a:ext cx="8496942" cy="56670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8" y="404664"/>
            <a:ext cx="8496943" cy="5667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Alternative</a:t>
            </a:r>
            <a:endParaRPr lang="en-GB" sz="2800" b="1" dirty="0"/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5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568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2009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052736"/>
            <a:ext cx="8640960" cy="294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95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980728"/>
            <a:ext cx="8496942" cy="36307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8" y="954514"/>
            <a:ext cx="8496943" cy="18427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A</a:t>
            </a:r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5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0416" y="5877272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2009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323528" y="2797270"/>
            <a:ext cx="8496943" cy="2066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33021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25" y="692696"/>
            <a:ext cx="7296150" cy="47339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23925" y="692696"/>
            <a:ext cx="7296150" cy="28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5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2009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923925" y="3501008"/>
            <a:ext cx="7296150" cy="19256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94134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3" y="59983"/>
            <a:ext cx="7128792" cy="66949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2010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424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08720"/>
            <a:ext cx="8496944" cy="37455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8" y="908720"/>
            <a:ext cx="8496943" cy="1436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A</a:t>
            </a:r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5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23528" y="2344808"/>
            <a:ext cx="8496943" cy="436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2010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323528" y="2780928"/>
            <a:ext cx="8496943" cy="9038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17" name="Rectangle 16"/>
          <p:cNvSpPr/>
          <p:nvPr/>
        </p:nvSpPr>
        <p:spPr>
          <a:xfrm>
            <a:off x="323528" y="3684756"/>
            <a:ext cx="8496943" cy="9695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63242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2009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988840"/>
            <a:ext cx="8640960" cy="203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31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3068960"/>
            <a:ext cx="8496942" cy="26852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404664"/>
            <a:ext cx="8496942" cy="25391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8" y="404664"/>
            <a:ext cx="8496943" cy="2539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A</a:t>
            </a:r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5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2009</a:t>
            </a:r>
            <a:endParaRPr lang="en-GB" dirty="0"/>
          </a:p>
        </p:txBody>
      </p: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5805264"/>
            <a:ext cx="1435360" cy="954514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323528" y="3068960"/>
            <a:ext cx="8496943" cy="2685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91352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404664"/>
            <a:ext cx="8496942" cy="5216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8" y="369332"/>
            <a:ext cx="8496943" cy="52869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5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347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548680"/>
            <a:ext cx="8208912" cy="5045278"/>
          </a:xfrm>
          <a:prstGeom prst="rect">
            <a:avLst/>
          </a:prstGeom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2018</a:t>
            </a:r>
          </a:p>
        </p:txBody>
      </p:sp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467544" y="548680"/>
            <a:ext cx="8208911" cy="50669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A (SF)</a:t>
            </a:r>
          </a:p>
        </p:txBody>
      </p:sp>
      <p:pic>
        <p:nvPicPr>
          <p:cNvPr id="1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0416" y="5858862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930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2010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9" y="1052736"/>
            <a:ext cx="8496942" cy="264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46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836712"/>
            <a:ext cx="8496942" cy="38245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8" y="836712"/>
            <a:ext cx="8496943" cy="2664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A</a:t>
            </a:r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5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2010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323528" y="3501008"/>
            <a:ext cx="8496943" cy="1160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426479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2011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844824"/>
            <a:ext cx="8640960" cy="129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53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628800"/>
            <a:ext cx="8496944" cy="17664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8" y="1628800"/>
            <a:ext cx="8496943" cy="1766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A</a:t>
            </a:r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5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681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2012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9" y="1484784"/>
            <a:ext cx="8496942" cy="114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31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441894"/>
            <a:ext cx="8496944" cy="22751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8" y="1441894"/>
            <a:ext cx="8496943" cy="2275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A</a:t>
            </a:r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5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2012</a:t>
            </a:r>
            <a:endParaRPr lang="en-GB" dirty="0"/>
          </a:p>
        </p:txBody>
      </p:sp>
      <p:pic>
        <p:nvPicPr>
          <p:cNvPr id="1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877272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435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548680"/>
            <a:ext cx="6192688" cy="55981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75657" y="548680"/>
            <a:ext cx="6192688" cy="5598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5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643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2013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848" y="908720"/>
            <a:ext cx="8404304" cy="374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43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92696"/>
            <a:ext cx="8496944" cy="45692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8" y="692696"/>
            <a:ext cx="8496943" cy="45692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A</a:t>
            </a:r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5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2013</a:t>
            </a:r>
            <a:endParaRPr lang="en-GB" dirty="0"/>
          </a:p>
        </p:txBody>
      </p:sp>
      <p:pic>
        <p:nvPicPr>
          <p:cNvPr id="1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877272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756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692696"/>
            <a:ext cx="8496942" cy="47808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8" y="692696"/>
            <a:ext cx="8496943" cy="3888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5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2013</a:t>
            </a:r>
            <a:endParaRPr lang="en-GB" dirty="0"/>
          </a:p>
        </p:txBody>
      </p:sp>
      <p:pic>
        <p:nvPicPr>
          <p:cNvPr id="1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877272"/>
            <a:ext cx="1435360" cy="954514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4581128"/>
            <a:ext cx="8496943" cy="8923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4648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744" y="105510"/>
            <a:ext cx="4805106" cy="35777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3683224"/>
            <a:ext cx="4896544" cy="31301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2018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146743" y="105510"/>
            <a:ext cx="4945537" cy="67078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0416" y="5858862"/>
            <a:ext cx="1435360" cy="954514"/>
          </a:xfrm>
          <a:prstGeom prst="rect">
            <a:avLst/>
          </a:prstGeom>
          <a:noFill/>
        </p:spPr>
      </p:pic>
      <p:pic>
        <p:nvPicPr>
          <p:cNvPr id="13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907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901" y="4941168"/>
            <a:ext cx="5600500" cy="185846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571901" y="4941167"/>
            <a:ext cx="5600500" cy="1858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Alternative notes</a:t>
            </a:r>
            <a:endParaRPr lang="en-GB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29658"/>
          <a:stretch/>
        </p:blipFill>
        <p:spPr>
          <a:xfrm>
            <a:off x="323528" y="692696"/>
            <a:ext cx="8496944" cy="420579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8" y="692695"/>
            <a:ext cx="8496943" cy="42057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5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2013</a:t>
            </a:r>
            <a:endParaRPr lang="en-GB" dirty="0"/>
          </a:p>
        </p:txBody>
      </p:sp>
      <p:pic>
        <p:nvPicPr>
          <p:cNvPr id="1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5877272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556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404664"/>
            <a:ext cx="8640958" cy="53079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521" y="404664"/>
            <a:ext cx="8640958" cy="3168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5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2013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251521" y="3573016"/>
            <a:ext cx="8640958" cy="2139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413352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45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2013 (R)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1772816"/>
            <a:ext cx="8496944" cy="153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83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548680"/>
            <a:ext cx="8496944" cy="52994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8" y="548680"/>
            <a:ext cx="8496943" cy="5299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A</a:t>
            </a:r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5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1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877272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45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2013 (R)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073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451" y="188640"/>
            <a:ext cx="6229098" cy="42679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450" y="4471454"/>
            <a:ext cx="6229100" cy="13338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57450" y="188640"/>
            <a:ext cx="6229099" cy="5616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5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1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5877272"/>
            <a:ext cx="1435360" cy="954514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0" y="0"/>
            <a:ext cx="145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2013 (R)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33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97110"/>
            <a:ext cx="6645944" cy="65162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43609" y="297111"/>
            <a:ext cx="6645944" cy="65162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Alternative</a:t>
            </a:r>
            <a:endParaRPr lang="en-GB" sz="2800" b="1" dirty="0"/>
          </a:p>
        </p:txBody>
      </p:sp>
      <p:pic>
        <p:nvPicPr>
          <p:cNvPr id="15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0" y="0"/>
            <a:ext cx="145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2013 (R)</a:t>
            </a:r>
            <a:endParaRPr lang="en-GB" dirty="0"/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120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2382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2013 (Withdrawn)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1340768"/>
            <a:ext cx="8640958" cy="297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95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332656"/>
            <a:ext cx="8064896" cy="60611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9553" y="332656"/>
            <a:ext cx="8064896" cy="3024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2382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2013 (Withdrawn)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539551" y="3356992"/>
            <a:ext cx="8064897" cy="30368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5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525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2014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1844824"/>
            <a:ext cx="8640958" cy="118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60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960" cy="51319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520" y="548680"/>
            <a:ext cx="8640960" cy="51115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2014</a:t>
            </a:r>
            <a:endParaRPr lang="en-GB" dirty="0"/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5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1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877272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835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71" y="1340768"/>
            <a:ext cx="8720658" cy="294112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2018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11671" y="1340768"/>
            <a:ext cx="8720658" cy="2941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Alternative Method</a:t>
            </a:r>
            <a:endParaRPr lang="en-GB" sz="2800" b="1" dirty="0"/>
          </a:p>
        </p:txBody>
      </p:sp>
      <p:pic>
        <p:nvPicPr>
          <p:cNvPr id="13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242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1" y="1556792"/>
            <a:ext cx="7200798" cy="27728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71600" y="1556792"/>
            <a:ext cx="7200799" cy="2772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2014</a:t>
            </a:r>
            <a:endParaRPr lang="en-GB" dirty="0"/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5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774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45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2014 (R)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916832"/>
            <a:ext cx="8640960" cy="139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87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20688"/>
            <a:ext cx="8640960" cy="44861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520" y="586372"/>
            <a:ext cx="8640960" cy="4520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A</a:t>
            </a:r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5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1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877272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45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2014 (R)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385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400219"/>
            <a:ext cx="7488832" cy="56255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27584" y="369333"/>
            <a:ext cx="7488832" cy="56564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5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45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2014 (R)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791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2015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1196752"/>
            <a:ext cx="8640958" cy="300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47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908720"/>
            <a:ext cx="8640958" cy="38364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520" y="882506"/>
            <a:ext cx="8640960" cy="31945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A</a:t>
            </a:r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5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1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877272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2015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251520" y="4077072"/>
            <a:ext cx="8640960" cy="6680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85390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332656"/>
            <a:ext cx="8640958" cy="55102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521" y="5445224"/>
            <a:ext cx="8640958" cy="397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5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2015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251521" y="332656"/>
            <a:ext cx="8640958" cy="5112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28136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2016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1988840"/>
            <a:ext cx="8496944" cy="142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44624"/>
            <a:ext cx="7200800" cy="61585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35696" y="44624"/>
            <a:ext cx="7200800" cy="6144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A</a:t>
            </a:r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5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1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877272"/>
            <a:ext cx="1435360" cy="95451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232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60" y="764704"/>
            <a:ext cx="8658280" cy="44624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2860" y="764704"/>
            <a:ext cx="8658280" cy="44624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Alternatives</a:t>
            </a:r>
            <a:endParaRPr lang="en-GB" sz="2800" b="1" dirty="0"/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5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1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877272"/>
            <a:ext cx="1435360" cy="95451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876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2019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3687" y="50360"/>
            <a:ext cx="5616626" cy="50348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3688" y="5085184"/>
            <a:ext cx="5616624" cy="171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28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453" y="250903"/>
            <a:ext cx="6867094" cy="63561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38454" y="250903"/>
            <a:ext cx="6867094" cy="63561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5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749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2017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1895268"/>
            <a:ext cx="8496944" cy="131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57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88640"/>
            <a:ext cx="8208912" cy="595334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9552" y="188640"/>
            <a:ext cx="8208912" cy="6000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A</a:t>
            </a:r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5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1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877272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048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476672"/>
            <a:ext cx="7776864" cy="54395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3568" y="476672"/>
            <a:ext cx="7776864" cy="54395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Alternative 1</a:t>
            </a:r>
            <a:endParaRPr lang="en-GB" sz="2800" b="1" dirty="0"/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5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1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877272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638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453" y="118992"/>
            <a:ext cx="6867094" cy="66200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38454" y="118993"/>
            <a:ext cx="6867093" cy="6620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Alternative 2</a:t>
            </a:r>
            <a:endParaRPr lang="en-GB" sz="2800" b="1" dirty="0"/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5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808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2018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2060848"/>
            <a:ext cx="8496944" cy="114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87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108988"/>
            <a:ext cx="5184576" cy="66400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83768" y="108988"/>
            <a:ext cx="5184576" cy="6640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A</a:t>
            </a:r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5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1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877272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63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980728"/>
            <a:ext cx="8496942" cy="36047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9" y="980728"/>
            <a:ext cx="8496942" cy="3604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Alternative</a:t>
            </a:r>
            <a:endParaRPr lang="en-GB" sz="2800" b="1" dirty="0"/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5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723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2019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9" y="1772816"/>
            <a:ext cx="8496942" cy="145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38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24744"/>
            <a:ext cx="8496944" cy="33237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8" y="1124744"/>
            <a:ext cx="8496944" cy="3323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A</a:t>
            </a:r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5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1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877272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985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8250D90-56C0-4142-BB69-D3F479A8CD84}" vid="{030C5516-7F21-4E6F-9A93-0A2DFC4F395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F4A154C4641E49BD6DB2899EAF25E9" ma:contentTypeVersion="14" ma:contentTypeDescription="Create a new document." ma:contentTypeScope="" ma:versionID="f3eecc50e9b07754bbdd7d7f84a5a0e8">
  <xsd:schema xmlns:xsd="http://www.w3.org/2001/XMLSchema" xmlns:xs="http://www.w3.org/2001/XMLSchema" xmlns:p="http://schemas.microsoft.com/office/2006/metadata/properties" xmlns:ns3="78db98b4-7c56-4667-9532-fea666d1edab" xmlns:ns4="00eee050-7eda-4a68-8825-514e694f5f09" targetNamespace="http://schemas.microsoft.com/office/2006/metadata/properties" ma:root="true" ma:fieldsID="a84750f097cb468e172277703b223c85" ns3:_="" ns4:_="">
    <xsd:import namespace="78db98b4-7c56-4667-9532-fea666d1edab"/>
    <xsd:import namespace="00eee050-7eda-4a68-8825-514e694f5f0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db98b4-7c56-4667-9532-fea666d1ed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eee050-7eda-4a68-8825-514e694f5f0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13FE9F-4CEF-499E-9516-9D050C138DD9}">
  <ds:schemaRefs>
    <ds:schemaRef ds:uri="00eee050-7eda-4a68-8825-514e694f5f09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metadata/properties"/>
    <ds:schemaRef ds:uri="78db98b4-7c56-4667-9532-fea666d1edab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C8797AA-8028-44F2-A37B-8318C6EC9F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db98b4-7c56-4667-9532-fea666d1edab"/>
    <ds:schemaRef ds:uri="00eee050-7eda-4a68-8825-514e694f5f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3DE183F-4873-4E4C-BEA9-2D1E9A64156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10947</TotalTime>
  <Words>491</Words>
  <Application>Microsoft Office PowerPoint</Application>
  <PresentationFormat>On-screen Show (4:3)</PresentationFormat>
  <Paragraphs>242</Paragraphs>
  <Slides>101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101</vt:i4>
      </vt:variant>
    </vt:vector>
  </HeadingPairs>
  <TitlesOfParts>
    <vt:vector size="106" baseType="lpstr">
      <vt:lpstr>Arial</vt:lpstr>
      <vt:lpstr>Calibri</vt:lpstr>
      <vt:lpstr>Calibri Light</vt:lpstr>
      <vt:lpstr>Comic Sans MS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C4</dc:title>
  <dc:creator>Gareth</dc:creator>
  <cp:lastModifiedBy>Mr G Westwater (Staff)</cp:lastModifiedBy>
  <cp:revision>1038</cp:revision>
  <dcterms:created xsi:type="dcterms:W3CDTF">2014-02-21T20:01:10Z</dcterms:created>
  <dcterms:modified xsi:type="dcterms:W3CDTF">2021-12-31T19:06:30Z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0x010100C5F4A154C4641E49BD6DB2899EAF25E9</vt:lpwstr>
  </property>
</Properties>
</file>