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sldIdLst>
    <p:sldId id="256" r:id="rId5"/>
    <p:sldId id="811" r:id="rId6"/>
    <p:sldId id="916" r:id="rId7"/>
    <p:sldId id="257" r:id="rId8"/>
    <p:sldId id="2331" r:id="rId9"/>
    <p:sldId id="2348" r:id="rId10"/>
    <p:sldId id="2349" r:id="rId11"/>
    <p:sldId id="3235" r:id="rId12"/>
    <p:sldId id="2352" r:id="rId13"/>
    <p:sldId id="2353" r:id="rId14"/>
    <p:sldId id="2359" r:id="rId15"/>
    <p:sldId id="2360" r:id="rId16"/>
    <p:sldId id="3236" r:id="rId17"/>
    <p:sldId id="3237" r:id="rId18"/>
    <p:sldId id="3242" r:id="rId19"/>
    <p:sldId id="3244" r:id="rId20"/>
    <p:sldId id="3245" r:id="rId21"/>
    <p:sldId id="3246" r:id="rId22"/>
    <p:sldId id="3263" r:id="rId23"/>
    <p:sldId id="3264" r:id="rId24"/>
    <p:sldId id="3265" r:id="rId25"/>
    <p:sldId id="3274" r:id="rId26"/>
    <p:sldId id="3275" r:id="rId27"/>
    <p:sldId id="3276" r:id="rId28"/>
    <p:sldId id="3277" r:id="rId29"/>
    <p:sldId id="3278" r:id="rId30"/>
    <p:sldId id="3279" r:id="rId31"/>
    <p:sldId id="3289" r:id="rId32"/>
    <p:sldId id="3290" r:id="rId33"/>
    <p:sldId id="3292" r:id="rId34"/>
    <p:sldId id="3291" r:id="rId35"/>
    <p:sldId id="3295" r:id="rId36"/>
    <p:sldId id="3296" r:id="rId37"/>
    <p:sldId id="3303" r:id="rId38"/>
    <p:sldId id="3304" r:id="rId39"/>
    <p:sldId id="3305" r:id="rId40"/>
    <p:sldId id="3466" r:id="rId41"/>
    <p:sldId id="3467" r:id="rId42"/>
    <p:sldId id="3488" r:id="rId43"/>
    <p:sldId id="3489" r:id="rId44"/>
    <p:sldId id="3496" r:id="rId45"/>
    <p:sldId id="3497" r:id="rId46"/>
    <p:sldId id="3498" r:id="rId47"/>
    <p:sldId id="3499" r:id="rId48"/>
    <p:sldId id="3500" r:id="rId49"/>
    <p:sldId id="3510" r:id="rId50"/>
    <p:sldId id="3511" r:id="rId51"/>
    <p:sldId id="3514" r:id="rId52"/>
    <p:sldId id="3519" r:id="rId53"/>
    <p:sldId id="3520" r:id="rId54"/>
    <p:sldId id="3522" r:id="rId55"/>
    <p:sldId id="3521" r:id="rId56"/>
    <p:sldId id="3544" r:id="rId57"/>
    <p:sldId id="3549" r:id="rId58"/>
    <p:sldId id="3550" r:id="rId59"/>
    <p:sldId id="3551" r:id="rId60"/>
    <p:sldId id="3552" r:id="rId61"/>
    <p:sldId id="3554" r:id="rId62"/>
    <p:sldId id="3555" r:id="rId63"/>
    <p:sldId id="3556" r:id="rId64"/>
    <p:sldId id="3557" r:id="rId65"/>
    <p:sldId id="262" r:id="rId66"/>
    <p:sldId id="2101" r:id="rId67"/>
    <p:sldId id="2102" r:id="rId68"/>
    <p:sldId id="2931" r:id="rId69"/>
    <p:sldId id="2932" r:id="rId70"/>
    <p:sldId id="2933" r:id="rId71"/>
    <p:sldId id="2122" r:id="rId72"/>
    <p:sldId id="2103" r:id="rId73"/>
    <p:sldId id="2104" r:id="rId74"/>
    <p:sldId id="2131" r:id="rId75"/>
    <p:sldId id="2952" r:id="rId76"/>
    <p:sldId id="2953" r:id="rId77"/>
    <p:sldId id="2954" r:id="rId78"/>
    <p:sldId id="2955" r:id="rId79"/>
    <p:sldId id="2900" r:id="rId80"/>
    <p:sldId id="2901" r:id="rId81"/>
    <p:sldId id="2981" r:id="rId82"/>
    <p:sldId id="2982" r:id="rId83"/>
    <p:sldId id="2983" r:id="rId84"/>
    <p:sldId id="2984" r:id="rId85"/>
    <p:sldId id="2985" r:id="rId86"/>
    <p:sldId id="2902" r:id="rId87"/>
    <p:sldId id="2903" r:id="rId88"/>
    <p:sldId id="870" r:id="rId89"/>
    <p:sldId id="871" r:id="rId90"/>
    <p:sldId id="3007" r:id="rId91"/>
    <p:sldId id="3008" r:id="rId92"/>
    <p:sldId id="2918" r:id="rId93"/>
    <p:sldId id="2919" r:id="rId94"/>
    <p:sldId id="3035" r:id="rId95"/>
    <p:sldId id="3036" r:id="rId96"/>
    <p:sldId id="3037" r:id="rId97"/>
    <p:sldId id="2354" r:id="rId98"/>
    <p:sldId id="3186" r:id="rId99"/>
    <p:sldId id="3187" r:id="rId100"/>
    <p:sldId id="3188" r:id="rId101"/>
    <p:sldId id="3189" r:id="rId102"/>
    <p:sldId id="3190" r:id="rId103"/>
    <p:sldId id="3191" r:id="rId104"/>
    <p:sldId id="3192" r:id="rId105"/>
    <p:sldId id="3193" r:id="rId106"/>
    <p:sldId id="3194" r:id="rId107"/>
    <p:sldId id="3195" r:id="rId108"/>
    <p:sldId id="3196" r:id="rId109"/>
    <p:sldId id="3197" r:id="rId110"/>
    <p:sldId id="3198" r:id="rId111"/>
    <p:sldId id="3199" r:id="rId112"/>
    <p:sldId id="3200" r:id="rId113"/>
    <p:sldId id="3202" r:id="rId114"/>
    <p:sldId id="3203" r:id="rId115"/>
    <p:sldId id="3204" r:id="rId116"/>
    <p:sldId id="3205" r:id="rId117"/>
    <p:sldId id="3206" r:id="rId118"/>
    <p:sldId id="3207" r:id="rId119"/>
    <p:sldId id="3208" r:id="rId120"/>
    <p:sldId id="3209" r:id="rId121"/>
    <p:sldId id="3210" r:id="rId122"/>
    <p:sldId id="3211" r:id="rId123"/>
    <p:sldId id="3212" r:id="rId124"/>
    <p:sldId id="3213" r:id="rId125"/>
    <p:sldId id="3214" r:id="rId126"/>
    <p:sldId id="3215" r:id="rId127"/>
    <p:sldId id="3216" r:id="rId128"/>
    <p:sldId id="3217" r:id="rId129"/>
    <p:sldId id="3218" r:id="rId130"/>
    <p:sldId id="3219" r:id="rId131"/>
    <p:sldId id="3220" r:id="rId132"/>
    <p:sldId id="3221" r:id="rId133"/>
    <p:sldId id="3222" r:id="rId134"/>
    <p:sldId id="3224" r:id="rId135"/>
    <p:sldId id="3225" r:id="rId136"/>
    <p:sldId id="3226" r:id="rId137"/>
    <p:sldId id="3227" r:id="rId138"/>
    <p:sldId id="3228" r:id="rId139"/>
    <p:sldId id="3229" r:id="rId140"/>
    <p:sldId id="3230" r:id="rId141"/>
    <p:sldId id="3231" r:id="rId142"/>
    <p:sldId id="3232" r:id="rId143"/>
    <p:sldId id="3233" r:id="rId144"/>
    <p:sldId id="3234" r:id="rId145"/>
    <p:sldId id="2361" r:id="rId146"/>
    <p:sldId id="2362" r:id="rId147"/>
    <p:sldId id="3091" r:id="rId148"/>
    <p:sldId id="3092" r:id="rId149"/>
    <p:sldId id="3093" r:id="rId150"/>
    <p:sldId id="2355" r:id="rId151"/>
    <p:sldId id="2356" r:id="rId152"/>
    <p:sldId id="3090" r:id="rId153"/>
    <p:sldId id="2367" r:id="rId154"/>
    <p:sldId id="2368" r:id="rId155"/>
    <p:sldId id="3094" r:id="rId156"/>
    <p:sldId id="3095" r:id="rId157"/>
    <p:sldId id="3096" r:id="rId158"/>
    <p:sldId id="3097" r:id="rId159"/>
    <p:sldId id="3098" r:id="rId160"/>
    <p:sldId id="3099" r:id="rId161"/>
    <p:sldId id="3100" r:id="rId162"/>
    <p:sldId id="3101" r:id="rId163"/>
    <p:sldId id="3102" r:id="rId164"/>
    <p:sldId id="3103" r:id="rId165"/>
    <p:sldId id="3104" r:id="rId166"/>
    <p:sldId id="3105" r:id="rId167"/>
    <p:sldId id="3106" r:id="rId168"/>
    <p:sldId id="3107" r:id="rId169"/>
    <p:sldId id="3108" r:id="rId170"/>
    <p:sldId id="3109" r:id="rId171"/>
    <p:sldId id="3110" r:id="rId172"/>
    <p:sldId id="3111" r:id="rId173"/>
    <p:sldId id="3112" r:id="rId174"/>
    <p:sldId id="3113" r:id="rId175"/>
    <p:sldId id="3114" r:id="rId176"/>
    <p:sldId id="3115" r:id="rId177"/>
    <p:sldId id="3116" r:id="rId178"/>
    <p:sldId id="3117" r:id="rId179"/>
    <p:sldId id="3118" r:id="rId180"/>
    <p:sldId id="3119" r:id="rId181"/>
    <p:sldId id="3120" r:id="rId182"/>
    <p:sldId id="3121" r:id="rId183"/>
    <p:sldId id="3122" r:id="rId184"/>
    <p:sldId id="3123" r:id="rId185"/>
    <p:sldId id="3125" r:id="rId186"/>
    <p:sldId id="3126" r:id="rId187"/>
    <p:sldId id="3127" r:id="rId188"/>
    <p:sldId id="3128" r:id="rId189"/>
    <p:sldId id="3129" r:id="rId190"/>
    <p:sldId id="3132" r:id="rId191"/>
    <p:sldId id="3133" r:id="rId192"/>
    <p:sldId id="3134" r:id="rId193"/>
    <p:sldId id="3135" r:id="rId194"/>
    <p:sldId id="3136" r:id="rId195"/>
    <p:sldId id="3137" r:id="rId196"/>
    <p:sldId id="3138" r:id="rId197"/>
    <p:sldId id="3139" r:id="rId198"/>
    <p:sldId id="3140" r:id="rId199"/>
    <p:sldId id="3141" r:id="rId200"/>
    <p:sldId id="3142" r:id="rId201"/>
    <p:sldId id="3146" r:id="rId202"/>
    <p:sldId id="3147" r:id="rId203"/>
    <p:sldId id="3145" r:id="rId204"/>
    <p:sldId id="3143" r:id="rId205"/>
    <p:sldId id="3149" r:id="rId206"/>
    <p:sldId id="3148" r:id="rId207"/>
    <p:sldId id="3150" r:id="rId208"/>
    <p:sldId id="3151" r:id="rId209"/>
    <p:sldId id="3152" r:id="rId210"/>
    <p:sldId id="3153" r:id="rId211"/>
    <p:sldId id="3154" r:id="rId212"/>
    <p:sldId id="3155" r:id="rId213"/>
    <p:sldId id="3156" r:id="rId214"/>
    <p:sldId id="3157" r:id="rId215"/>
    <p:sldId id="3158" r:id="rId216"/>
    <p:sldId id="3159" r:id="rId217"/>
    <p:sldId id="3160" r:id="rId218"/>
    <p:sldId id="3161" r:id="rId219"/>
    <p:sldId id="3162" r:id="rId220"/>
    <p:sldId id="3163" r:id="rId221"/>
    <p:sldId id="3164" r:id="rId222"/>
    <p:sldId id="3165" r:id="rId223"/>
    <p:sldId id="3166" r:id="rId224"/>
    <p:sldId id="3167" r:id="rId225"/>
    <p:sldId id="3168" r:id="rId226"/>
    <p:sldId id="3169" r:id="rId227"/>
    <p:sldId id="3171" r:id="rId228"/>
    <p:sldId id="3170" r:id="rId229"/>
    <p:sldId id="3172" r:id="rId230"/>
    <p:sldId id="3173" r:id="rId231"/>
    <p:sldId id="3174" r:id="rId232"/>
    <p:sldId id="3175" r:id="rId233"/>
    <p:sldId id="3176" r:id="rId234"/>
    <p:sldId id="3177" r:id="rId235"/>
    <p:sldId id="3178" r:id="rId236"/>
    <p:sldId id="3179" r:id="rId237"/>
    <p:sldId id="3180" r:id="rId238"/>
    <p:sldId id="3181" r:id="rId239"/>
    <p:sldId id="3182" r:id="rId240"/>
    <p:sldId id="3184" r:id="rId241"/>
    <p:sldId id="3185" r:id="rId242"/>
    <p:sldId id="3183" r:id="rId243"/>
    <p:sldId id="3468" r:id="rId244"/>
    <p:sldId id="3469" r:id="rId245"/>
    <p:sldId id="3470" r:id="rId246"/>
    <p:sldId id="3471" r:id="rId247"/>
    <p:sldId id="3472" r:id="rId248"/>
    <p:sldId id="3474" r:id="rId249"/>
    <p:sldId id="3475" r:id="rId250"/>
    <p:sldId id="3476" r:id="rId251"/>
    <p:sldId id="3477" r:id="rId252"/>
    <p:sldId id="3478" r:id="rId253"/>
    <p:sldId id="3479" r:id="rId254"/>
    <p:sldId id="3480" r:id="rId255"/>
    <p:sldId id="3481" r:id="rId256"/>
    <p:sldId id="3482" r:id="rId257"/>
    <p:sldId id="3483" r:id="rId258"/>
    <p:sldId id="3484" r:id="rId259"/>
    <p:sldId id="3485" r:id="rId260"/>
    <p:sldId id="3486" r:id="rId261"/>
    <p:sldId id="3487" r:id="rId262"/>
    <p:sldId id="3490" r:id="rId263"/>
    <p:sldId id="3492" r:id="rId264"/>
    <p:sldId id="3493" r:id="rId265"/>
    <p:sldId id="3494" r:id="rId266"/>
    <p:sldId id="3495" r:id="rId267"/>
    <p:sldId id="3501" r:id="rId268"/>
    <p:sldId id="3502" r:id="rId269"/>
    <p:sldId id="3503" r:id="rId270"/>
    <p:sldId id="3504" r:id="rId271"/>
    <p:sldId id="3505" r:id="rId272"/>
    <p:sldId id="3506" r:id="rId273"/>
    <p:sldId id="3507" r:id="rId274"/>
    <p:sldId id="3508" r:id="rId275"/>
    <p:sldId id="3509" r:id="rId276"/>
    <p:sldId id="3515" r:id="rId277"/>
    <p:sldId id="3516" r:id="rId278"/>
    <p:sldId id="3517" r:id="rId279"/>
    <p:sldId id="3518" r:id="rId280"/>
    <p:sldId id="3523" r:id="rId281"/>
    <p:sldId id="3524" r:id="rId282"/>
    <p:sldId id="3526" r:id="rId283"/>
    <p:sldId id="3527" r:id="rId284"/>
    <p:sldId id="3530" r:id="rId285"/>
    <p:sldId id="3528" r:id="rId286"/>
    <p:sldId id="3529" r:id="rId287"/>
    <p:sldId id="3531" r:id="rId288"/>
    <p:sldId id="3532" r:id="rId289"/>
    <p:sldId id="3533" r:id="rId290"/>
    <p:sldId id="3535" r:id="rId291"/>
    <p:sldId id="3536" r:id="rId292"/>
    <p:sldId id="3534" r:id="rId293"/>
    <p:sldId id="3537" r:id="rId294"/>
    <p:sldId id="3538" r:id="rId295"/>
    <p:sldId id="3543" r:id="rId296"/>
    <p:sldId id="3558" r:id="rId297"/>
    <p:sldId id="3559" r:id="rId298"/>
    <p:sldId id="3560" r:id="rId299"/>
    <p:sldId id="3561" r:id="rId300"/>
    <p:sldId id="3562" r:id="rId301"/>
    <p:sldId id="3564" r:id="rId302"/>
    <p:sldId id="3563" r:id="rId303"/>
    <p:sldId id="3565" r:id="rId304"/>
    <p:sldId id="3566" r:id="rId305"/>
    <p:sldId id="3567" r:id="rId306"/>
    <p:sldId id="3568" r:id="rId307"/>
    <p:sldId id="264" r:id="rId308"/>
    <p:sldId id="2127" r:id="rId309"/>
    <p:sldId id="2128" r:id="rId310"/>
    <p:sldId id="2934" r:id="rId311"/>
    <p:sldId id="2935" r:id="rId312"/>
    <p:sldId id="2936" r:id="rId313"/>
    <p:sldId id="2937" r:id="rId314"/>
    <p:sldId id="2129" r:id="rId315"/>
    <p:sldId id="2938" r:id="rId316"/>
    <p:sldId id="2111" r:id="rId317"/>
    <p:sldId id="2112" r:id="rId318"/>
    <p:sldId id="2956" r:id="rId319"/>
    <p:sldId id="2960" r:id="rId320"/>
    <p:sldId id="2961" r:id="rId321"/>
    <p:sldId id="2958" r:id="rId322"/>
    <p:sldId id="2959" r:id="rId323"/>
    <p:sldId id="2957" r:id="rId324"/>
    <p:sldId id="2889" r:id="rId325"/>
    <p:sldId id="2890" r:id="rId326"/>
    <p:sldId id="2994" r:id="rId327"/>
    <p:sldId id="2892" r:id="rId328"/>
    <p:sldId id="2988" r:id="rId329"/>
    <p:sldId id="2986" r:id="rId330"/>
    <p:sldId id="2987" r:id="rId331"/>
    <p:sldId id="2989" r:id="rId332"/>
    <p:sldId id="2992" r:id="rId333"/>
    <p:sldId id="2993" r:id="rId334"/>
    <p:sldId id="2991" r:id="rId335"/>
    <p:sldId id="2053" r:id="rId336"/>
    <p:sldId id="2054" r:id="rId337"/>
    <p:sldId id="3005" r:id="rId338"/>
    <p:sldId id="3003" r:id="rId339"/>
    <p:sldId id="3006" r:id="rId340"/>
    <p:sldId id="3004" r:id="rId341"/>
    <p:sldId id="2063" r:id="rId342"/>
    <p:sldId id="3009" r:id="rId343"/>
    <p:sldId id="3010" r:id="rId344"/>
    <p:sldId id="3011" r:id="rId345"/>
    <p:sldId id="2916" r:id="rId346"/>
    <p:sldId id="2917" r:id="rId347"/>
    <p:sldId id="3020" r:id="rId348"/>
    <p:sldId id="3021" r:id="rId349"/>
    <p:sldId id="3022" r:id="rId350"/>
    <p:sldId id="3038" r:id="rId351"/>
    <p:sldId id="3039" r:id="rId352"/>
    <p:sldId id="3040" r:id="rId353"/>
    <p:sldId id="3041" r:id="rId354"/>
    <p:sldId id="2650" r:id="rId355"/>
    <p:sldId id="2651" r:id="rId356"/>
    <p:sldId id="2652" r:id="rId357"/>
    <p:sldId id="2653" r:id="rId358"/>
    <p:sldId id="2654" r:id="rId359"/>
    <p:sldId id="3042" r:id="rId360"/>
    <p:sldId id="2655" r:id="rId361"/>
    <p:sldId id="2656" r:id="rId362"/>
    <p:sldId id="3043" r:id="rId363"/>
    <p:sldId id="3047" r:id="rId364"/>
    <p:sldId id="3048" r:id="rId365"/>
    <p:sldId id="3050" r:id="rId366"/>
    <p:sldId id="3049" r:id="rId367"/>
    <p:sldId id="3074" r:id="rId368"/>
    <p:sldId id="3075" r:id="rId369"/>
    <p:sldId id="3079" r:id="rId370"/>
    <p:sldId id="3080" r:id="rId371"/>
    <p:sldId id="3081" r:id="rId372"/>
    <p:sldId id="3087" r:id="rId373"/>
    <p:sldId id="3088" r:id="rId374"/>
    <p:sldId id="3089" r:id="rId375"/>
    <p:sldId id="3256" r:id="rId376"/>
    <p:sldId id="3257" r:id="rId377"/>
    <p:sldId id="3250" r:id="rId378"/>
    <p:sldId id="3251" r:id="rId379"/>
    <p:sldId id="3252" r:id="rId380"/>
    <p:sldId id="3247" r:id="rId381"/>
    <p:sldId id="3249" r:id="rId382"/>
    <p:sldId id="3239" r:id="rId383"/>
    <p:sldId id="3240" r:id="rId384"/>
    <p:sldId id="3241" r:id="rId385"/>
    <p:sldId id="3258" r:id="rId386"/>
    <p:sldId id="3259" r:id="rId387"/>
    <p:sldId id="3268" r:id="rId388"/>
    <p:sldId id="3269" r:id="rId389"/>
    <p:sldId id="3270" r:id="rId390"/>
    <p:sldId id="3283" r:id="rId391"/>
    <p:sldId id="3284" r:id="rId392"/>
    <p:sldId id="3285" r:id="rId393"/>
    <p:sldId id="3286" r:id="rId394"/>
    <p:sldId id="3293" r:id="rId395"/>
    <p:sldId id="3294" r:id="rId396"/>
    <p:sldId id="3299" r:id="rId397"/>
    <p:sldId id="3300" r:id="rId398"/>
    <p:sldId id="3355" r:id="rId399"/>
    <p:sldId id="3356" r:id="rId400"/>
    <p:sldId id="3367" r:id="rId401"/>
    <p:sldId id="3368" r:id="rId402"/>
    <p:sldId id="3369" r:id="rId403"/>
    <p:sldId id="3306" r:id="rId404"/>
    <p:sldId id="3307" r:id="rId405"/>
    <p:sldId id="3308" r:id="rId406"/>
    <p:sldId id="3309" r:id="rId407"/>
    <p:sldId id="3310" r:id="rId408"/>
    <p:sldId id="3311" r:id="rId409"/>
    <p:sldId id="3312" r:id="rId410"/>
    <p:sldId id="3402" r:id="rId411"/>
    <p:sldId id="3403" r:id="rId412"/>
    <p:sldId id="3404" r:id="rId413"/>
    <p:sldId id="3405" r:id="rId414"/>
    <p:sldId id="3325" r:id="rId415"/>
    <p:sldId id="3326" r:id="rId416"/>
    <p:sldId id="3327" r:id="rId417"/>
    <p:sldId id="3328" r:id="rId418"/>
    <p:sldId id="3329" r:id="rId419"/>
    <p:sldId id="3330" r:id="rId420"/>
    <p:sldId id="3331" r:id="rId421"/>
    <p:sldId id="3332" r:id="rId422"/>
    <p:sldId id="3333" r:id="rId423"/>
    <p:sldId id="3334" r:id="rId424"/>
    <p:sldId id="3335" r:id="rId425"/>
    <p:sldId id="3336" r:id="rId426"/>
    <p:sldId id="3337" r:id="rId427"/>
    <p:sldId id="3338" r:id="rId428"/>
    <p:sldId id="3339" r:id="rId429"/>
    <p:sldId id="3340" r:id="rId430"/>
    <p:sldId id="3341" r:id="rId431"/>
    <p:sldId id="3342" r:id="rId432"/>
    <p:sldId id="3343" r:id="rId433"/>
    <p:sldId id="3344" r:id="rId434"/>
    <p:sldId id="3447" r:id="rId435"/>
    <p:sldId id="3448" r:id="rId436"/>
    <p:sldId id="3449" r:id="rId437"/>
    <p:sldId id="3451" r:id="rId438"/>
    <p:sldId id="3452" r:id="rId439"/>
    <p:sldId id="3450" r:id="rId440"/>
    <p:sldId id="3460" r:id="rId441"/>
    <p:sldId id="3461" r:id="rId442"/>
    <p:sldId id="3463" r:id="rId443"/>
    <p:sldId id="3464" r:id="rId444"/>
    <p:sldId id="3465" r:id="rId445"/>
    <p:sldId id="1420" r:id="rId446"/>
    <p:sldId id="1421" r:id="rId447"/>
    <p:sldId id="1422" r:id="rId448"/>
    <p:sldId id="2073" r:id="rId449"/>
    <p:sldId id="2945" r:id="rId450"/>
    <p:sldId id="2946" r:id="rId451"/>
    <p:sldId id="2948" r:id="rId452"/>
    <p:sldId id="2949" r:id="rId453"/>
    <p:sldId id="2977" r:id="rId454"/>
    <p:sldId id="2978" r:id="rId455"/>
    <p:sldId id="2979" r:id="rId456"/>
    <p:sldId id="2980" r:id="rId457"/>
    <p:sldId id="2926" r:id="rId458"/>
    <p:sldId id="2927" r:id="rId459"/>
    <p:sldId id="3002" r:id="rId460"/>
    <p:sldId id="2928" r:id="rId461"/>
    <p:sldId id="2929" r:id="rId462"/>
    <p:sldId id="2998" r:id="rId463"/>
    <p:sldId id="2999" r:id="rId464"/>
    <p:sldId id="3000" r:id="rId465"/>
    <p:sldId id="3032" r:id="rId466"/>
    <p:sldId id="3033" r:id="rId467"/>
    <p:sldId id="3034" r:id="rId468"/>
    <p:sldId id="1628" r:id="rId469"/>
    <p:sldId id="2061" r:id="rId470"/>
    <p:sldId id="2062" r:id="rId471"/>
    <p:sldId id="2930" r:id="rId472"/>
    <p:sldId id="2939" r:id="rId473"/>
    <p:sldId id="2940" r:id="rId474"/>
    <p:sldId id="2942" r:id="rId475"/>
    <p:sldId id="2943" r:id="rId476"/>
    <p:sldId id="2944" r:id="rId477"/>
    <p:sldId id="2962" r:id="rId478"/>
    <p:sldId id="2963" r:id="rId479"/>
    <p:sldId id="2964" r:id="rId480"/>
    <p:sldId id="2965" r:id="rId481"/>
    <p:sldId id="2967" r:id="rId482"/>
    <p:sldId id="2968" r:id="rId483"/>
    <p:sldId id="2969" r:id="rId484"/>
    <p:sldId id="2914" r:id="rId485"/>
    <p:sldId id="2915" r:id="rId486"/>
    <p:sldId id="3014" r:id="rId487"/>
    <p:sldId id="3016" r:id="rId488"/>
    <p:sldId id="3017" r:id="rId489"/>
    <p:sldId id="3018" r:id="rId490"/>
    <p:sldId id="3019" r:id="rId491"/>
    <p:sldId id="3015" r:id="rId492"/>
    <p:sldId id="3028" r:id="rId493"/>
    <p:sldId id="3029" r:id="rId494"/>
    <p:sldId id="3030" r:id="rId495"/>
    <p:sldId id="3031" r:id="rId496"/>
    <p:sldId id="2044" r:id="rId497"/>
    <p:sldId id="2045" r:id="rId498"/>
    <p:sldId id="2046" r:id="rId499"/>
    <p:sldId id="2911" r:id="rId500"/>
    <p:sldId id="2912" r:id="rId501"/>
    <p:sldId id="2913" r:id="rId502"/>
    <p:sldId id="2229" r:id="rId503"/>
    <p:sldId id="2264" r:id="rId504"/>
    <p:sldId id="2265" r:id="rId505"/>
    <p:sldId id="3051" r:id="rId506"/>
    <p:sldId id="3052" r:id="rId507"/>
    <p:sldId id="3053" r:id="rId508"/>
    <p:sldId id="3054" r:id="rId509"/>
    <p:sldId id="2274" r:id="rId510"/>
    <p:sldId id="2275" r:id="rId511"/>
    <p:sldId id="2279" r:id="rId512"/>
    <p:sldId id="3055" r:id="rId513"/>
    <p:sldId id="3056" r:id="rId514"/>
    <p:sldId id="3057" r:id="rId515"/>
    <p:sldId id="3058" r:id="rId516"/>
    <p:sldId id="3059" r:id="rId517"/>
    <p:sldId id="3060" r:id="rId518"/>
    <p:sldId id="3061" r:id="rId519"/>
    <p:sldId id="3062" r:id="rId520"/>
    <p:sldId id="2578" r:id="rId521"/>
    <p:sldId id="2579" r:id="rId522"/>
    <p:sldId id="3063" r:id="rId523"/>
    <p:sldId id="3064" r:id="rId524"/>
    <p:sldId id="3065" r:id="rId525"/>
    <p:sldId id="3066" r:id="rId526"/>
    <p:sldId id="3044" r:id="rId527"/>
    <p:sldId id="3045" r:id="rId528"/>
    <p:sldId id="3046" r:id="rId529"/>
    <p:sldId id="3067" r:id="rId530"/>
    <p:sldId id="3068" r:id="rId531"/>
    <p:sldId id="3069" r:id="rId532"/>
    <p:sldId id="3070" r:id="rId533"/>
    <p:sldId id="3071" r:id="rId534"/>
    <p:sldId id="3072" r:id="rId535"/>
    <p:sldId id="3073" r:id="rId536"/>
    <p:sldId id="3076" r:id="rId537"/>
    <p:sldId id="3077" r:id="rId538"/>
    <p:sldId id="3078" r:id="rId539"/>
    <p:sldId id="3082" r:id="rId540"/>
    <p:sldId id="3083" r:id="rId541"/>
    <p:sldId id="3084" r:id="rId542"/>
    <p:sldId id="3085" r:id="rId543"/>
    <p:sldId id="3086" r:id="rId544"/>
    <p:sldId id="3345" r:id="rId545"/>
    <p:sldId id="3346" r:id="rId546"/>
    <p:sldId id="3347" r:id="rId547"/>
    <p:sldId id="3353" r:id="rId548"/>
    <p:sldId id="3354" r:id="rId549"/>
    <p:sldId id="3357" r:id="rId550"/>
    <p:sldId id="3358" r:id="rId551"/>
    <p:sldId id="3361" r:id="rId552"/>
    <p:sldId id="3362" r:id="rId553"/>
    <p:sldId id="3363" r:id="rId554"/>
    <p:sldId id="3375" r:id="rId555"/>
    <p:sldId id="3376" r:id="rId556"/>
    <p:sldId id="3378" r:id="rId557"/>
    <p:sldId id="3379" r:id="rId558"/>
    <p:sldId id="3377" r:id="rId559"/>
    <p:sldId id="3380" r:id="rId560"/>
    <p:sldId id="3381" r:id="rId561"/>
    <p:sldId id="3382" r:id="rId562"/>
    <p:sldId id="3383" r:id="rId563"/>
    <p:sldId id="3394" r:id="rId564"/>
    <p:sldId id="3395" r:id="rId565"/>
    <p:sldId id="3396" r:id="rId566"/>
    <p:sldId id="3397" r:id="rId567"/>
    <p:sldId id="3398" r:id="rId568"/>
    <p:sldId id="3406" r:id="rId569"/>
    <p:sldId id="3407" r:id="rId570"/>
    <p:sldId id="3408" r:id="rId571"/>
    <p:sldId id="3413" r:id="rId572"/>
    <p:sldId id="3414" r:id="rId573"/>
    <p:sldId id="3415" r:id="rId574"/>
    <p:sldId id="3420" r:id="rId575"/>
    <p:sldId id="3421" r:id="rId576"/>
    <p:sldId id="3423" r:id="rId577"/>
    <p:sldId id="3424" r:id="rId578"/>
    <p:sldId id="3430" r:id="rId579"/>
    <p:sldId id="3431" r:id="rId580"/>
    <p:sldId id="3432" r:id="rId581"/>
    <p:sldId id="3433" r:id="rId582"/>
    <p:sldId id="3439" r:id="rId583"/>
    <p:sldId id="3440" r:id="rId584"/>
    <p:sldId id="3441" r:id="rId585"/>
    <p:sldId id="3453" r:id="rId586"/>
    <p:sldId id="3454" r:id="rId587"/>
    <p:sldId id="3455" r:id="rId588"/>
    <p:sldId id="3456" r:id="rId589"/>
    <p:sldId id="2148" r:id="rId590"/>
    <p:sldId id="2152" r:id="rId591"/>
    <p:sldId id="2153" r:id="rId592"/>
    <p:sldId id="2154" r:id="rId593"/>
    <p:sldId id="2155" r:id="rId594"/>
    <p:sldId id="2156" r:id="rId595"/>
    <p:sldId id="2950" r:id="rId596"/>
    <p:sldId id="2951" r:id="rId597"/>
    <p:sldId id="2970" r:id="rId598"/>
    <p:sldId id="2971" r:id="rId599"/>
    <p:sldId id="2972" r:id="rId600"/>
    <p:sldId id="2973" r:id="rId601"/>
    <p:sldId id="2975" r:id="rId602"/>
    <p:sldId id="2976" r:id="rId603"/>
    <p:sldId id="2280" r:id="rId604"/>
    <p:sldId id="2281" r:id="rId605"/>
    <p:sldId id="2282" r:id="rId606"/>
    <p:sldId id="3253" r:id="rId607"/>
    <p:sldId id="3254" r:id="rId608"/>
    <p:sldId id="3255" r:id="rId609"/>
    <p:sldId id="2283" r:id="rId610"/>
    <p:sldId id="2284" r:id="rId611"/>
    <p:sldId id="2285" r:id="rId612"/>
    <p:sldId id="2286" r:id="rId613"/>
    <p:sldId id="3238" r:id="rId614"/>
    <p:sldId id="3260" r:id="rId615"/>
    <p:sldId id="3261" r:id="rId616"/>
    <p:sldId id="3262" r:id="rId617"/>
    <p:sldId id="3266" r:id="rId618"/>
    <p:sldId id="3267" r:id="rId619"/>
    <p:sldId id="3271" r:id="rId620"/>
    <p:sldId id="3272" r:id="rId621"/>
    <p:sldId id="3273" r:id="rId622"/>
    <p:sldId id="3280" r:id="rId623"/>
    <p:sldId id="3282" r:id="rId624"/>
    <p:sldId id="3287" r:id="rId625"/>
    <p:sldId id="3288" r:id="rId626"/>
    <p:sldId id="3297" r:id="rId627"/>
    <p:sldId id="3298" r:id="rId628"/>
    <p:sldId id="3301" r:id="rId629"/>
    <p:sldId id="3302" r:id="rId630"/>
    <p:sldId id="3348" r:id="rId631"/>
    <p:sldId id="3349" r:id="rId632"/>
    <p:sldId id="3350" r:id="rId633"/>
    <p:sldId id="3351" r:id="rId634"/>
    <p:sldId id="3352" r:id="rId635"/>
    <p:sldId id="3359" r:id="rId636"/>
    <p:sldId id="3360" r:id="rId637"/>
    <p:sldId id="3364" r:id="rId638"/>
    <p:sldId id="3365" r:id="rId639"/>
    <p:sldId id="3366" r:id="rId640"/>
    <p:sldId id="3370" r:id="rId641"/>
    <p:sldId id="3371" r:id="rId642"/>
    <p:sldId id="3373" r:id="rId643"/>
    <p:sldId id="3374" r:id="rId644"/>
    <p:sldId id="3372" r:id="rId645"/>
    <p:sldId id="3384" r:id="rId646"/>
    <p:sldId id="3385" r:id="rId647"/>
    <p:sldId id="3386" r:id="rId648"/>
    <p:sldId id="3387" r:id="rId649"/>
    <p:sldId id="3388" r:id="rId650"/>
    <p:sldId id="3390" r:id="rId651"/>
    <p:sldId id="3389" r:id="rId652"/>
    <p:sldId id="3391" r:id="rId653"/>
    <p:sldId id="3392" r:id="rId654"/>
    <p:sldId id="3393" r:id="rId655"/>
    <p:sldId id="3399" r:id="rId656"/>
    <p:sldId id="3400" r:id="rId657"/>
    <p:sldId id="3401" r:id="rId658"/>
    <p:sldId id="3409" r:id="rId659"/>
    <p:sldId id="3410" r:id="rId660"/>
    <p:sldId id="3412" r:id="rId661"/>
    <p:sldId id="3411" r:id="rId662"/>
    <p:sldId id="3416" r:id="rId663"/>
    <p:sldId id="3417" r:id="rId664"/>
    <p:sldId id="3418" r:id="rId665"/>
    <p:sldId id="3419" r:id="rId666"/>
    <p:sldId id="3425" r:id="rId667"/>
    <p:sldId id="3426" r:id="rId668"/>
    <p:sldId id="3427" r:id="rId669"/>
    <p:sldId id="3429" r:id="rId670"/>
    <p:sldId id="3434" r:id="rId671"/>
    <p:sldId id="3435" r:id="rId672"/>
    <p:sldId id="3436" r:id="rId673"/>
    <p:sldId id="3438" r:id="rId674"/>
    <p:sldId id="3437" r:id="rId675"/>
    <p:sldId id="3442" r:id="rId676"/>
    <p:sldId id="3443" r:id="rId677"/>
    <p:sldId id="3444" r:id="rId678"/>
    <p:sldId id="3445" r:id="rId679"/>
    <p:sldId id="3446" r:id="rId680"/>
    <p:sldId id="3457" r:id="rId681"/>
    <p:sldId id="3458" r:id="rId682"/>
    <p:sldId id="3459" r:id="rId683"/>
    <p:sldId id="2167" r:id="rId684"/>
    <p:sldId id="2171" r:id="rId685"/>
    <p:sldId id="2172" r:id="rId686"/>
    <p:sldId id="2223" r:id="rId687"/>
    <p:sldId id="2893" r:id="rId688"/>
    <p:sldId id="2894" r:id="rId689"/>
    <p:sldId id="2895" r:id="rId690"/>
    <p:sldId id="2897" r:id="rId691"/>
    <p:sldId id="2898" r:id="rId692"/>
    <p:sldId id="2186" r:id="rId693"/>
    <p:sldId id="2198" r:id="rId694"/>
    <p:sldId id="2199" r:id="rId695"/>
    <p:sldId id="2200" r:id="rId696"/>
    <p:sldId id="2923" r:id="rId697"/>
    <p:sldId id="2924" r:id="rId698"/>
    <p:sldId id="2925" r:id="rId699"/>
    <p:sldId id="3023" r:id="rId700"/>
    <p:sldId id="3024" r:id="rId701"/>
    <p:sldId id="3026" r:id="rId702"/>
    <p:sldId id="3027" r:id="rId7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8" autoAdjust="0"/>
    <p:restoredTop sz="96433" autoAdjust="0"/>
  </p:normalViewPr>
  <p:slideViewPr>
    <p:cSldViewPr>
      <p:cViewPr>
        <p:scale>
          <a:sx n="75" d="100"/>
          <a:sy n="75" d="100"/>
        </p:scale>
        <p:origin x="2100" y="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99" Type="http://schemas.openxmlformats.org/officeDocument/2006/relationships/slide" Target="slides/slide295.xml"/><Relationship Id="rId671" Type="http://schemas.openxmlformats.org/officeDocument/2006/relationships/slide" Target="slides/slide667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324" Type="http://schemas.openxmlformats.org/officeDocument/2006/relationships/slide" Target="slides/slide320.xml"/><Relationship Id="rId366" Type="http://schemas.openxmlformats.org/officeDocument/2006/relationships/slide" Target="slides/slide362.xml"/><Relationship Id="rId531" Type="http://schemas.openxmlformats.org/officeDocument/2006/relationships/slide" Target="slides/slide527.xml"/><Relationship Id="rId573" Type="http://schemas.openxmlformats.org/officeDocument/2006/relationships/slide" Target="slides/slide569.xml"/><Relationship Id="rId629" Type="http://schemas.openxmlformats.org/officeDocument/2006/relationships/slide" Target="slides/slide62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433" Type="http://schemas.openxmlformats.org/officeDocument/2006/relationships/slide" Target="slides/slide429.xml"/><Relationship Id="rId268" Type="http://schemas.openxmlformats.org/officeDocument/2006/relationships/slide" Target="slides/slide264.xml"/><Relationship Id="rId475" Type="http://schemas.openxmlformats.org/officeDocument/2006/relationships/slide" Target="slides/slide471.xml"/><Relationship Id="rId640" Type="http://schemas.openxmlformats.org/officeDocument/2006/relationships/slide" Target="slides/slide636.xml"/><Relationship Id="rId682" Type="http://schemas.openxmlformats.org/officeDocument/2006/relationships/slide" Target="slides/slide678.xml"/><Relationship Id="rId32" Type="http://schemas.openxmlformats.org/officeDocument/2006/relationships/slide" Target="slides/slide28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335" Type="http://schemas.openxmlformats.org/officeDocument/2006/relationships/slide" Target="slides/slide331.xml"/><Relationship Id="rId377" Type="http://schemas.openxmlformats.org/officeDocument/2006/relationships/slide" Target="slides/slide373.xml"/><Relationship Id="rId500" Type="http://schemas.openxmlformats.org/officeDocument/2006/relationships/slide" Target="slides/slide496.xml"/><Relationship Id="rId542" Type="http://schemas.openxmlformats.org/officeDocument/2006/relationships/slide" Target="slides/slide538.xml"/><Relationship Id="rId584" Type="http://schemas.openxmlformats.org/officeDocument/2006/relationships/slide" Target="slides/slide580.xml"/><Relationship Id="rId5" Type="http://schemas.openxmlformats.org/officeDocument/2006/relationships/slide" Target="slides/slide1.xml"/><Relationship Id="rId181" Type="http://schemas.openxmlformats.org/officeDocument/2006/relationships/slide" Target="slides/slide177.xml"/><Relationship Id="rId237" Type="http://schemas.openxmlformats.org/officeDocument/2006/relationships/slide" Target="slides/slide233.xml"/><Relationship Id="rId402" Type="http://schemas.openxmlformats.org/officeDocument/2006/relationships/slide" Target="slides/slide398.xml"/><Relationship Id="rId279" Type="http://schemas.openxmlformats.org/officeDocument/2006/relationships/slide" Target="slides/slide275.xml"/><Relationship Id="rId444" Type="http://schemas.openxmlformats.org/officeDocument/2006/relationships/slide" Target="slides/slide440.xml"/><Relationship Id="rId486" Type="http://schemas.openxmlformats.org/officeDocument/2006/relationships/slide" Target="slides/slide482.xml"/><Relationship Id="rId651" Type="http://schemas.openxmlformats.org/officeDocument/2006/relationships/slide" Target="slides/slide647.xml"/><Relationship Id="rId693" Type="http://schemas.openxmlformats.org/officeDocument/2006/relationships/slide" Target="slides/slide689.xml"/><Relationship Id="rId707" Type="http://schemas.openxmlformats.org/officeDocument/2006/relationships/tableStyles" Target="tableStyles.xml"/><Relationship Id="rId43" Type="http://schemas.openxmlformats.org/officeDocument/2006/relationships/slide" Target="slides/slide39.xml"/><Relationship Id="rId139" Type="http://schemas.openxmlformats.org/officeDocument/2006/relationships/slide" Target="slides/slide135.xml"/><Relationship Id="rId290" Type="http://schemas.openxmlformats.org/officeDocument/2006/relationships/slide" Target="slides/slide286.xml"/><Relationship Id="rId304" Type="http://schemas.openxmlformats.org/officeDocument/2006/relationships/slide" Target="slides/slide300.xml"/><Relationship Id="rId346" Type="http://schemas.openxmlformats.org/officeDocument/2006/relationships/slide" Target="slides/slide342.xml"/><Relationship Id="rId388" Type="http://schemas.openxmlformats.org/officeDocument/2006/relationships/slide" Target="slides/slide384.xml"/><Relationship Id="rId511" Type="http://schemas.openxmlformats.org/officeDocument/2006/relationships/slide" Target="slides/slide507.xml"/><Relationship Id="rId553" Type="http://schemas.openxmlformats.org/officeDocument/2006/relationships/slide" Target="slides/slide549.xml"/><Relationship Id="rId609" Type="http://schemas.openxmlformats.org/officeDocument/2006/relationships/slide" Target="slides/slide60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413" Type="http://schemas.openxmlformats.org/officeDocument/2006/relationships/slide" Target="slides/slide409.xml"/><Relationship Id="rId595" Type="http://schemas.openxmlformats.org/officeDocument/2006/relationships/slide" Target="slides/slide591.xml"/><Relationship Id="rId248" Type="http://schemas.openxmlformats.org/officeDocument/2006/relationships/slide" Target="slides/slide244.xml"/><Relationship Id="rId455" Type="http://schemas.openxmlformats.org/officeDocument/2006/relationships/slide" Target="slides/slide451.xml"/><Relationship Id="rId497" Type="http://schemas.openxmlformats.org/officeDocument/2006/relationships/slide" Target="slides/slide493.xml"/><Relationship Id="rId620" Type="http://schemas.openxmlformats.org/officeDocument/2006/relationships/slide" Target="slides/slide616.xml"/><Relationship Id="rId662" Type="http://schemas.openxmlformats.org/officeDocument/2006/relationships/slide" Target="slides/slide658.xml"/><Relationship Id="rId12" Type="http://schemas.openxmlformats.org/officeDocument/2006/relationships/slide" Target="slides/slide8.xml"/><Relationship Id="rId108" Type="http://schemas.openxmlformats.org/officeDocument/2006/relationships/slide" Target="slides/slide104.xml"/><Relationship Id="rId315" Type="http://schemas.openxmlformats.org/officeDocument/2006/relationships/slide" Target="slides/slide311.xml"/><Relationship Id="rId357" Type="http://schemas.openxmlformats.org/officeDocument/2006/relationships/slide" Target="slides/slide353.xml"/><Relationship Id="rId522" Type="http://schemas.openxmlformats.org/officeDocument/2006/relationships/slide" Target="slides/slide518.xml"/><Relationship Id="rId54" Type="http://schemas.openxmlformats.org/officeDocument/2006/relationships/slide" Target="slides/slide50.xml"/><Relationship Id="rId96" Type="http://schemas.openxmlformats.org/officeDocument/2006/relationships/slide" Target="slides/slide92.xml"/><Relationship Id="rId161" Type="http://schemas.openxmlformats.org/officeDocument/2006/relationships/slide" Target="slides/slide157.xml"/><Relationship Id="rId217" Type="http://schemas.openxmlformats.org/officeDocument/2006/relationships/slide" Target="slides/slide213.xml"/><Relationship Id="rId399" Type="http://schemas.openxmlformats.org/officeDocument/2006/relationships/slide" Target="slides/slide395.xml"/><Relationship Id="rId564" Type="http://schemas.openxmlformats.org/officeDocument/2006/relationships/slide" Target="slides/slide560.xml"/><Relationship Id="rId259" Type="http://schemas.openxmlformats.org/officeDocument/2006/relationships/slide" Target="slides/slide255.xml"/><Relationship Id="rId424" Type="http://schemas.openxmlformats.org/officeDocument/2006/relationships/slide" Target="slides/slide420.xml"/><Relationship Id="rId466" Type="http://schemas.openxmlformats.org/officeDocument/2006/relationships/slide" Target="slides/slide462.xml"/><Relationship Id="rId631" Type="http://schemas.openxmlformats.org/officeDocument/2006/relationships/slide" Target="slides/slide627.xml"/><Relationship Id="rId673" Type="http://schemas.openxmlformats.org/officeDocument/2006/relationships/slide" Target="slides/slide669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slide" Target="slides/slide266.xml"/><Relationship Id="rId326" Type="http://schemas.openxmlformats.org/officeDocument/2006/relationships/slide" Target="slides/slide322.xml"/><Relationship Id="rId533" Type="http://schemas.openxmlformats.org/officeDocument/2006/relationships/slide" Target="slides/slide529.xml"/><Relationship Id="rId65" Type="http://schemas.openxmlformats.org/officeDocument/2006/relationships/slide" Target="slides/slide61.xml"/><Relationship Id="rId130" Type="http://schemas.openxmlformats.org/officeDocument/2006/relationships/slide" Target="slides/slide126.xml"/><Relationship Id="rId368" Type="http://schemas.openxmlformats.org/officeDocument/2006/relationships/slide" Target="slides/slide364.xml"/><Relationship Id="rId575" Type="http://schemas.openxmlformats.org/officeDocument/2006/relationships/slide" Target="slides/slide571.xml"/><Relationship Id="rId172" Type="http://schemas.openxmlformats.org/officeDocument/2006/relationships/slide" Target="slides/slide168.xml"/><Relationship Id="rId228" Type="http://schemas.openxmlformats.org/officeDocument/2006/relationships/slide" Target="slides/slide224.xml"/><Relationship Id="rId435" Type="http://schemas.openxmlformats.org/officeDocument/2006/relationships/slide" Target="slides/slide431.xml"/><Relationship Id="rId477" Type="http://schemas.openxmlformats.org/officeDocument/2006/relationships/slide" Target="slides/slide473.xml"/><Relationship Id="rId600" Type="http://schemas.openxmlformats.org/officeDocument/2006/relationships/slide" Target="slides/slide596.xml"/><Relationship Id="rId642" Type="http://schemas.openxmlformats.org/officeDocument/2006/relationships/slide" Target="slides/slide638.xml"/><Relationship Id="rId684" Type="http://schemas.openxmlformats.org/officeDocument/2006/relationships/slide" Target="slides/slide680.xml"/><Relationship Id="rId281" Type="http://schemas.openxmlformats.org/officeDocument/2006/relationships/slide" Target="slides/slide277.xml"/><Relationship Id="rId337" Type="http://schemas.openxmlformats.org/officeDocument/2006/relationships/slide" Target="slides/slide333.xml"/><Relationship Id="rId502" Type="http://schemas.openxmlformats.org/officeDocument/2006/relationships/slide" Target="slides/slide498.xml"/><Relationship Id="rId34" Type="http://schemas.openxmlformats.org/officeDocument/2006/relationships/slide" Target="slides/slide30.xml"/><Relationship Id="rId76" Type="http://schemas.openxmlformats.org/officeDocument/2006/relationships/slide" Target="slides/slide72.xml"/><Relationship Id="rId141" Type="http://schemas.openxmlformats.org/officeDocument/2006/relationships/slide" Target="slides/slide137.xml"/><Relationship Id="rId379" Type="http://schemas.openxmlformats.org/officeDocument/2006/relationships/slide" Target="slides/slide375.xml"/><Relationship Id="rId544" Type="http://schemas.openxmlformats.org/officeDocument/2006/relationships/slide" Target="slides/slide540.xml"/><Relationship Id="rId586" Type="http://schemas.openxmlformats.org/officeDocument/2006/relationships/slide" Target="slides/slide582.xml"/><Relationship Id="rId7" Type="http://schemas.openxmlformats.org/officeDocument/2006/relationships/slide" Target="slides/slide3.xml"/><Relationship Id="rId183" Type="http://schemas.openxmlformats.org/officeDocument/2006/relationships/slide" Target="slides/slide179.xml"/><Relationship Id="rId239" Type="http://schemas.openxmlformats.org/officeDocument/2006/relationships/slide" Target="slides/slide235.xml"/><Relationship Id="rId390" Type="http://schemas.openxmlformats.org/officeDocument/2006/relationships/slide" Target="slides/slide386.xml"/><Relationship Id="rId404" Type="http://schemas.openxmlformats.org/officeDocument/2006/relationships/slide" Target="slides/slide400.xml"/><Relationship Id="rId446" Type="http://schemas.openxmlformats.org/officeDocument/2006/relationships/slide" Target="slides/slide442.xml"/><Relationship Id="rId611" Type="http://schemas.openxmlformats.org/officeDocument/2006/relationships/slide" Target="slides/slide607.xml"/><Relationship Id="rId653" Type="http://schemas.openxmlformats.org/officeDocument/2006/relationships/slide" Target="slides/slide649.xml"/><Relationship Id="rId250" Type="http://schemas.openxmlformats.org/officeDocument/2006/relationships/slide" Target="slides/slide246.xml"/><Relationship Id="rId292" Type="http://schemas.openxmlformats.org/officeDocument/2006/relationships/slide" Target="slides/slide288.xml"/><Relationship Id="rId306" Type="http://schemas.openxmlformats.org/officeDocument/2006/relationships/slide" Target="slides/slide302.xml"/><Relationship Id="rId488" Type="http://schemas.openxmlformats.org/officeDocument/2006/relationships/slide" Target="slides/slide484.xml"/><Relationship Id="rId695" Type="http://schemas.openxmlformats.org/officeDocument/2006/relationships/slide" Target="slides/slide691.xml"/><Relationship Id="rId45" Type="http://schemas.openxmlformats.org/officeDocument/2006/relationships/slide" Target="slides/slide41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348" Type="http://schemas.openxmlformats.org/officeDocument/2006/relationships/slide" Target="slides/slide344.xml"/><Relationship Id="rId513" Type="http://schemas.openxmlformats.org/officeDocument/2006/relationships/slide" Target="slides/slide509.xml"/><Relationship Id="rId555" Type="http://schemas.openxmlformats.org/officeDocument/2006/relationships/slide" Target="slides/slide551.xml"/><Relationship Id="rId597" Type="http://schemas.openxmlformats.org/officeDocument/2006/relationships/slide" Target="slides/slide593.xml"/><Relationship Id="rId152" Type="http://schemas.openxmlformats.org/officeDocument/2006/relationships/slide" Target="slides/slide148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415" Type="http://schemas.openxmlformats.org/officeDocument/2006/relationships/slide" Target="slides/slide411.xml"/><Relationship Id="rId457" Type="http://schemas.openxmlformats.org/officeDocument/2006/relationships/slide" Target="slides/slide453.xml"/><Relationship Id="rId622" Type="http://schemas.openxmlformats.org/officeDocument/2006/relationships/slide" Target="slides/slide618.xml"/><Relationship Id="rId261" Type="http://schemas.openxmlformats.org/officeDocument/2006/relationships/slide" Target="slides/slide257.xml"/><Relationship Id="rId499" Type="http://schemas.openxmlformats.org/officeDocument/2006/relationships/slide" Target="slides/slide495.xml"/><Relationship Id="rId664" Type="http://schemas.openxmlformats.org/officeDocument/2006/relationships/slide" Target="slides/slide660.xml"/><Relationship Id="rId14" Type="http://schemas.openxmlformats.org/officeDocument/2006/relationships/slide" Target="slides/slide10.xml"/><Relationship Id="rId56" Type="http://schemas.openxmlformats.org/officeDocument/2006/relationships/slide" Target="slides/slide52.xml"/><Relationship Id="rId317" Type="http://schemas.openxmlformats.org/officeDocument/2006/relationships/slide" Target="slides/slide313.xml"/><Relationship Id="rId359" Type="http://schemas.openxmlformats.org/officeDocument/2006/relationships/slide" Target="slides/slide355.xml"/><Relationship Id="rId524" Type="http://schemas.openxmlformats.org/officeDocument/2006/relationships/slide" Target="slides/slide520.xml"/><Relationship Id="rId566" Type="http://schemas.openxmlformats.org/officeDocument/2006/relationships/slide" Target="slides/slide562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63" Type="http://schemas.openxmlformats.org/officeDocument/2006/relationships/slide" Target="slides/slide159.xml"/><Relationship Id="rId219" Type="http://schemas.openxmlformats.org/officeDocument/2006/relationships/slide" Target="slides/slide215.xml"/><Relationship Id="rId370" Type="http://schemas.openxmlformats.org/officeDocument/2006/relationships/slide" Target="slides/slide366.xml"/><Relationship Id="rId426" Type="http://schemas.openxmlformats.org/officeDocument/2006/relationships/slide" Target="slides/slide422.xml"/><Relationship Id="rId633" Type="http://schemas.openxmlformats.org/officeDocument/2006/relationships/slide" Target="slides/slide629.xml"/><Relationship Id="rId230" Type="http://schemas.openxmlformats.org/officeDocument/2006/relationships/slide" Target="slides/slide226.xml"/><Relationship Id="rId468" Type="http://schemas.openxmlformats.org/officeDocument/2006/relationships/slide" Target="slides/slide464.xml"/><Relationship Id="rId675" Type="http://schemas.openxmlformats.org/officeDocument/2006/relationships/slide" Target="slides/slide671.xml"/><Relationship Id="rId25" Type="http://schemas.openxmlformats.org/officeDocument/2006/relationships/slide" Target="slides/slide21.xml"/><Relationship Id="rId67" Type="http://schemas.openxmlformats.org/officeDocument/2006/relationships/slide" Target="slides/slide63.xml"/><Relationship Id="rId272" Type="http://schemas.openxmlformats.org/officeDocument/2006/relationships/slide" Target="slides/slide268.xml"/><Relationship Id="rId328" Type="http://schemas.openxmlformats.org/officeDocument/2006/relationships/slide" Target="slides/slide324.xml"/><Relationship Id="rId535" Type="http://schemas.openxmlformats.org/officeDocument/2006/relationships/slide" Target="slides/slide531.xml"/><Relationship Id="rId577" Type="http://schemas.openxmlformats.org/officeDocument/2006/relationships/slide" Target="slides/slide573.xml"/><Relationship Id="rId700" Type="http://schemas.openxmlformats.org/officeDocument/2006/relationships/slide" Target="slides/slide696.xml"/><Relationship Id="rId132" Type="http://schemas.openxmlformats.org/officeDocument/2006/relationships/slide" Target="slides/slide128.xml"/><Relationship Id="rId174" Type="http://schemas.openxmlformats.org/officeDocument/2006/relationships/slide" Target="slides/slide170.xml"/><Relationship Id="rId381" Type="http://schemas.openxmlformats.org/officeDocument/2006/relationships/slide" Target="slides/slide377.xml"/><Relationship Id="rId602" Type="http://schemas.openxmlformats.org/officeDocument/2006/relationships/slide" Target="slides/slide598.xml"/><Relationship Id="rId241" Type="http://schemas.openxmlformats.org/officeDocument/2006/relationships/slide" Target="slides/slide237.xml"/><Relationship Id="rId437" Type="http://schemas.openxmlformats.org/officeDocument/2006/relationships/slide" Target="slides/slide433.xml"/><Relationship Id="rId479" Type="http://schemas.openxmlformats.org/officeDocument/2006/relationships/slide" Target="slides/slide475.xml"/><Relationship Id="rId644" Type="http://schemas.openxmlformats.org/officeDocument/2006/relationships/slide" Target="slides/slide640.xml"/><Relationship Id="rId686" Type="http://schemas.openxmlformats.org/officeDocument/2006/relationships/slide" Target="slides/slide682.xml"/><Relationship Id="rId36" Type="http://schemas.openxmlformats.org/officeDocument/2006/relationships/slide" Target="slides/slide32.xml"/><Relationship Id="rId283" Type="http://schemas.openxmlformats.org/officeDocument/2006/relationships/slide" Target="slides/slide279.xml"/><Relationship Id="rId339" Type="http://schemas.openxmlformats.org/officeDocument/2006/relationships/slide" Target="slides/slide335.xml"/><Relationship Id="rId490" Type="http://schemas.openxmlformats.org/officeDocument/2006/relationships/slide" Target="slides/slide486.xml"/><Relationship Id="rId504" Type="http://schemas.openxmlformats.org/officeDocument/2006/relationships/slide" Target="slides/slide500.xml"/><Relationship Id="rId546" Type="http://schemas.openxmlformats.org/officeDocument/2006/relationships/slide" Target="slides/slide542.xml"/><Relationship Id="rId78" Type="http://schemas.openxmlformats.org/officeDocument/2006/relationships/slide" Target="slides/slide74.xml"/><Relationship Id="rId101" Type="http://schemas.openxmlformats.org/officeDocument/2006/relationships/slide" Target="slides/slide97.xml"/><Relationship Id="rId143" Type="http://schemas.openxmlformats.org/officeDocument/2006/relationships/slide" Target="slides/slide139.xml"/><Relationship Id="rId185" Type="http://schemas.openxmlformats.org/officeDocument/2006/relationships/slide" Target="slides/slide181.xml"/><Relationship Id="rId350" Type="http://schemas.openxmlformats.org/officeDocument/2006/relationships/slide" Target="slides/slide346.xml"/><Relationship Id="rId406" Type="http://schemas.openxmlformats.org/officeDocument/2006/relationships/slide" Target="slides/slide402.xml"/><Relationship Id="rId588" Type="http://schemas.openxmlformats.org/officeDocument/2006/relationships/slide" Target="slides/slide584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392" Type="http://schemas.openxmlformats.org/officeDocument/2006/relationships/slide" Target="slides/slide388.xml"/><Relationship Id="rId448" Type="http://schemas.openxmlformats.org/officeDocument/2006/relationships/slide" Target="slides/slide444.xml"/><Relationship Id="rId613" Type="http://schemas.openxmlformats.org/officeDocument/2006/relationships/slide" Target="slides/slide609.xml"/><Relationship Id="rId655" Type="http://schemas.openxmlformats.org/officeDocument/2006/relationships/slide" Target="slides/slide651.xml"/><Relationship Id="rId697" Type="http://schemas.openxmlformats.org/officeDocument/2006/relationships/slide" Target="slides/slide693.xml"/><Relationship Id="rId252" Type="http://schemas.openxmlformats.org/officeDocument/2006/relationships/slide" Target="slides/slide248.xml"/><Relationship Id="rId294" Type="http://schemas.openxmlformats.org/officeDocument/2006/relationships/slide" Target="slides/slide290.xml"/><Relationship Id="rId308" Type="http://schemas.openxmlformats.org/officeDocument/2006/relationships/slide" Target="slides/slide304.xml"/><Relationship Id="rId515" Type="http://schemas.openxmlformats.org/officeDocument/2006/relationships/slide" Target="slides/slide511.xml"/><Relationship Id="rId47" Type="http://schemas.openxmlformats.org/officeDocument/2006/relationships/slide" Target="slides/slide43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54" Type="http://schemas.openxmlformats.org/officeDocument/2006/relationships/slide" Target="slides/slide150.xml"/><Relationship Id="rId361" Type="http://schemas.openxmlformats.org/officeDocument/2006/relationships/slide" Target="slides/slide357.xml"/><Relationship Id="rId557" Type="http://schemas.openxmlformats.org/officeDocument/2006/relationships/slide" Target="slides/slide553.xml"/><Relationship Id="rId599" Type="http://schemas.openxmlformats.org/officeDocument/2006/relationships/slide" Target="slides/slide595.xml"/><Relationship Id="rId196" Type="http://schemas.openxmlformats.org/officeDocument/2006/relationships/slide" Target="slides/slide192.xml"/><Relationship Id="rId417" Type="http://schemas.openxmlformats.org/officeDocument/2006/relationships/slide" Target="slides/slide413.xml"/><Relationship Id="rId459" Type="http://schemas.openxmlformats.org/officeDocument/2006/relationships/slide" Target="slides/slide455.xml"/><Relationship Id="rId624" Type="http://schemas.openxmlformats.org/officeDocument/2006/relationships/slide" Target="slides/slide620.xml"/><Relationship Id="rId666" Type="http://schemas.openxmlformats.org/officeDocument/2006/relationships/slide" Target="slides/slide662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63" Type="http://schemas.openxmlformats.org/officeDocument/2006/relationships/slide" Target="slides/slide259.xml"/><Relationship Id="rId319" Type="http://schemas.openxmlformats.org/officeDocument/2006/relationships/slide" Target="slides/slide315.xml"/><Relationship Id="rId470" Type="http://schemas.openxmlformats.org/officeDocument/2006/relationships/slide" Target="slides/slide466.xml"/><Relationship Id="rId526" Type="http://schemas.openxmlformats.org/officeDocument/2006/relationships/slide" Target="slides/slide522.xml"/><Relationship Id="rId58" Type="http://schemas.openxmlformats.org/officeDocument/2006/relationships/slide" Target="slides/slide54.xml"/><Relationship Id="rId123" Type="http://schemas.openxmlformats.org/officeDocument/2006/relationships/slide" Target="slides/slide119.xml"/><Relationship Id="rId330" Type="http://schemas.openxmlformats.org/officeDocument/2006/relationships/slide" Target="slides/slide326.xml"/><Relationship Id="rId568" Type="http://schemas.openxmlformats.org/officeDocument/2006/relationships/slide" Target="slides/slide564.xml"/><Relationship Id="rId733" Type="http://schemas.microsoft.com/office/2016/11/relationships/changesInfo" Target="changesInfos/changesInfo1.xml"/><Relationship Id="rId165" Type="http://schemas.openxmlformats.org/officeDocument/2006/relationships/slide" Target="slides/slide161.xml"/><Relationship Id="rId372" Type="http://schemas.openxmlformats.org/officeDocument/2006/relationships/slide" Target="slides/slide368.xml"/><Relationship Id="rId428" Type="http://schemas.openxmlformats.org/officeDocument/2006/relationships/slide" Target="slides/slide424.xml"/><Relationship Id="rId635" Type="http://schemas.openxmlformats.org/officeDocument/2006/relationships/slide" Target="slides/slide631.xml"/><Relationship Id="rId677" Type="http://schemas.openxmlformats.org/officeDocument/2006/relationships/slide" Target="slides/slide673.xml"/><Relationship Id="rId232" Type="http://schemas.openxmlformats.org/officeDocument/2006/relationships/slide" Target="slides/slide228.xml"/><Relationship Id="rId274" Type="http://schemas.openxmlformats.org/officeDocument/2006/relationships/slide" Target="slides/slide270.xml"/><Relationship Id="rId481" Type="http://schemas.openxmlformats.org/officeDocument/2006/relationships/slide" Target="slides/slide477.xml"/><Relationship Id="rId702" Type="http://schemas.openxmlformats.org/officeDocument/2006/relationships/slide" Target="slides/slide698.xml"/><Relationship Id="rId27" Type="http://schemas.openxmlformats.org/officeDocument/2006/relationships/slide" Target="slides/slide23.xml"/><Relationship Id="rId69" Type="http://schemas.openxmlformats.org/officeDocument/2006/relationships/slide" Target="slides/slide65.xml"/><Relationship Id="rId134" Type="http://schemas.openxmlformats.org/officeDocument/2006/relationships/slide" Target="slides/slide130.xml"/><Relationship Id="rId537" Type="http://schemas.openxmlformats.org/officeDocument/2006/relationships/slide" Target="slides/slide533.xml"/><Relationship Id="rId579" Type="http://schemas.openxmlformats.org/officeDocument/2006/relationships/slide" Target="slides/slide575.xml"/><Relationship Id="rId80" Type="http://schemas.openxmlformats.org/officeDocument/2006/relationships/slide" Target="slides/slide76.xml"/><Relationship Id="rId176" Type="http://schemas.openxmlformats.org/officeDocument/2006/relationships/slide" Target="slides/slide172.xml"/><Relationship Id="rId341" Type="http://schemas.openxmlformats.org/officeDocument/2006/relationships/slide" Target="slides/slide337.xml"/><Relationship Id="rId383" Type="http://schemas.openxmlformats.org/officeDocument/2006/relationships/slide" Target="slides/slide379.xml"/><Relationship Id="rId439" Type="http://schemas.openxmlformats.org/officeDocument/2006/relationships/slide" Target="slides/slide435.xml"/><Relationship Id="rId590" Type="http://schemas.openxmlformats.org/officeDocument/2006/relationships/slide" Target="slides/slide586.xml"/><Relationship Id="rId604" Type="http://schemas.openxmlformats.org/officeDocument/2006/relationships/slide" Target="slides/slide600.xml"/><Relationship Id="rId646" Type="http://schemas.openxmlformats.org/officeDocument/2006/relationships/slide" Target="slides/slide642.xml"/><Relationship Id="rId201" Type="http://schemas.openxmlformats.org/officeDocument/2006/relationships/slide" Target="slides/slide197.xml"/><Relationship Id="rId243" Type="http://schemas.openxmlformats.org/officeDocument/2006/relationships/slide" Target="slides/slide239.xml"/><Relationship Id="rId285" Type="http://schemas.openxmlformats.org/officeDocument/2006/relationships/slide" Target="slides/slide281.xml"/><Relationship Id="rId450" Type="http://schemas.openxmlformats.org/officeDocument/2006/relationships/slide" Target="slides/slide446.xml"/><Relationship Id="rId506" Type="http://schemas.openxmlformats.org/officeDocument/2006/relationships/slide" Target="slides/slide502.xml"/><Relationship Id="rId688" Type="http://schemas.openxmlformats.org/officeDocument/2006/relationships/slide" Target="slides/slide684.xml"/><Relationship Id="rId38" Type="http://schemas.openxmlformats.org/officeDocument/2006/relationships/slide" Target="slides/slide34.xml"/><Relationship Id="rId103" Type="http://schemas.openxmlformats.org/officeDocument/2006/relationships/slide" Target="slides/slide99.xml"/><Relationship Id="rId310" Type="http://schemas.openxmlformats.org/officeDocument/2006/relationships/slide" Target="slides/slide306.xml"/><Relationship Id="rId492" Type="http://schemas.openxmlformats.org/officeDocument/2006/relationships/slide" Target="slides/slide488.xml"/><Relationship Id="rId548" Type="http://schemas.openxmlformats.org/officeDocument/2006/relationships/slide" Target="slides/slide544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87" Type="http://schemas.openxmlformats.org/officeDocument/2006/relationships/slide" Target="slides/slide183.xml"/><Relationship Id="rId352" Type="http://schemas.openxmlformats.org/officeDocument/2006/relationships/slide" Target="slides/slide348.xml"/><Relationship Id="rId394" Type="http://schemas.openxmlformats.org/officeDocument/2006/relationships/slide" Target="slides/slide390.xml"/><Relationship Id="rId408" Type="http://schemas.openxmlformats.org/officeDocument/2006/relationships/slide" Target="slides/slide404.xml"/><Relationship Id="rId615" Type="http://schemas.openxmlformats.org/officeDocument/2006/relationships/slide" Target="slides/slide611.xml"/><Relationship Id="rId212" Type="http://schemas.openxmlformats.org/officeDocument/2006/relationships/slide" Target="slides/slide208.xml"/><Relationship Id="rId254" Type="http://schemas.openxmlformats.org/officeDocument/2006/relationships/slide" Target="slides/slide250.xml"/><Relationship Id="rId657" Type="http://schemas.openxmlformats.org/officeDocument/2006/relationships/slide" Target="slides/slide653.xml"/><Relationship Id="rId699" Type="http://schemas.openxmlformats.org/officeDocument/2006/relationships/slide" Target="slides/slide695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296" Type="http://schemas.openxmlformats.org/officeDocument/2006/relationships/slide" Target="slides/slide292.xml"/><Relationship Id="rId461" Type="http://schemas.openxmlformats.org/officeDocument/2006/relationships/slide" Target="slides/slide457.xml"/><Relationship Id="rId517" Type="http://schemas.openxmlformats.org/officeDocument/2006/relationships/slide" Target="slides/slide513.xml"/><Relationship Id="rId559" Type="http://schemas.openxmlformats.org/officeDocument/2006/relationships/slide" Target="slides/slide555.xml"/><Relationship Id="rId60" Type="http://schemas.openxmlformats.org/officeDocument/2006/relationships/slide" Target="slides/slide56.xml"/><Relationship Id="rId156" Type="http://schemas.openxmlformats.org/officeDocument/2006/relationships/slide" Target="slides/slide152.xml"/><Relationship Id="rId198" Type="http://schemas.openxmlformats.org/officeDocument/2006/relationships/slide" Target="slides/slide194.xml"/><Relationship Id="rId321" Type="http://schemas.openxmlformats.org/officeDocument/2006/relationships/slide" Target="slides/slide317.xml"/><Relationship Id="rId363" Type="http://schemas.openxmlformats.org/officeDocument/2006/relationships/slide" Target="slides/slide359.xml"/><Relationship Id="rId419" Type="http://schemas.openxmlformats.org/officeDocument/2006/relationships/slide" Target="slides/slide415.xml"/><Relationship Id="rId570" Type="http://schemas.openxmlformats.org/officeDocument/2006/relationships/slide" Target="slides/slide566.xml"/><Relationship Id="rId626" Type="http://schemas.openxmlformats.org/officeDocument/2006/relationships/slide" Target="slides/slide622.xml"/><Relationship Id="rId223" Type="http://schemas.openxmlformats.org/officeDocument/2006/relationships/slide" Target="slides/slide219.xml"/><Relationship Id="rId430" Type="http://schemas.openxmlformats.org/officeDocument/2006/relationships/slide" Target="slides/slide426.xml"/><Relationship Id="rId668" Type="http://schemas.openxmlformats.org/officeDocument/2006/relationships/slide" Target="slides/slide664.xml"/><Relationship Id="rId18" Type="http://schemas.openxmlformats.org/officeDocument/2006/relationships/slide" Target="slides/slide14.xml"/><Relationship Id="rId265" Type="http://schemas.openxmlformats.org/officeDocument/2006/relationships/slide" Target="slides/slide261.xml"/><Relationship Id="rId472" Type="http://schemas.openxmlformats.org/officeDocument/2006/relationships/slide" Target="slides/slide468.xml"/><Relationship Id="rId528" Type="http://schemas.openxmlformats.org/officeDocument/2006/relationships/slide" Target="slides/slide524.xml"/><Relationship Id="rId125" Type="http://schemas.openxmlformats.org/officeDocument/2006/relationships/slide" Target="slides/slide121.xml"/><Relationship Id="rId167" Type="http://schemas.openxmlformats.org/officeDocument/2006/relationships/slide" Target="slides/slide163.xml"/><Relationship Id="rId332" Type="http://schemas.openxmlformats.org/officeDocument/2006/relationships/slide" Target="slides/slide328.xml"/><Relationship Id="rId374" Type="http://schemas.openxmlformats.org/officeDocument/2006/relationships/slide" Target="slides/slide370.xml"/><Relationship Id="rId581" Type="http://schemas.openxmlformats.org/officeDocument/2006/relationships/slide" Target="slides/slide577.xml"/><Relationship Id="rId71" Type="http://schemas.openxmlformats.org/officeDocument/2006/relationships/slide" Target="slides/slide67.xml"/><Relationship Id="rId234" Type="http://schemas.openxmlformats.org/officeDocument/2006/relationships/slide" Target="slides/slide230.xml"/><Relationship Id="rId637" Type="http://schemas.openxmlformats.org/officeDocument/2006/relationships/slide" Target="slides/slide633.xml"/><Relationship Id="rId679" Type="http://schemas.openxmlformats.org/officeDocument/2006/relationships/slide" Target="slides/slide675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76" Type="http://schemas.openxmlformats.org/officeDocument/2006/relationships/slide" Target="slides/slide272.xml"/><Relationship Id="rId441" Type="http://schemas.openxmlformats.org/officeDocument/2006/relationships/slide" Target="slides/slide437.xml"/><Relationship Id="rId483" Type="http://schemas.openxmlformats.org/officeDocument/2006/relationships/slide" Target="slides/slide479.xml"/><Relationship Id="rId539" Type="http://schemas.openxmlformats.org/officeDocument/2006/relationships/slide" Target="slides/slide535.xml"/><Relationship Id="rId690" Type="http://schemas.openxmlformats.org/officeDocument/2006/relationships/slide" Target="slides/slide686.xml"/><Relationship Id="rId704" Type="http://schemas.openxmlformats.org/officeDocument/2006/relationships/presProps" Target="presProps.xml"/><Relationship Id="rId40" Type="http://schemas.openxmlformats.org/officeDocument/2006/relationships/slide" Target="slides/slide36.xml"/><Relationship Id="rId136" Type="http://schemas.openxmlformats.org/officeDocument/2006/relationships/slide" Target="slides/slide132.xml"/><Relationship Id="rId178" Type="http://schemas.openxmlformats.org/officeDocument/2006/relationships/slide" Target="slides/slide174.xml"/><Relationship Id="rId301" Type="http://schemas.openxmlformats.org/officeDocument/2006/relationships/slide" Target="slides/slide297.xml"/><Relationship Id="rId343" Type="http://schemas.openxmlformats.org/officeDocument/2006/relationships/slide" Target="slides/slide339.xml"/><Relationship Id="rId550" Type="http://schemas.openxmlformats.org/officeDocument/2006/relationships/slide" Target="slides/slide546.xml"/><Relationship Id="rId82" Type="http://schemas.openxmlformats.org/officeDocument/2006/relationships/slide" Target="slides/slide78.xml"/><Relationship Id="rId203" Type="http://schemas.openxmlformats.org/officeDocument/2006/relationships/slide" Target="slides/slide199.xml"/><Relationship Id="rId385" Type="http://schemas.openxmlformats.org/officeDocument/2006/relationships/slide" Target="slides/slide381.xml"/><Relationship Id="rId592" Type="http://schemas.openxmlformats.org/officeDocument/2006/relationships/slide" Target="slides/slide588.xml"/><Relationship Id="rId606" Type="http://schemas.openxmlformats.org/officeDocument/2006/relationships/slide" Target="slides/slide602.xml"/><Relationship Id="rId648" Type="http://schemas.openxmlformats.org/officeDocument/2006/relationships/slide" Target="slides/slide644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slide" Target="slides/slide262.xml"/><Relationship Id="rId287" Type="http://schemas.openxmlformats.org/officeDocument/2006/relationships/slide" Target="slides/slide283.xml"/><Relationship Id="rId410" Type="http://schemas.openxmlformats.org/officeDocument/2006/relationships/slide" Target="slides/slide406.xml"/><Relationship Id="rId431" Type="http://schemas.openxmlformats.org/officeDocument/2006/relationships/slide" Target="slides/slide427.xml"/><Relationship Id="rId452" Type="http://schemas.openxmlformats.org/officeDocument/2006/relationships/slide" Target="slides/slide448.xml"/><Relationship Id="rId473" Type="http://schemas.openxmlformats.org/officeDocument/2006/relationships/slide" Target="slides/slide469.xml"/><Relationship Id="rId494" Type="http://schemas.openxmlformats.org/officeDocument/2006/relationships/slide" Target="slides/slide490.xml"/><Relationship Id="rId508" Type="http://schemas.openxmlformats.org/officeDocument/2006/relationships/slide" Target="slides/slide504.xml"/><Relationship Id="rId529" Type="http://schemas.openxmlformats.org/officeDocument/2006/relationships/slide" Target="slides/slide525.xml"/><Relationship Id="rId680" Type="http://schemas.openxmlformats.org/officeDocument/2006/relationships/slide" Target="slides/slide676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312" Type="http://schemas.openxmlformats.org/officeDocument/2006/relationships/slide" Target="slides/slide308.xml"/><Relationship Id="rId333" Type="http://schemas.openxmlformats.org/officeDocument/2006/relationships/slide" Target="slides/slide329.xml"/><Relationship Id="rId354" Type="http://schemas.openxmlformats.org/officeDocument/2006/relationships/slide" Target="slides/slide350.xml"/><Relationship Id="rId540" Type="http://schemas.openxmlformats.org/officeDocument/2006/relationships/slide" Target="slides/slide536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75" Type="http://schemas.openxmlformats.org/officeDocument/2006/relationships/slide" Target="slides/slide371.xml"/><Relationship Id="rId396" Type="http://schemas.openxmlformats.org/officeDocument/2006/relationships/slide" Target="slides/slide392.xml"/><Relationship Id="rId561" Type="http://schemas.openxmlformats.org/officeDocument/2006/relationships/slide" Target="slides/slide557.xml"/><Relationship Id="rId582" Type="http://schemas.openxmlformats.org/officeDocument/2006/relationships/slide" Target="slides/slide578.xml"/><Relationship Id="rId617" Type="http://schemas.openxmlformats.org/officeDocument/2006/relationships/slide" Target="slides/slide613.xml"/><Relationship Id="rId638" Type="http://schemas.openxmlformats.org/officeDocument/2006/relationships/slide" Target="slides/slide634.xml"/><Relationship Id="rId659" Type="http://schemas.openxmlformats.org/officeDocument/2006/relationships/slide" Target="slides/slide65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277" Type="http://schemas.openxmlformats.org/officeDocument/2006/relationships/slide" Target="slides/slide273.xml"/><Relationship Id="rId298" Type="http://schemas.openxmlformats.org/officeDocument/2006/relationships/slide" Target="slides/slide294.xml"/><Relationship Id="rId400" Type="http://schemas.openxmlformats.org/officeDocument/2006/relationships/slide" Target="slides/slide396.xml"/><Relationship Id="rId421" Type="http://schemas.openxmlformats.org/officeDocument/2006/relationships/slide" Target="slides/slide417.xml"/><Relationship Id="rId442" Type="http://schemas.openxmlformats.org/officeDocument/2006/relationships/slide" Target="slides/slide438.xml"/><Relationship Id="rId463" Type="http://schemas.openxmlformats.org/officeDocument/2006/relationships/slide" Target="slides/slide459.xml"/><Relationship Id="rId484" Type="http://schemas.openxmlformats.org/officeDocument/2006/relationships/slide" Target="slides/slide480.xml"/><Relationship Id="rId519" Type="http://schemas.openxmlformats.org/officeDocument/2006/relationships/slide" Target="slides/slide515.xml"/><Relationship Id="rId670" Type="http://schemas.openxmlformats.org/officeDocument/2006/relationships/slide" Target="slides/slide666.xml"/><Relationship Id="rId705" Type="http://schemas.openxmlformats.org/officeDocument/2006/relationships/viewProps" Target="viewProps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302" Type="http://schemas.openxmlformats.org/officeDocument/2006/relationships/slide" Target="slides/slide298.xml"/><Relationship Id="rId323" Type="http://schemas.openxmlformats.org/officeDocument/2006/relationships/slide" Target="slides/slide319.xml"/><Relationship Id="rId344" Type="http://schemas.openxmlformats.org/officeDocument/2006/relationships/slide" Target="slides/slide340.xml"/><Relationship Id="rId530" Type="http://schemas.openxmlformats.org/officeDocument/2006/relationships/slide" Target="slides/slide526.xml"/><Relationship Id="rId691" Type="http://schemas.openxmlformats.org/officeDocument/2006/relationships/slide" Target="slides/slide687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365" Type="http://schemas.openxmlformats.org/officeDocument/2006/relationships/slide" Target="slides/slide361.xml"/><Relationship Id="rId386" Type="http://schemas.openxmlformats.org/officeDocument/2006/relationships/slide" Target="slides/slide382.xml"/><Relationship Id="rId551" Type="http://schemas.openxmlformats.org/officeDocument/2006/relationships/slide" Target="slides/slide547.xml"/><Relationship Id="rId572" Type="http://schemas.openxmlformats.org/officeDocument/2006/relationships/slide" Target="slides/slide568.xml"/><Relationship Id="rId593" Type="http://schemas.openxmlformats.org/officeDocument/2006/relationships/slide" Target="slides/slide589.xml"/><Relationship Id="rId607" Type="http://schemas.openxmlformats.org/officeDocument/2006/relationships/slide" Target="slides/slide603.xml"/><Relationship Id="rId628" Type="http://schemas.openxmlformats.org/officeDocument/2006/relationships/slide" Target="slides/slide624.xml"/><Relationship Id="rId649" Type="http://schemas.openxmlformats.org/officeDocument/2006/relationships/slide" Target="slides/slide64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openxmlformats.org/officeDocument/2006/relationships/slide" Target="slides/slide263.xml"/><Relationship Id="rId288" Type="http://schemas.openxmlformats.org/officeDocument/2006/relationships/slide" Target="slides/slide284.xml"/><Relationship Id="rId411" Type="http://schemas.openxmlformats.org/officeDocument/2006/relationships/slide" Target="slides/slide407.xml"/><Relationship Id="rId432" Type="http://schemas.openxmlformats.org/officeDocument/2006/relationships/slide" Target="slides/slide428.xml"/><Relationship Id="rId453" Type="http://schemas.openxmlformats.org/officeDocument/2006/relationships/slide" Target="slides/slide449.xml"/><Relationship Id="rId474" Type="http://schemas.openxmlformats.org/officeDocument/2006/relationships/slide" Target="slides/slide470.xml"/><Relationship Id="rId509" Type="http://schemas.openxmlformats.org/officeDocument/2006/relationships/slide" Target="slides/slide505.xml"/><Relationship Id="rId660" Type="http://schemas.openxmlformats.org/officeDocument/2006/relationships/slide" Target="slides/slide656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313" Type="http://schemas.openxmlformats.org/officeDocument/2006/relationships/slide" Target="slides/slide309.xml"/><Relationship Id="rId495" Type="http://schemas.openxmlformats.org/officeDocument/2006/relationships/slide" Target="slides/slide491.xml"/><Relationship Id="rId681" Type="http://schemas.openxmlformats.org/officeDocument/2006/relationships/slide" Target="slides/slide677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334" Type="http://schemas.openxmlformats.org/officeDocument/2006/relationships/slide" Target="slides/slide330.xml"/><Relationship Id="rId355" Type="http://schemas.openxmlformats.org/officeDocument/2006/relationships/slide" Target="slides/slide351.xml"/><Relationship Id="rId376" Type="http://schemas.openxmlformats.org/officeDocument/2006/relationships/slide" Target="slides/slide372.xml"/><Relationship Id="rId397" Type="http://schemas.openxmlformats.org/officeDocument/2006/relationships/slide" Target="slides/slide393.xml"/><Relationship Id="rId520" Type="http://schemas.openxmlformats.org/officeDocument/2006/relationships/slide" Target="slides/slide516.xml"/><Relationship Id="rId541" Type="http://schemas.openxmlformats.org/officeDocument/2006/relationships/slide" Target="slides/slide537.xml"/><Relationship Id="rId562" Type="http://schemas.openxmlformats.org/officeDocument/2006/relationships/slide" Target="slides/slide558.xml"/><Relationship Id="rId583" Type="http://schemas.openxmlformats.org/officeDocument/2006/relationships/slide" Target="slides/slide579.xml"/><Relationship Id="rId618" Type="http://schemas.openxmlformats.org/officeDocument/2006/relationships/slide" Target="slides/slide614.xml"/><Relationship Id="rId639" Type="http://schemas.openxmlformats.org/officeDocument/2006/relationships/slide" Target="slides/slide63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78" Type="http://schemas.openxmlformats.org/officeDocument/2006/relationships/slide" Target="slides/slide274.xml"/><Relationship Id="rId401" Type="http://schemas.openxmlformats.org/officeDocument/2006/relationships/slide" Target="slides/slide397.xml"/><Relationship Id="rId422" Type="http://schemas.openxmlformats.org/officeDocument/2006/relationships/slide" Target="slides/slide418.xml"/><Relationship Id="rId443" Type="http://schemas.openxmlformats.org/officeDocument/2006/relationships/slide" Target="slides/slide439.xml"/><Relationship Id="rId464" Type="http://schemas.openxmlformats.org/officeDocument/2006/relationships/slide" Target="slides/slide460.xml"/><Relationship Id="rId650" Type="http://schemas.openxmlformats.org/officeDocument/2006/relationships/slide" Target="slides/slide646.xml"/><Relationship Id="rId303" Type="http://schemas.openxmlformats.org/officeDocument/2006/relationships/slide" Target="slides/slide299.xml"/><Relationship Id="rId485" Type="http://schemas.openxmlformats.org/officeDocument/2006/relationships/slide" Target="slides/slide481.xml"/><Relationship Id="rId692" Type="http://schemas.openxmlformats.org/officeDocument/2006/relationships/slide" Target="slides/slide688.xml"/><Relationship Id="rId706" Type="http://schemas.openxmlformats.org/officeDocument/2006/relationships/theme" Target="theme/theme1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345" Type="http://schemas.openxmlformats.org/officeDocument/2006/relationships/slide" Target="slides/slide341.xml"/><Relationship Id="rId387" Type="http://schemas.openxmlformats.org/officeDocument/2006/relationships/slide" Target="slides/slide383.xml"/><Relationship Id="rId510" Type="http://schemas.openxmlformats.org/officeDocument/2006/relationships/slide" Target="slides/slide506.xml"/><Relationship Id="rId552" Type="http://schemas.openxmlformats.org/officeDocument/2006/relationships/slide" Target="slides/slide548.xml"/><Relationship Id="rId594" Type="http://schemas.openxmlformats.org/officeDocument/2006/relationships/slide" Target="slides/slide590.xml"/><Relationship Id="rId608" Type="http://schemas.openxmlformats.org/officeDocument/2006/relationships/slide" Target="slides/slide60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Relationship Id="rId412" Type="http://schemas.openxmlformats.org/officeDocument/2006/relationships/slide" Target="slides/slide408.xml"/><Relationship Id="rId107" Type="http://schemas.openxmlformats.org/officeDocument/2006/relationships/slide" Target="slides/slide103.xml"/><Relationship Id="rId289" Type="http://schemas.openxmlformats.org/officeDocument/2006/relationships/slide" Target="slides/slide285.xml"/><Relationship Id="rId454" Type="http://schemas.openxmlformats.org/officeDocument/2006/relationships/slide" Target="slides/slide450.xml"/><Relationship Id="rId496" Type="http://schemas.openxmlformats.org/officeDocument/2006/relationships/slide" Target="slides/slide492.xml"/><Relationship Id="rId661" Type="http://schemas.openxmlformats.org/officeDocument/2006/relationships/slide" Target="slides/slide657.xml"/><Relationship Id="rId11" Type="http://schemas.openxmlformats.org/officeDocument/2006/relationships/slide" Target="slides/slide7.xml"/><Relationship Id="rId53" Type="http://schemas.openxmlformats.org/officeDocument/2006/relationships/slide" Target="slides/slide49.xml"/><Relationship Id="rId149" Type="http://schemas.openxmlformats.org/officeDocument/2006/relationships/slide" Target="slides/slide145.xml"/><Relationship Id="rId314" Type="http://schemas.openxmlformats.org/officeDocument/2006/relationships/slide" Target="slides/slide310.xml"/><Relationship Id="rId356" Type="http://schemas.openxmlformats.org/officeDocument/2006/relationships/slide" Target="slides/slide352.xml"/><Relationship Id="rId398" Type="http://schemas.openxmlformats.org/officeDocument/2006/relationships/slide" Target="slides/slide394.xml"/><Relationship Id="rId521" Type="http://schemas.openxmlformats.org/officeDocument/2006/relationships/slide" Target="slides/slide517.xml"/><Relationship Id="rId563" Type="http://schemas.openxmlformats.org/officeDocument/2006/relationships/slide" Target="slides/slide559.xml"/><Relationship Id="rId619" Type="http://schemas.openxmlformats.org/officeDocument/2006/relationships/slide" Target="slides/slide615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16" Type="http://schemas.openxmlformats.org/officeDocument/2006/relationships/slide" Target="slides/slide212.xml"/><Relationship Id="rId423" Type="http://schemas.openxmlformats.org/officeDocument/2006/relationships/slide" Target="slides/slide419.xml"/><Relationship Id="rId258" Type="http://schemas.openxmlformats.org/officeDocument/2006/relationships/slide" Target="slides/slide254.xml"/><Relationship Id="rId465" Type="http://schemas.openxmlformats.org/officeDocument/2006/relationships/slide" Target="slides/slide461.xml"/><Relationship Id="rId630" Type="http://schemas.openxmlformats.org/officeDocument/2006/relationships/slide" Target="slides/slide626.xml"/><Relationship Id="rId672" Type="http://schemas.openxmlformats.org/officeDocument/2006/relationships/slide" Target="slides/slide668.xml"/><Relationship Id="rId22" Type="http://schemas.openxmlformats.org/officeDocument/2006/relationships/slide" Target="slides/slide18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325" Type="http://schemas.openxmlformats.org/officeDocument/2006/relationships/slide" Target="slides/slide321.xml"/><Relationship Id="rId367" Type="http://schemas.openxmlformats.org/officeDocument/2006/relationships/slide" Target="slides/slide363.xml"/><Relationship Id="rId532" Type="http://schemas.openxmlformats.org/officeDocument/2006/relationships/slide" Target="slides/slide528.xml"/><Relationship Id="rId574" Type="http://schemas.openxmlformats.org/officeDocument/2006/relationships/slide" Target="slides/slide570.xml"/><Relationship Id="rId171" Type="http://schemas.openxmlformats.org/officeDocument/2006/relationships/slide" Target="slides/slide167.xml"/><Relationship Id="rId227" Type="http://schemas.openxmlformats.org/officeDocument/2006/relationships/slide" Target="slides/slide223.xml"/><Relationship Id="rId269" Type="http://schemas.openxmlformats.org/officeDocument/2006/relationships/slide" Target="slides/slide265.xml"/><Relationship Id="rId434" Type="http://schemas.openxmlformats.org/officeDocument/2006/relationships/slide" Target="slides/slide430.xml"/><Relationship Id="rId476" Type="http://schemas.openxmlformats.org/officeDocument/2006/relationships/slide" Target="slides/slide472.xml"/><Relationship Id="rId641" Type="http://schemas.openxmlformats.org/officeDocument/2006/relationships/slide" Target="slides/slide637.xml"/><Relationship Id="rId683" Type="http://schemas.openxmlformats.org/officeDocument/2006/relationships/slide" Target="slides/slide679.xml"/><Relationship Id="rId33" Type="http://schemas.openxmlformats.org/officeDocument/2006/relationships/slide" Target="slides/slide29.xml"/><Relationship Id="rId129" Type="http://schemas.openxmlformats.org/officeDocument/2006/relationships/slide" Target="slides/slide125.xml"/><Relationship Id="rId280" Type="http://schemas.openxmlformats.org/officeDocument/2006/relationships/slide" Target="slides/slide276.xml"/><Relationship Id="rId336" Type="http://schemas.openxmlformats.org/officeDocument/2006/relationships/slide" Target="slides/slide332.xml"/><Relationship Id="rId501" Type="http://schemas.openxmlformats.org/officeDocument/2006/relationships/slide" Target="slides/slide497.xml"/><Relationship Id="rId543" Type="http://schemas.openxmlformats.org/officeDocument/2006/relationships/slide" Target="slides/slide539.xml"/><Relationship Id="rId75" Type="http://schemas.openxmlformats.org/officeDocument/2006/relationships/slide" Target="slides/slide71.xml"/><Relationship Id="rId140" Type="http://schemas.openxmlformats.org/officeDocument/2006/relationships/slide" Target="slides/slide136.xml"/><Relationship Id="rId182" Type="http://schemas.openxmlformats.org/officeDocument/2006/relationships/slide" Target="slides/slide178.xml"/><Relationship Id="rId378" Type="http://schemas.openxmlformats.org/officeDocument/2006/relationships/slide" Target="slides/slide374.xml"/><Relationship Id="rId403" Type="http://schemas.openxmlformats.org/officeDocument/2006/relationships/slide" Target="slides/slide399.xml"/><Relationship Id="rId585" Type="http://schemas.openxmlformats.org/officeDocument/2006/relationships/slide" Target="slides/slide581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445" Type="http://schemas.openxmlformats.org/officeDocument/2006/relationships/slide" Target="slides/slide441.xml"/><Relationship Id="rId487" Type="http://schemas.openxmlformats.org/officeDocument/2006/relationships/slide" Target="slides/slide483.xml"/><Relationship Id="rId610" Type="http://schemas.openxmlformats.org/officeDocument/2006/relationships/slide" Target="slides/slide606.xml"/><Relationship Id="rId652" Type="http://schemas.openxmlformats.org/officeDocument/2006/relationships/slide" Target="slides/slide648.xml"/><Relationship Id="rId694" Type="http://schemas.openxmlformats.org/officeDocument/2006/relationships/slide" Target="slides/slide690.xml"/><Relationship Id="rId291" Type="http://schemas.openxmlformats.org/officeDocument/2006/relationships/slide" Target="slides/slide287.xml"/><Relationship Id="rId305" Type="http://schemas.openxmlformats.org/officeDocument/2006/relationships/slide" Target="slides/slide301.xml"/><Relationship Id="rId347" Type="http://schemas.openxmlformats.org/officeDocument/2006/relationships/slide" Target="slides/slide343.xml"/><Relationship Id="rId512" Type="http://schemas.openxmlformats.org/officeDocument/2006/relationships/slide" Target="slides/slide508.xml"/><Relationship Id="rId44" Type="http://schemas.openxmlformats.org/officeDocument/2006/relationships/slide" Target="slides/slide40.xml"/><Relationship Id="rId86" Type="http://schemas.openxmlformats.org/officeDocument/2006/relationships/slide" Target="slides/slide82.xml"/><Relationship Id="rId151" Type="http://schemas.openxmlformats.org/officeDocument/2006/relationships/slide" Target="slides/slide147.xml"/><Relationship Id="rId389" Type="http://schemas.openxmlformats.org/officeDocument/2006/relationships/slide" Target="slides/slide385.xml"/><Relationship Id="rId554" Type="http://schemas.openxmlformats.org/officeDocument/2006/relationships/slide" Target="slides/slide550.xml"/><Relationship Id="rId596" Type="http://schemas.openxmlformats.org/officeDocument/2006/relationships/slide" Target="slides/slide592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49" Type="http://schemas.openxmlformats.org/officeDocument/2006/relationships/slide" Target="slides/slide245.xml"/><Relationship Id="rId414" Type="http://schemas.openxmlformats.org/officeDocument/2006/relationships/slide" Target="slides/slide410.xml"/><Relationship Id="rId456" Type="http://schemas.openxmlformats.org/officeDocument/2006/relationships/slide" Target="slides/slide452.xml"/><Relationship Id="rId498" Type="http://schemas.openxmlformats.org/officeDocument/2006/relationships/slide" Target="slides/slide494.xml"/><Relationship Id="rId621" Type="http://schemas.openxmlformats.org/officeDocument/2006/relationships/slide" Target="slides/slide617.xml"/><Relationship Id="rId663" Type="http://schemas.openxmlformats.org/officeDocument/2006/relationships/slide" Target="slides/slide659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316" Type="http://schemas.openxmlformats.org/officeDocument/2006/relationships/slide" Target="slides/slide312.xml"/><Relationship Id="rId523" Type="http://schemas.openxmlformats.org/officeDocument/2006/relationships/slide" Target="slides/slide519.xml"/><Relationship Id="rId55" Type="http://schemas.openxmlformats.org/officeDocument/2006/relationships/slide" Target="slides/slide51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358" Type="http://schemas.openxmlformats.org/officeDocument/2006/relationships/slide" Target="slides/slide354.xml"/><Relationship Id="rId565" Type="http://schemas.openxmlformats.org/officeDocument/2006/relationships/slide" Target="slides/slide561.xml"/><Relationship Id="rId162" Type="http://schemas.openxmlformats.org/officeDocument/2006/relationships/slide" Target="slides/slide158.xml"/><Relationship Id="rId218" Type="http://schemas.openxmlformats.org/officeDocument/2006/relationships/slide" Target="slides/slide214.xml"/><Relationship Id="rId425" Type="http://schemas.openxmlformats.org/officeDocument/2006/relationships/slide" Target="slides/slide421.xml"/><Relationship Id="rId467" Type="http://schemas.openxmlformats.org/officeDocument/2006/relationships/slide" Target="slides/slide463.xml"/><Relationship Id="rId632" Type="http://schemas.openxmlformats.org/officeDocument/2006/relationships/slide" Target="slides/slide628.xml"/><Relationship Id="rId271" Type="http://schemas.openxmlformats.org/officeDocument/2006/relationships/slide" Target="slides/slide267.xml"/><Relationship Id="rId674" Type="http://schemas.openxmlformats.org/officeDocument/2006/relationships/slide" Target="slides/slide670.xml"/><Relationship Id="rId24" Type="http://schemas.openxmlformats.org/officeDocument/2006/relationships/slide" Target="slides/slide20.xml"/><Relationship Id="rId66" Type="http://schemas.openxmlformats.org/officeDocument/2006/relationships/slide" Target="slides/slide62.xml"/><Relationship Id="rId131" Type="http://schemas.openxmlformats.org/officeDocument/2006/relationships/slide" Target="slides/slide127.xml"/><Relationship Id="rId327" Type="http://schemas.openxmlformats.org/officeDocument/2006/relationships/slide" Target="slides/slide323.xml"/><Relationship Id="rId369" Type="http://schemas.openxmlformats.org/officeDocument/2006/relationships/slide" Target="slides/slide365.xml"/><Relationship Id="rId534" Type="http://schemas.openxmlformats.org/officeDocument/2006/relationships/slide" Target="slides/slide530.xml"/><Relationship Id="rId576" Type="http://schemas.openxmlformats.org/officeDocument/2006/relationships/slide" Target="slides/slide572.xml"/><Relationship Id="rId173" Type="http://schemas.openxmlformats.org/officeDocument/2006/relationships/slide" Target="slides/slide169.xml"/><Relationship Id="rId229" Type="http://schemas.openxmlformats.org/officeDocument/2006/relationships/slide" Target="slides/slide225.xml"/><Relationship Id="rId380" Type="http://schemas.openxmlformats.org/officeDocument/2006/relationships/slide" Target="slides/slide376.xml"/><Relationship Id="rId436" Type="http://schemas.openxmlformats.org/officeDocument/2006/relationships/slide" Target="slides/slide432.xml"/><Relationship Id="rId601" Type="http://schemas.openxmlformats.org/officeDocument/2006/relationships/slide" Target="slides/slide597.xml"/><Relationship Id="rId643" Type="http://schemas.openxmlformats.org/officeDocument/2006/relationships/slide" Target="slides/slide639.xml"/><Relationship Id="rId240" Type="http://schemas.openxmlformats.org/officeDocument/2006/relationships/slide" Target="slides/slide236.xml"/><Relationship Id="rId478" Type="http://schemas.openxmlformats.org/officeDocument/2006/relationships/slide" Target="slides/slide474.xml"/><Relationship Id="rId685" Type="http://schemas.openxmlformats.org/officeDocument/2006/relationships/slide" Target="slides/slide681.xml"/><Relationship Id="rId35" Type="http://schemas.openxmlformats.org/officeDocument/2006/relationships/slide" Target="slides/slide31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282" Type="http://schemas.openxmlformats.org/officeDocument/2006/relationships/slide" Target="slides/slide278.xml"/><Relationship Id="rId338" Type="http://schemas.openxmlformats.org/officeDocument/2006/relationships/slide" Target="slides/slide334.xml"/><Relationship Id="rId503" Type="http://schemas.openxmlformats.org/officeDocument/2006/relationships/slide" Target="slides/slide499.xml"/><Relationship Id="rId545" Type="http://schemas.openxmlformats.org/officeDocument/2006/relationships/slide" Target="slides/slide541.xml"/><Relationship Id="rId587" Type="http://schemas.openxmlformats.org/officeDocument/2006/relationships/slide" Target="slides/slide583.xml"/><Relationship Id="rId8" Type="http://schemas.openxmlformats.org/officeDocument/2006/relationships/slide" Target="slides/slide4.xml"/><Relationship Id="rId142" Type="http://schemas.openxmlformats.org/officeDocument/2006/relationships/slide" Target="slides/slide138.xml"/><Relationship Id="rId184" Type="http://schemas.openxmlformats.org/officeDocument/2006/relationships/slide" Target="slides/slide180.xml"/><Relationship Id="rId391" Type="http://schemas.openxmlformats.org/officeDocument/2006/relationships/slide" Target="slides/slide387.xml"/><Relationship Id="rId405" Type="http://schemas.openxmlformats.org/officeDocument/2006/relationships/slide" Target="slides/slide401.xml"/><Relationship Id="rId447" Type="http://schemas.openxmlformats.org/officeDocument/2006/relationships/slide" Target="slides/slide443.xml"/><Relationship Id="rId612" Type="http://schemas.openxmlformats.org/officeDocument/2006/relationships/slide" Target="slides/slide608.xml"/><Relationship Id="rId251" Type="http://schemas.openxmlformats.org/officeDocument/2006/relationships/slide" Target="slides/slide247.xml"/><Relationship Id="rId489" Type="http://schemas.openxmlformats.org/officeDocument/2006/relationships/slide" Target="slides/slide485.xml"/><Relationship Id="rId654" Type="http://schemas.openxmlformats.org/officeDocument/2006/relationships/slide" Target="slides/slide650.xml"/><Relationship Id="rId696" Type="http://schemas.openxmlformats.org/officeDocument/2006/relationships/slide" Target="slides/slide692.xml"/><Relationship Id="rId46" Type="http://schemas.openxmlformats.org/officeDocument/2006/relationships/slide" Target="slides/slide42.xml"/><Relationship Id="rId293" Type="http://schemas.openxmlformats.org/officeDocument/2006/relationships/slide" Target="slides/slide289.xml"/><Relationship Id="rId307" Type="http://schemas.openxmlformats.org/officeDocument/2006/relationships/slide" Target="slides/slide303.xml"/><Relationship Id="rId349" Type="http://schemas.openxmlformats.org/officeDocument/2006/relationships/slide" Target="slides/slide345.xml"/><Relationship Id="rId514" Type="http://schemas.openxmlformats.org/officeDocument/2006/relationships/slide" Target="slides/slide510.xml"/><Relationship Id="rId556" Type="http://schemas.openxmlformats.org/officeDocument/2006/relationships/slide" Target="slides/slide552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3" Type="http://schemas.openxmlformats.org/officeDocument/2006/relationships/slide" Target="slides/slide149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360" Type="http://schemas.openxmlformats.org/officeDocument/2006/relationships/slide" Target="slides/slide356.xml"/><Relationship Id="rId416" Type="http://schemas.openxmlformats.org/officeDocument/2006/relationships/slide" Target="slides/slide412.xml"/><Relationship Id="rId598" Type="http://schemas.openxmlformats.org/officeDocument/2006/relationships/slide" Target="slides/slide594.xml"/><Relationship Id="rId220" Type="http://schemas.openxmlformats.org/officeDocument/2006/relationships/slide" Target="slides/slide216.xml"/><Relationship Id="rId458" Type="http://schemas.openxmlformats.org/officeDocument/2006/relationships/slide" Target="slides/slide454.xml"/><Relationship Id="rId623" Type="http://schemas.openxmlformats.org/officeDocument/2006/relationships/slide" Target="slides/slide619.xml"/><Relationship Id="rId665" Type="http://schemas.openxmlformats.org/officeDocument/2006/relationships/slide" Target="slides/slide661.xml"/><Relationship Id="rId15" Type="http://schemas.openxmlformats.org/officeDocument/2006/relationships/slide" Target="slides/slide11.xml"/><Relationship Id="rId57" Type="http://schemas.openxmlformats.org/officeDocument/2006/relationships/slide" Target="slides/slide53.xml"/><Relationship Id="rId262" Type="http://schemas.openxmlformats.org/officeDocument/2006/relationships/slide" Target="slides/slide258.xml"/><Relationship Id="rId318" Type="http://schemas.openxmlformats.org/officeDocument/2006/relationships/slide" Target="slides/slide314.xml"/><Relationship Id="rId525" Type="http://schemas.openxmlformats.org/officeDocument/2006/relationships/slide" Target="slides/slide521.xml"/><Relationship Id="rId567" Type="http://schemas.openxmlformats.org/officeDocument/2006/relationships/slide" Target="slides/slide563.xml"/><Relationship Id="rId99" Type="http://schemas.openxmlformats.org/officeDocument/2006/relationships/slide" Target="slides/slide95.xml"/><Relationship Id="rId122" Type="http://schemas.openxmlformats.org/officeDocument/2006/relationships/slide" Target="slides/slide118.xml"/><Relationship Id="rId164" Type="http://schemas.openxmlformats.org/officeDocument/2006/relationships/slide" Target="slides/slide160.xml"/><Relationship Id="rId371" Type="http://schemas.openxmlformats.org/officeDocument/2006/relationships/slide" Target="slides/slide367.xml"/><Relationship Id="rId427" Type="http://schemas.openxmlformats.org/officeDocument/2006/relationships/slide" Target="slides/slide423.xml"/><Relationship Id="rId469" Type="http://schemas.openxmlformats.org/officeDocument/2006/relationships/slide" Target="slides/slide465.xml"/><Relationship Id="rId634" Type="http://schemas.openxmlformats.org/officeDocument/2006/relationships/slide" Target="slides/slide630.xml"/><Relationship Id="rId676" Type="http://schemas.openxmlformats.org/officeDocument/2006/relationships/slide" Target="slides/slide672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73" Type="http://schemas.openxmlformats.org/officeDocument/2006/relationships/slide" Target="slides/slide269.xml"/><Relationship Id="rId329" Type="http://schemas.openxmlformats.org/officeDocument/2006/relationships/slide" Target="slides/slide325.xml"/><Relationship Id="rId480" Type="http://schemas.openxmlformats.org/officeDocument/2006/relationships/slide" Target="slides/slide476.xml"/><Relationship Id="rId536" Type="http://schemas.openxmlformats.org/officeDocument/2006/relationships/slide" Target="slides/slide532.xml"/><Relationship Id="rId701" Type="http://schemas.openxmlformats.org/officeDocument/2006/relationships/slide" Target="slides/slide697.xml"/><Relationship Id="rId68" Type="http://schemas.openxmlformats.org/officeDocument/2006/relationships/slide" Target="slides/slide64.xml"/><Relationship Id="rId133" Type="http://schemas.openxmlformats.org/officeDocument/2006/relationships/slide" Target="slides/slide129.xml"/><Relationship Id="rId175" Type="http://schemas.openxmlformats.org/officeDocument/2006/relationships/slide" Target="slides/slide171.xml"/><Relationship Id="rId340" Type="http://schemas.openxmlformats.org/officeDocument/2006/relationships/slide" Target="slides/slide336.xml"/><Relationship Id="rId578" Type="http://schemas.openxmlformats.org/officeDocument/2006/relationships/slide" Target="slides/slide574.xml"/><Relationship Id="rId200" Type="http://schemas.openxmlformats.org/officeDocument/2006/relationships/slide" Target="slides/slide196.xml"/><Relationship Id="rId382" Type="http://schemas.openxmlformats.org/officeDocument/2006/relationships/slide" Target="slides/slide378.xml"/><Relationship Id="rId438" Type="http://schemas.openxmlformats.org/officeDocument/2006/relationships/slide" Target="slides/slide434.xml"/><Relationship Id="rId603" Type="http://schemas.openxmlformats.org/officeDocument/2006/relationships/slide" Target="slides/slide599.xml"/><Relationship Id="rId645" Type="http://schemas.openxmlformats.org/officeDocument/2006/relationships/slide" Target="slides/slide641.xml"/><Relationship Id="rId687" Type="http://schemas.openxmlformats.org/officeDocument/2006/relationships/slide" Target="slides/slide683.xml"/><Relationship Id="rId242" Type="http://schemas.openxmlformats.org/officeDocument/2006/relationships/slide" Target="slides/slide238.xml"/><Relationship Id="rId284" Type="http://schemas.openxmlformats.org/officeDocument/2006/relationships/slide" Target="slides/slide280.xml"/><Relationship Id="rId491" Type="http://schemas.openxmlformats.org/officeDocument/2006/relationships/slide" Target="slides/slide487.xml"/><Relationship Id="rId505" Type="http://schemas.openxmlformats.org/officeDocument/2006/relationships/slide" Target="slides/slide501.xml"/><Relationship Id="rId37" Type="http://schemas.openxmlformats.org/officeDocument/2006/relationships/slide" Target="slides/slide33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44" Type="http://schemas.openxmlformats.org/officeDocument/2006/relationships/slide" Target="slides/slide140.xml"/><Relationship Id="rId547" Type="http://schemas.openxmlformats.org/officeDocument/2006/relationships/slide" Target="slides/slide543.xml"/><Relationship Id="rId589" Type="http://schemas.openxmlformats.org/officeDocument/2006/relationships/slide" Target="slides/slide585.xml"/><Relationship Id="rId90" Type="http://schemas.openxmlformats.org/officeDocument/2006/relationships/slide" Target="slides/slide86.xml"/><Relationship Id="rId186" Type="http://schemas.openxmlformats.org/officeDocument/2006/relationships/slide" Target="slides/slide182.xml"/><Relationship Id="rId351" Type="http://schemas.openxmlformats.org/officeDocument/2006/relationships/slide" Target="slides/slide347.xml"/><Relationship Id="rId393" Type="http://schemas.openxmlformats.org/officeDocument/2006/relationships/slide" Target="slides/slide389.xml"/><Relationship Id="rId407" Type="http://schemas.openxmlformats.org/officeDocument/2006/relationships/slide" Target="slides/slide403.xml"/><Relationship Id="rId449" Type="http://schemas.openxmlformats.org/officeDocument/2006/relationships/slide" Target="slides/slide445.xml"/><Relationship Id="rId614" Type="http://schemas.openxmlformats.org/officeDocument/2006/relationships/slide" Target="slides/slide610.xml"/><Relationship Id="rId656" Type="http://schemas.openxmlformats.org/officeDocument/2006/relationships/slide" Target="slides/slide652.xml"/><Relationship Id="rId211" Type="http://schemas.openxmlformats.org/officeDocument/2006/relationships/slide" Target="slides/slide207.xml"/><Relationship Id="rId253" Type="http://schemas.openxmlformats.org/officeDocument/2006/relationships/slide" Target="slides/slide249.xml"/><Relationship Id="rId295" Type="http://schemas.openxmlformats.org/officeDocument/2006/relationships/slide" Target="slides/slide291.xml"/><Relationship Id="rId309" Type="http://schemas.openxmlformats.org/officeDocument/2006/relationships/slide" Target="slides/slide305.xml"/><Relationship Id="rId460" Type="http://schemas.openxmlformats.org/officeDocument/2006/relationships/slide" Target="slides/slide456.xml"/><Relationship Id="rId516" Type="http://schemas.openxmlformats.org/officeDocument/2006/relationships/slide" Target="slides/slide512.xml"/><Relationship Id="rId698" Type="http://schemas.openxmlformats.org/officeDocument/2006/relationships/slide" Target="slides/slide694.xml"/><Relationship Id="rId48" Type="http://schemas.openxmlformats.org/officeDocument/2006/relationships/slide" Target="slides/slide44.xml"/><Relationship Id="rId113" Type="http://schemas.openxmlformats.org/officeDocument/2006/relationships/slide" Target="slides/slide109.xml"/><Relationship Id="rId320" Type="http://schemas.openxmlformats.org/officeDocument/2006/relationships/slide" Target="slides/slide316.xml"/><Relationship Id="rId558" Type="http://schemas.openxmlformats.org/officeDocument/2006/relationships/slide" Target="slides/slide554.xml"/><Relationship Id="rId155" Type="http://schemas.openxmlformats.org/officeDocument/2006/relationships/slide" Target="slides/slide151.xml"/><Relationship Id="rId197" Type="http://schemas.openxmlformats.org/officeDocument/2006/relationships/slide" Target="slides/slide193.xml"/><Relationship Id="rId362" Type="http://schemas.openxmlformats.org/officeDocument/2006/relationships/slide" Target="slides/slide358.xml"/><Relationship Id="rId418" Type="http://schemas.openxmlformats.org/officeDocument/2006/relationships/slide" Target="slides/slide414.xml"/><Relationship Id="rId625" Type="http://schemas.openxmlformats.org/officeDocument/2006/relationships/slide" Target="slides/slide621.xml"/><Relationship Id="rId222" Type="http://schemas.openxmlformats.org/officeDocument/2006/relationships/slide" Target="slides/slide218.xml"/><Relationship Id="rId264" Type="http://schemas.openxmlformats.org/officeDocument/2006/relationships/slide" Target="slides/slide260.xml"/><Relationship Id="rId471" Type="http://schemas.openxmlformats.org/officeDocument/2006/relationships/slide" Target="slides/slide467.xml"/><Relationship Id="rId667" Type="http://schemas.openxmlformats.org/officeDocument/2006/relationships/slide" Target="slides/slide663.xml"/><Relationship Id="rId17" Type="http://schemas.openxmlformats.org/officeDocument/2006/relationships/slide" Target="slides/slide13.xml"/><Relationship Id="rId59" Type="http://schemas.openxmlformats.org/officeDocument/2006/relationships/slide" Target="slides/slide55.xml"/><Relationship Id="rId124" Type="http://schemas.openxmlformats.org/officeDocument/2006/relationships/slide" Target="slides/slide120.xml"/><Relationship Id="rId527" Type="http://schemas.openxmlformats.org/officeDocument/2006/relationships/slide" Target="slides/slide523.xml"/><Relationship Id="rId569" Type="http://schemas.openxmlformats.org/officeDocument/2006/relationships/slide" Target="slides/slide565.xml"/><Relationship Id="rId70" Type="http://schemas.openxmlformats.org/officeDocument/2006/relationships/slide" Target="slides/slide66.xml"/><Relationship Id="rId166" Type="http://schemas.openxmlformats.org/officeDocument/2006/relationships/slide" Target="slides/slide162.xml"/><Relationship Id="rId331" Type="http://schemas.openxmlformats.org/officeDocument/2006/relationships/slide" Target="slides/slide327.xml"/><Relationship Id="rId373" Type="http://schemas.openxmlformats.org/officeDocument/2006/relationships/slide" Target="slides/slide369.xml"/><Relationship Id="rId429" Type="http://schemas.openxmlformats.org/officeDocument/2006/relationships/slide" Target="slides/slide425.xml"/><Relationship Id="rId580" Type="http://schemas.openxmlformats.org/officeDocument/2006/relationships/slide" Target="slides/slide576.xml"/><Relationship Id="rId636" Type="http://schemas.openxmlformats.org/officeDocument/2006/relationships/slide" Target="slides/slide632.xml"/><Relationship Id="rId1" Type="http://schemas.openxmlformats.org/officeDocument/2006/relationships/customXml" Target="../customXml/item1.xml"/><Relationship Id="rId233" Type="http://schemas.openxmlformats.org/officeDocument/2006/relationships/slide" Target="slides/slide229.xml"/><Relationship Id="rId440" Type="http://schemas.openxmlformats.org/officeDocument/2006/relationships/slide" Target="slides/slide436.xml"/><Relationship Id="rId678" Type="http://schemas.openxmlformats.org/officeDocument/2006/relationships/slide" Target="slides/slide674.xml"/><Relationship Id="rId28" Type="http://schemas.openxmlformats.org/officeDocument/2006/relationships/slide" Target="slides/slide24.xml"/><Relationship Id="rId275" Type="http://schemas.openxmlformats.org/officeDocument/2006/relationships/slide" Target="slides/slide271.xml"/><Relationship Id="rId300" Type="http://schemas.openxmlformats.org/officeDocument/2006/relationships/slide" Target="slides/slide296.xml"/><Relationship Id="rId482" Type="http://schemas.openxmlformats.org/officeDocument/2006/relationships/slide" Target="slides/slide478.xml"/><Relationship Id="rId538" Type="http://schemas.openxmlformats.org/officeDocument/2006/relationships/slide" Target="slides/slide534.xml"/><Relationship Id="rId703" Type="http://schemas.openxmlformats.org/officeDocument/2006/relationships/slide" Target="slides/slide699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77" Type="http://schemas.openxmlformats.org/officeDocument/2006/relationships/slide" Target="slides/slide173.xml"/><Relationship Id="rId342" Type="http://schemas.openxmlformats.org/officeDocument/2006/relationships/slide" Target="slides/slide338.xml"/><Relationship Id="rId384" Type="http://schemas.openxmlformats.org/officeDocument/2006/relationships/slide" Target="slides/slide380.xml"/><Relationship Id="rId591" Type="http://schemas.openxmlformats.org/officeDocument/2006/relationships/slide" Target="slides/slide587.xml"/><Relationship Id="rId605" Type="http://schemas.openxmlformats.org/officeDocument/2006/relationships/slide" Target="slides/slide601.xml"/><Relationship Id="rId202" Type="http://schemas.openxmlformats.org/officeDocument/2006/relationships/slide" Target="slides/slide198.xml"/><Relationship Id="rId244" Type="http://schemas.openxmlformats.org/officeDocument/2006/relationships/slide" Target="slides/slide240.xml"/><Relationship Id="rId647" Type="http://schemas.openxmlformats.org/officeDocument/2006/relationships/slide" Target="slides/slide643.xml"/><Relationship Id="rId689" Type="http://schemas.openxmlformats.org/officeDocument/2006/relationships/slide" Target="slides/slide685.xml"/><Relationship Id="rId39" Type="http://schemas.openxmlformats.org/officeDocument/2006/relationships/slide" Target="slides/slide35.xml"/><Relationship Id="rId286" Type="http://schemas.openxmlformats.org/officeDocument/2006/relationships/slide" Target="slides/slide282.xml"/><Relationship Id="rId451" Type="http://schemas.openxmlformats.org/officeDocument/2006/relationships/slide" Target="slides/slide447.xml"/><Relationship Id="rId493" Type="http://schemas.openxmlformats.org/officeDocument/2006/relationships/slide" Target="slides/slide489.xml"/><Relationship Id="rId507" Type="http://schemas.openxmlformats.org/officeDocument/2006/relationships/slide" Target="slides/slide503.xml"/><Relationship Id="rId549" Type="http://schemas.openxmlformats.org/officeDocument/2006/relationships/slide" Target="slides/slide54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46" Type="http://schemas.openxmlformats.org/officeDocument/2006/relationships/slide" Target="slides/slide142.xml"/><Relationship Id="rId188" Type="http://schemas.openxmlformats.org/officeDocument/2006/relationships/slide" Target="slides/slide184.xml"/><Relationship Id="rId311" Type="http://schemas.openxmlformats.org/officeDocument/2006/relationships/slide" Target="slides/slide307.xml"/><Relationship Id="rId353" Type="http://schemas.openxmlformats.org/officeDocument/2006/relationships/slide" Target="slides/slide349.xml"/><Relationship Id="rId395" Type="http://schemas.openxmlformats.org/officeDocument/2006/relationships/slide" Target="slides/slide391.xml"/><Relationship Id="rId409" Type="http://schemas.openxmlformats.org/officeDocument/2006/relationships/slide" Target="slides/slide405.xml"/><Relationship Id="rId560" Type="http://schemas.openxmlformats.org/officeDocument/2006/relationships/slide" Target="slides/slide556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420" Type="http://schemas.openxmlformats.org/officeDocument/2006/relationships/slide" Target="slides/slide416.xml"/><Relationship Id="rId616" Type="http://schemas.openxmlformats.org/officeDocument/2006/relationships/slide" Target="slides/slide612.xml"/><Relationship Id="rId658" Type="http://schemas.openxmlformats.org/officeDocument/2006/relationships/slide" Target="slides/slide654.xml"/><Relationship Id="rId255" Type="http://schemas.openxmlformats.org/officeDocument/2006/relationships/slide" Target="slides/slide251.xml"/><Relationship Id="rId297" Type="http://schemas.openxmlformats.org/officeDocument/2006/relationships/slide" Target="slides/slide293.xml"/><Relationship Id="rId462" Type="http://schemas.openxmlformats.org/officeDocument/2006/relationships/slide" Target="slides/slide458.xml"/><Relationship Id="rId518" Type="http://schemas.openxmlformats.org/officeDocument/2006/relationships/slide" Target="slides/slide514.xml"/><Relationship Id="rId115" Type="http://schemas.openxmlformats.org/officeDocument/2006/relationships/slide" Target="slides/slide111.xml"/><Relationship Id="rId157" Type="http://schemas.openxmlformats.org/officeDocument/2006/relationships/slide" Target="slides/slide153.xml"/><Relationship Id="rId322" Type="http://schemas.openxmlformats.org/officeDocument/2006/relationships/slide" Target="slides/slide318.xml"/><Relationship Id="rId364" Type="http://schemas.openxmlformats.org/officeDocument/2006/relationships/slide" Target="slides/slide360.xml"/><Relationship Id="rId61" Type="http://schemas.openxmlformats.org/officeDocument/2006/relationships/slide" Target="slides/slide57.xml"/><Relationship Id="rId199" Type="http://schemas.openxmlformats.org/officeDocument/2006/relationships/slide" Target="slides/slide195.xml"/><Relationship Id="rId571" Type="http://schemas.openxmlformats.org/officeDocument/2006/relationships/slide" Target="slides/slide567.xml"/><Relationship Id="rId627" Type="http://schemas.openxmlformats.org/officeDocument/2006/relationships/slide" Target="slides/slide623.xml"/><Relationship Id="rId669" Type="http://schemas.openxmlformats.org/officeDocument/2006/relationships/slide" Target="slides/slide6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G Westwater (Staff)" userId="7f0a98c6-3f54-49ae-830e-86ac516a83f6" providerId="ADAL" clId="{0931B8FF-8895-FB4D-9C61-ACED473E0931}"/>
    <pc:docChg chg="modSld">
      <pc:chgData name="Mr G Westwater (Staff)" userId="7f0a98c6-3f54-49ae-830e-86ac516a83f6" providerId="ADAL" clId="{0931B8FF-8895-FB4D-9C61-ACED473E0931}" dt="2020-09-06T22:51:58.859" v="9" actId="20577"/>
      <pc:docMkLst>
        <pc:docMk/>
      </pc:docMkLst>
      <pc:sldChg chg="modSp">
        <pc:chgData name="Mr G Westwater (Staff)" userId="7f0a98c6-3f54-49ae-830e-86ac516a83f6" providerId="ADAL" clId="{0931B8FF-8895-FB4D-9C61-ACED473E0931}" dt="2020-09-06T22:51:58.859" v="9" actId="20577"/>
        <pc:sldMkLst>
          <pc:docMk/>
          <pc:sldMk cId="0" sldId="256"/>
        </pc:sldMkLst>
        <pc:spChg chg="mod">
          <ac:chgData name="Mr G Westwater (Staff)" userId="7f0a98c6-3f54-49ae-830e-86ac516a83f6" providerId="ADAL" clId="{0931B8FF-8895-FB4D-9C61-ACED473E0931}" dt="2020-09-06T22:51:58.859" v="9" actId="20577"/>
          <ac:spMkLst>
            <pc:docMk/>
            <pc:sldMk cId="0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8.png"/><Relationship Id="rId7" Type="http://schemas.openxmlformats.org/officeDocument/2006/relationships/slide" Target="slide94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3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4.png"/><Relationship Id="rId7" Type="http://schemas.openxmlformats.org/officeDocument/2006/relationships/slide" Target="slide94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6.png"/><Relationship Id="rId7" Type="http://schemas.openxmlformats.org/officeDocument/2006/relationships/slide" Target="slide94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16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slide" Target="slide4.xml"/><Relationship Id="rId7" Type="http://schemas.openxmlformats.org/officeDocument/2006/relationships/image" Target="../media/image1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2.png"/><Relationship Id="rId7" Type="http://schemas.openxmlformats.org/officeDocument/2006/relationships/slide" Target="slide94.xm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9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88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9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9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94.xm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198.pn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9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21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2.png"/><Relationship Id="rId7" Type="http://schemas.openxmlformats.org/officeDocument/2006/relationships/slide" Target="slide94.xml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4.png"/><Relationship Id="rId7" Type="http://schemas.openxmlformats.org/officeDocument/2006/relationships/slide" Target="slide94.xml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1.png"/><Relationship Id="rId7" Type="http://schemas.openxmlformats.org/officeDocument/2006/relationships/image" Target="../media/image2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4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0.png"/><Relationship Id="rId7" Type="http://schemas.openxmlformats.org/officeDocument/2006/relationships/slide" Target="slide94.xml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8.png"/><Relationship Id="rId7" Type="http://schemas.openxmlformats.org/officeDocument/2006/relationships/slide" Target="slide94.xml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2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Relationship Id="rId9" Type="http://schemas.openxmlformats.org/officeDocument/2006/relationships/image" Target="../media/image336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slide" Target="slide321.xml"/><Relationship Id="rId3" Type="http://schemas.openxmlformats.org/officeDocument/2006/relationships/image" Target="../media/image1.png"/><Relationship Id="rId7" Type="http://schemas.openxmlformats.org/officeDocument/2006/relationships/slide" Target="slide9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3.xml"/><Relationship Id="rId11" Type="http://schemas.openxmlformats.org/officeDocument/2006/relationships/slide" Target="slide347.xml"/><Relationship Id="rId5" Type="http://schemas.openxmlformats.org/officeDocument/2006/relationships/slide" Target="slide305.xml"/><Relationship Id="rId10" Type="http://schemas.openxmlformats.org/officeDocument/2006/relationships/slide" Target="slide339.xml"/><Relationship Id="rId4" Type="http://schemas.openxmlformats.org/officeDocument/2006/relationships/slide" Target="slide332.xml"/><Relationship Id="rId9" Type="http://schemas.openxmlformats.org/officeDocument/2006/relationships/slide" Target="slide342.xml"/></Relationships>
</file>

<file path=ppt/slides/_rels/slide3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3" Type="http://schemas.openxmlformats.org/officeDocument/2006/relationships/image" Target="../media/image1.png"/><Relationship Id="rId7" Type="http://schemas.openxmlformats.org/officeDocument/2006/relationships/image" Target="../media/image3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Relationship Id="rId9" Type="http://schemas.openxmlformats.org/officeDocument/2006/relationships/image" Target="../media/image340.png"/></Relationships>
</file>

<file path=ppt/slides/_rels/slide3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4.xml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4.xml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4.xml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4.xml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4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6.png"/><Relationship Id="rId7" Type="http://schemas.openxmlformats.org/officeDocument/2006/relationships/image" Target="../media/image2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359.png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2.png"/><Relationship Id="rId7" Type="http://schemas.openxmlformats.org/officeDocument/2006/relationships/slide" Target="slide304.xml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6.png"/><Relationship Id="rId7" Type="http://schemas.openxmlformats.org/officeDocument/2006/relationships/slide" Target="slide304.xml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5.png"/><Relationship Id="rId7" Type="http://schemas.openxmlformats.org/officeDocument/2006/relationships/slide" Target="slide304.xml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8.png"/><Relationship Id="rId7" Type="http://schemas.openxmlformats.org/officeDocument/2006/relationships/slide" Target="slide304.xml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8.png"/><Relationship Id="rId7" Type="http://schemas.openxmlformats.org/officeDocument/2006/relationships/slide" Target="slide304.xml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5.png"/><Relationship Id="rId7" Type="http://schemas.openxmlformats.org/officeDocument/2006/relationships/slide" Target="slide304.xml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3.png"/><Relationship Id="rId7" Type="http://schemas.openxmlformats.org/officeDocument/2006/relationships/image" Target="../media/image2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9.png"/><Relationship Id="rId7" Type="http://schemas.openxmlformats.org/officeDocument/2006/relationships/image" Target="../media/image2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slide" Target="slide360.xml"/><Relationship Id="rId13" Type="http://schemas.openxmlformats.org/officeDocument/2006/relationships/slide" Target="slide379.xml"/><Relationship Id="rId18" Type="http://schemas.openxmlformats.org/officeDocument/2006/relationships/slide" Target="slide387.xml"/><Relationship Id="rId26" Type="http://schemas.openxmlformats.org/officeDocument/2006/relationships/slide" Target="slide395.xml"/><Relationship Id="rId3" Type="http://schemas.openxmlformats.org/officeDocument/2006/relationships/image" Target="../media/image1.png"/><Relationship Id="rId21" Type="http://schemas.openxmlformats.org/officeDocument/2006/relationships/slide" Target="slide393.xml"/><Relationship Id="rId7" Type="http://schemas.openxmlformats.org/officeDocument/2006/relationships/slide" Target="slide357.xml"/><Relationship Id="rId12" Type="http://schemas.openxmlformats.org/officeDocument/2006/relationships/slide" Target="slide377.xml"/><Relationship Id="rId17" Type="http://schemas.openxmlformats.org/officeDocument/2006/relationships/slide" Target="slide384.xml"/><Relationship Id="rId25" Type="http://schemas.openxmlformats.org/officeDocument/2006/relationships/slide" Target="slide424.xml"/><Relationship Id="rId2" Type="http://schemas.openxmlformats.org/officeDocument/2006/relationships/slide" Target="slide4.xml"/><Relationship Id="rId16" Type="http://schemas.openxmlformats.org/officeDocument/2006/relationships/slide" Target="slide382.xml"/><Relationship Id="rId20" Type="http://schemas.openxmlformats.org/officeDocument/2006/relationships/slide" Target="slide391.xml"/><Relationship Id="rId29" Type="http://schemas.openxmlformats.org/officeDocument/2006/relationships/slide" Target="slide4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4.xml"/><Relationship Id="rId11" Type="http://schemas.openxmlformats.org/officeDocument/2006/relationships/slide" Target="slide369.xml"/><Relationship Id="rId24" Type="http://schemas.openxmlformats.org/officeDocument/2006/relationships/slide" Target="slide417.xml"/><Relationship Id="rId5" Type="http://schemas.openxmlformats.org/officeDocument/2006/relationships/slide" Target="slide442.xml"/><Relationship Id="rId15" Type="http://schemas.openxmlformats.org/officeDocument/2006/relationships/slide" Target="slide372.xml"/><Relationship Id="rId23" Type="http://schemas.openxmlformats.org/officeDocument/2006/relationships/slide" Target="slide411.xml"/><Relationship Id="rId28" Type="http://schemas.openxmlformats.org/officeDocument/2006/relationships/slide" Target="slide407.xml"/><Relationship Id="rId10" Type="http://schemas.openxmlformats.org/officeDocument/2006/relationships/slide" Target="slide366.xml"/><Relationship Id="rId19" Type="http://schemas.openxmlformats.org/officeDocument/2006/relationships/slide" Target="slide389.xml"/><Relationship Id="rId4" Type="http://schemas.openxmlformats.org/officeDocument/2006/relationships/slide" Target="slide352.xml"/><Relationship Id="rId9" Type="http://schemas.openxmlformats.org/officeDocument/2006/relationships/slide" Target="slide364.xml"/><Relationship Id="rId14" Type="http://schemas.openxmlformats.org/officeDocument/2006/relationships/slide" Target="slide374.xml"/><Relationship Id="rId22" Type="http://schemas.openxmlformats.org/officeDocument/2006/relationships/slide" Target="slide400.xml"/><Relationship Id="rId27" Type="http://schemas.openxmlformats.org/officeDocument/2006/relationships/slide" Target="slide397.xml"/><Relationship Id="rId30" Type="http://schemas.openxmlformats.org/officeDocument/2006/relationships/slide" Target="slide437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3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3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351.xml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0.png"/><Relationship Id="rId7" Type="http://schemas.openxmlformats.org/officeDocument/2006/relationships/image" Target="../media/image2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1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3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37.png"/><Relationship Id="rId7" Type="http://schemas.openxmlformats.org/officeDocument/2006/relationships/slide" Target="slide351.xml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3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304.xml"/><Relationship Id="rId7" Type="http://schemas.openxmlformats.org/officeDocument/2006/relationships/slide" Target="slide4.xml"/><Relationship Id="rId12" Type="http://schemas.openxmlformats.org/officeDocument/2006/relationships/slide" Target="slide680.xml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3.xml"/><Relationship Id="rId11" Type="http://schemas.openxmlformats.org/officeDocument/2006/relationships/slide" Target="slide689.xml"/><Relationship Id="rId5" Type="http://schemas.openxmlformats.org/officeDocument/2006/relationships/slide" Target="slide442.xml"/><Relationship Id="rId10" Type="http://schemas.openxmlformats.org/officeDocument/2006/relationships/slide" Target="slide586.xml"/><Relationship Id="rId4" Type="http://schemas.openxmlformats.org/officeDocument/2006/relationships/slide" Target="slide465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png"/><Relationship Id="rId7" Type="http://schemas.openxmlformats.org/officeDocument/2006/relationships/slide" Target="slide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41.png"/><Relationship Id="rId4" Type="http://schemas.openxmlformats.org/officeDocument/2006/relationships/image" Target="../media/image3.png"/></Relationships>
</file>

<file path=ppt/slides/_rels/slide401.xml.rels><?xml version="1.0" encoding="UTF-8" standalone="yes"?>
<Relationships xmlns="http://schemas.openxmlformats.org/package/2006/relationships"><Relationship Id="rId8" Type="http://schemas.openxmlformats.org/officeDocument/2006/relationships/slide" Target="slide351.xml"/><Relationship Id="rId3" Type="http://schemas.openxmlformats.org/officeDocument/2006/relationships/slide" Target="slide4.xml"/><Relationship Id="rId7" Type="http://schemas.openxmlformats.org/officeDocument/2006/relationships/image" Target="../media/image443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02.xml.rels><?xml version="1.0" encoding="UTF-8" standalone="yes"?>
<Relationships xmlns="http://schemas.openxmlformats.org/package/2006/relationships"><Relationship Id="rId8" Type="http://schemas.openxmlformats.org/officeDocument/2006/relationships/slide" Target="slide351.xml"/><Relationship Id="rId3" Type="http://schemas.openxmlformats.org/officeDocument/2006/relationships/slide" Target="slide4.xml"/><Relationship Id="rId7" Type="http://schemas.openxmlformats.org/officeDocument/2006/relationships/image" Target="../media/image445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6.xml.rels><?xml version="1.0" encoding="UTF-8" standalone="yes"?>
<Relationships xmlns="http://schemas.openxmlformats.org/package/2006/relationships"><Relationship Id="rId8" Type="http://schemas.openxmlformats.org/officeDocument/2006/relationships/slide" Target="slide351.xml"/><Relationship Id="rId3" Type="http://schemas.openxmlformats.org/officeDocument/2006/relationships/image" Target="../media/image450.png"/><Relationship Id="rId7" Type="http://schemas.openxmlformats.org/officeDocument/2006/relationships/image" Target="../media/image4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51.png"/><Relationship Id="rId9" Type="http://schemas.openxmlformats.org/officeDocument/2006/relationships/image" Target="../media/image2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4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4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5.png"/><Relationship Id="rId7" Type="http://schemas.openxmlformats.org/officeDocument/2006/relationships/slide" Target="slide351.xml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56.png"/><Relationship Id="rId4" Type="http://schemas.openxmlformats.org/officeDocument/2006/relationships/image" Target="../media/image3.png"/></Relationships>
</file>

<file path=ppt/slides/_rels/slide4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62.png"/><Relationship Id="rId4" Type="http://schemas.openxmlformats.org/officeDocument/2006/relationships/image" Target="../media/image3.png"/></Relationships>
</file>

<file path=ppt/slides/_rels/slide4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6.png"/><Relationship Id="rId7" Type="http://schemas.openxmlformats.org/officeDocument/2006/relationships/image" Target="../media/image4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image" Target="../media/image2.png"/><Relationship Id="rId4" Type="http://schemas.openxmlformats.org/officeDocument/2006/relationships/image" Target="../media/image467.png"/><Relationship Id="rId9" Type="http://schemas.openxmlformats.org/officeDocument/2006/relationships/slide" Target="slide351.xml"/></Relationships>
</file>

<file path=ppt/slides/_rels/slide4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71.png"/><Relationship Id="rId4" Type="http://schemas.openxmlformats.org/officeDocument/2006/relationships/image" Target="../media/image3.png"/></Relationships>
</file>

<file path=ppt/slides/_rels/slide4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8.xml.rels><?xml version="1.0" encoding="UTF-8" standalone="yes"?>
<Relationships xmlns="http://schemas.openxmlformats.org/package/2006/relationships"><Relationship Id="rId8" Type="http://schemas.openxmlformats.org/officeDocument/2006/relationships/slide" Target="slide351.xml"/><Relationship Id="rId3" Type="http://schemas.openxmlformats.org/officeDocument/2006/relationships/image" Target="../media/image476.png"/><Relationship Id="rId7" Type="http://schemas.openxmlformats.org/officeDocument/2006/relationships/image" Target="../media/image3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4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432.xml.rels><?xml version="1.0" encoding="UTF-8" standalone="yes"?>
<Relationships xmlns="http://schemas.openxmlformats.org/package/2006/relationships"><Relationship Id="rId8" Type="http://schemas.openxmlformats.org/officeDocument/2006/relationships/slide" Target="slide351.xml"/><Relationship Id="rId3" Type="http://schemas.openxmlformats.org/officeDocument/2006/relationships/image" Target="../media/image481.png"/><Relationship Id="rId7" Type="http://schemas.openxmlformats.org/officeDocument/2006/relationships/image" Target="../media/image3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4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51.xml"/><Relationship Id="rId4" Type="http://schemas.openxmlformats.org/officeDocument/2006/relationships/image" Target="../media/image3.png"/></Relationships>
</file>

<file path=ppt/slides/_rels/slide4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488.png"/></Relationships>
</file>

<file path=ppt/slides/_rels/slide4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51.xml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2.xml.rels><?xml version="1.0" encoding="UTF-8" standalone="yes"?>
<Relationships xmlns="http://schemas.openxmlformats.org/package/2006/relationships"><Relationship Id="rId8" Type="http://schemas.openxmlformats.org/officeDocument/2006/relationships/slide" Target="slide450.xml"/><Relationship Id="rId3" Type="http://schemas.openxmlformats.org/officeDocument/2006/relationships/slide" Target="slide4.xml"/><Relationship Id="rId7" Type="http://schemas.openxmlformats.org/officeDocument/2006/relationships/slide" Target="slide446.xml"/><Relationship Id="rId2" Type="http://schemas.openxmlformats.org/officeDocument/2006/relationships/slide" Target="slide4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9.xml"/><Relationship Id="rId5" Type="http://schemas.openxmlformats.org/officeDocument/2006/relationships/slide" Target="slide351.xml"/><Relationship Id="rId4" Type="http://schemas.openxmlformats.org/officeDocument/2006/relationships/image" Target="../media/image1.png"/><Relationship Id="rId9" Type="http://schemas.openxmlformats.org/officeDocument/2006/relationships/slide" Target="slide454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2.xml"/><Relationship Id="rId4" Type="http://schemas.openxmlformats.org/officeDocument/2006/relationships/image" Target="../media/image3.png"/></Relationships>
</file>

<file path=ppt/slides/_rels/slide4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2.xml"/><Relationship Id="rId4" Type="http://schemas.openxmlformats.org/officeDocument/2006/relationships/image" Target="../media/image3.png"/></Relationships>
</file>

<file path=ppt/slides/_rels/slide4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4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12.png"/><Relationship Id="rId7" Type="http://schemas.openxmlformats.org/officeDocument/2006/relationships/slide" Target="slide442.xml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5.xml.rels><?xml version="1.0" encoding="UTF-8" standalone="yes"?>
<Relationships xmlns="http://schemas.openxmlformats.org/package/2006/relationships"><Relationship Id="rId8" Type="http://schemas.openxmlformats.org/officeDocument/2006/relationships/slide" Target="slide489.xml"/><Relationship Id="rId3" Type="http://schemas.openxmlformats.org/officeDocument/2006/relationships/slide" Target="slide4.xml"/><Relationship Id="rId7" Type="http://schemas.openxmlformats.org/officeDocument/2006/relationships/slide" Target="slide474.xml"/><Relationship Id="rId2" Type="http://schemas.openxmlformats.org/officeDocument/2006/relationships/slide" Target="slide46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9.xml"/><Relationship Id="rId5" Type="http://schemas.openxmlformats.org/officeDocument/2006/relationships/slide" Target="slide481.xml"/><Relationship Id="rId4" Type="http://schemas.openxmlformats.org/officeDocument/2006/relationships/image" Target="../media/image1.png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3.png"/></Relationships>
</file>

<file path=ppt/slides/_rels/slide4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1.png"/><Relationship Id="rId7" Type="http://schemas.openxmlformats.org/officeDocument/2006/relationships/image" Target="../media/image2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6.png"/><Relationship Id="rId7" Type="http://schemas.openxmlformats.org/officeDocument/2006/relationships/image" Target="../media/image2.png"/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5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3.png"/><Relationship Id="rId3" Type="http://schemas.openxmlformats.org/officeDocument/2006/relationships/image" Target="../media/image1.png"/><Relationship Id="rId7" Type="http://schemas.openxmlformats.org/officeDocument/2006/relationships/image" Target="../media/image532.png"/><Relationship Id="rId12" Type="http://schemas.openxmlformats.org/officeDocument/2006/relationships/image" Target="../media/image5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36.png"/><Relationship Id="rId5" Type="http://schemas.openxmlformats.org/officeDocument/2006/relationships/slide" Target="slide465.xml"/><Relationship Id="rId10" Type="http://schemas.openxmlformats.org/officeDocument/2006/relationships/image" Target="../media/image535.png"/><Relationship Id="rId4" Type="http://schemas.openxmlformats.org/officeDocument/2006/relationships/image" Target="../media/image3.png"/><Relationship Id="rId9" Type="http://schemas.openxmlformats.org/officeDocument/2006/relationships/image" Target="../media/image534.png"/></Relationships>
</file>

<file path=ppt/slides/_rels/slide4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41.png"/><Relationship Id="rId7" Type="http://schemas.openxmlformats.org/officeDocument/2006/relationships/slide" Target="slide465.xml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542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547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4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65.xml"/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65.xml"/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49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96.xml"/><Relationship Id="rId4" Type="http://schemas.openxmlformats.org/officeDocument/2006/relationships/image" Target="../media/image1.png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93.xml"/><Relationship Id="rId4" Type="http://schemas.openxmlformats.org/officeDocument/2006/relationships/image" Target="../media/image3.png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93.xml"/><Relationship Id="rId4" Type="http://schemas.openxmlformats.org/officeDocument/2006/relationships/image" Target="../media/image3.png"/></Relationships>
</file>

<file path=ppt/slides/_rels/slide4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9.xml.rels><?xml version="1.0" encoding="UTF-8" standalone="yes"?>
<Relationships xmlns="http://schemas.openxmlformats.org/package/2006/relationships"><Relationship Id="rId8" Type="http://schemas.openxmlformats.org/officeDocument/2006/relationships/slide" Target="slide523.xml"/><Relationship Id="rId13" Type="http://schemas.openxmlformats.org/officeDocument/2006/relationships/slide" Target="slide513.xml"/><Relationship Id="rId18" Type="http://schemas.openxmlformats.org/officeDocument/2006/relationships/slide" Target="slide530.xml"/><Relationship Id="rId26" Type="http://schemas.openxmlformats.org/officeDocument/2006/relationships/slide" Target="slide551.xml"/><Relationship Id="rId3" Type="http://schemas.openxmlformats.org/officeDocument/2006/relationships/slide" Target="slide506.xml"/><Relationship Id="rId21" Type="http://schemas.openxmlformats.org/officeDocument/2006/relationships/slide" Target="slide539.xml"/><Relationship Id="rId34" Type="http://schemas.openxmlformats.org/officeDocument/2006/relationships/slide" Target="slide579.xml"/><Relationship Id="rId7" Type="http://schemas.openxmlformats.org/officeDocument/2006/relationships/slide" Target="slide517.xml"/><Relationship Id="rId12" Type="http://schemas.openxmlformats.org/officeDocument/2006/relationships/slide" Target="slide511.xml"/><Relationship Id="rId17" Type="http://schemas.openxmlformats.org/officeDocument/2006/relationships/slide" Target="slide528.xml"/><Relationship Id="rId25" Type="http://schemas.openxmlformats.org/officeDocument/2006/relationships/slide" Target="slide548.xml"/><Relationship Id="rId33" Type="http://schemas.openxmlformats.org/officeDocument/2006/relationships/slide" Target="slide575.xml"/><Relationship Id="rId2" Type="http://schemas.openxmlformats.org/officeDocument/2006/relationships/slide" Target="slide502.xml"/><Relationship Id="rId16" Type="http://schemas.openxmlformats.org/officeDocument/2006/relationships/slide" Target="slide526.xml"/><Relationship Id="rId20" Type="http://schemas.openxmlformats.org/officeDocument/2006/relationships/slide" Target="slide536.xml"/><Relationship Id="rId29" Type="http://schemas.openxmlformats.org/officeDocument/2006/relationships/slide" Target="slide5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slide" Target="slide509.xml"/><Relationship Id="rId24" Type="http://schemas.openxmlformats.org/officeDocument/2006/relationships/slide" Target="slide546.xml"/><Relationship Id="rId32" Type="http://schemas.openxmlformats.org/officeDocument/2006/relationships/slide" Target="slide571.xml"/><Relationship Id="rId5" Type="http://schemas.openxmlformats.org/officeDocument/2006/relationships/slide" Target="slide4.xml"/><Relationship Id="rId15" Type="http://schemas.openxmlformats.org/officeDocument/2006/relationships/slide" Target="slide519.xml"/><Relationship Id="rId23" Type="http://schemas.openxmlformats.org/officeDocument/2006/relationships/slide" Target="slide544.xml"/><Relationship Id="rId28" Type="http://schemas.openxmlformats.org/officeDocument/2006/relationships/slide" Target="slide560.xml"/><Relationship Id="rId10" Type="http://schemas.openxmlformats.org/officeDocument/2006/relationships/slide" Target="slide504.xml"/><Relationship Id="rId19" Type="http://schemas.openxmlformats.org/officeDocument/2006/relationships/slide" Target="slide533.xml"/><Relationship Id="rId31" Type="http://schemas.openxmlformats.org/officeDocument/2006/relationships/slide" Target="slide568.xml"/><Relationship Id="rId4" Type="http://schemas.openxmlformats.org/officeDocument/2006/relationships/slide" Target="slide586.xml"/><Relationship Id="rId9" Type="http://schemas.openxmlformats.org/officeDocument/2006/relationships/slide" Target="slide500.xml"/><Relationship Id="rId14" Type="http://schemas.openxmlformats.org/officeDocument/2006/relationships/slide" Target="slide515.xml"/><Relationship Id="rId22" Type="http://schemas.openxmlformats.org/officeDocument/2006/relationships/slide" Target="slide541.xml"/><Relationship Id="rId27" Type="http://schemas.openxmlformats.org/officeDocument/2006/relationships/slide" Target="slide556.xml"/><Relationship Id="rId30" Type="http://schemas.openxmlformats.org/officeDocument/2006/relationships/slide" Target="slide565.xml"/><Relationship Id="rId35" Type="http://schemas.openxmlformats.org/officeDocument/2006/relationships/slide" Target="slide58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8.xml"/><Relationship Id="rId18" Type="http://schemas.openxmlformats.org/officeDocument/2006/relationships/slide" Target="slide41.xml"/><Relationship Id="rId3" Type="http://schemas.openxmlformats.org/officeDocument/2006/relationships/slide" Target="slide4.xml"/><Relationship Id="rId21" Type="http://schemas.openxmlformats.org/officeDocument/2006/relationships/slide" Target="slide53.xml"/><Relationship Id="rId7" Type="http://schemas.openxmlformats.org/officeDocument/2006/relationships/slide" Target="slide11.xml"/><Relationship Id="rId12" Type="http://schemas.openxmlformats.org/officeDocument/2006/relationships/slide" Target="slide25.xml"/><Relationship Id="rId17" Type="http://schemas.openxmlformats.org/officeDocument/2006/relationships/slide" Target="slide39.xml"/><Relationship Id="rId2" Type="http://schemas.openxmlformats.org/officeDocument/2006/relationships/slide" Target="slide6.xml"/><Relationship Id="rId16" Type="http://schemas.openxmlformats.org/officeDocument/2006/relationships/slide" Target="slide37.xml"/><Relationship Id="rId20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22.xml"/><Relationship Id="rId5" Type="http://schemas.openxmlformats.org/officeDocument/2006/relationships/slide" Target="slide62.xml"/><Relationship Id="rId15" Type="http://schemas.openxmlformats.org/officeDocument/2006/relationships/slide" Target="slide34.xml"/><Relationship Id="rId10" Type="http://schemas.openxmlformats.org/officeDocument/2006/relationships/slide" Target="slide19.xml"/><Relationship Id="rId19" Type="http://schemas.openxmlformats.org/officeDocument/2006/relationships/slide" Target="slide46.xml"/><Relationship Id="rId4" Type="http://schemas.openxmlformats.org/officeDocument/2006/relationships/image" Target="../media/image1.png"/><Relationship Id="rId9" Type="http://schemas.openxmlformats.org/officeDocument/2006/relationships/slide" Target="slide15.xml"/><Relationship Id="rId14" Type="http://schemas.openxmlformats.org/officeDocument/2006/relationships/slide" Target="slide3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99.xml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9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9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9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5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87.png"/><Relationship Id="rId7" Type="http://schemas.openxmlformats.org/officeDocument/2006/relationships/slide" Target="slide4.xml"/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99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5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01.png"/><Relationship Id="rId7" Type="http://schemas.openxmlformats.org/officeDocument/2006/relationships/slide" Target="slide4.xml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99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0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46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0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51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14.png"/><Relationship Id="rId7" Type="http://schemas.openxmlformats.org/officeDocument/2006/relationships/slide" Target="slide4.xml"/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99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19.png"/><Relationship Id="rId7" Type="http://schemas.openxmlformats.org/officeDocument/2006/relationships/slide" Target="slide4.xml"/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99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559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4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68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71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75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82.xml.rels><?xml version="1.0" encoding="UTF-8" standalone="yes"?>
<Relationships xmlns="http://schemas.openxmlformats.org/package/2006/relationships"><Relationship Id="rId3" Type="http://schemas.openxmlformats.org/officeDocument/2006/relationships/slide" Target="slide499.xml"/><Relationship Id="rId7" Type="http://schemas.openxmlformats.org/officeDocument/2006/relationships/image" Target="../media/image6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6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99.xml"/></Relationships>
</file>

<file path=ppt/slides/_rels/slide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59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9.xml"/><Relationship Id="rId5" Type="http://schemas.openxmlformats.org/officeDocument/2006/relationships/slide" Target="slide589.xml"/><Relationship Id="rId4" Type="http://schemas.openxmlformats.org/officeDocument/2006/relationships/slide" Target="slide587.xml"/></Relationships>
</file>

<file path=ppt/slides/_rels/slide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86.xml"/><Relationship Id="rId4" Type="http://schemas.openxmlformats.org/officeDocument/2006/relationships/image" Target="../media/image3.png"/></Relationships>
</file>

<file path=ppt/slides/_rels/slide5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86.xml"/><Relationship Id="rId4" Type="http://schemas.openxmlformats.org/officeDocument/2006/relationships/image" Target="../media/image1.png"/></Relationships>
</file>

<file path=ppt/slides/_rels/slide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86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586.xml"/></Relationships>
</file>

<file path=ppt/slides/_rels/slide5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8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9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53.png"/><Relationship Id="rId7" Type="http://schemas.openxmlformats.org/officeDocument/2006/relationships/image" Target="../media/image4.png"/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86.xml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593.xml.rels><?xml version="1.0" encoding="UTF-8" standalone="yes"?>
<Relationships xmlns="http://schemas.openxmlformats.org/package/2006/relationships"><Relationship Id="rId3" Type="http://schemas.openxmlformats.org/officeDocument/2006/relationships/slide" Target="slide586.xml"/><Relationship Id="rId7" Type="http://schemas.openxmlformats.org/officeDocument/2006/relationships/image" Target="../media/image1.png"/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6.png"/><Relationship Id="rId3" Type="http://schemas.openxmlformats.org/officeDocument/2006/relationships/image" Target="../media/image1.png"/><Relationship Id="rId7" Type="http://schemas.openxmlformats.org/officeDocument/2006/relationships/image" Target="../media/image6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86.xml"/><Relationship Id="rId4" Type="http://schemas.openxmlformats.org/officeDocument/2006/relationships/image" Target="../media/image3.png"/></Relationships>
</file>

<file path=ppt/slides/_rels/slide5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2" Type="http://schemas.openxmlformats.org/officeDocument/2006/relationships/image" Target="../media/image6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586.xml"/></Relationships>
</file>

<file path=ppt/slides/_rels/slide5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8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2" Type="http://schemas.openxmlformats.org/officeDocument/2006/relationships/image" Target="../media/image6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586.xml"/></Relationships>
</file>

<file path=ppt/slides/_rels/slide5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586.xml"/></Relationships>
</file>

<file path=ppt/slides/_rels/slide599.xml.rels><?xml version="1.0" encoding="UTF-8" standalone="yes"?>
<Relationships xmlns="http://schemas.openxmlformats.org/package/2006/relationships"><Relationship Id="rId3" Type="http://schemas.openxmlformats.org/officeDocument/2006/relationships/slide" Target="slide586.xml"/><Relationship Id="rId7" Type="http://schemas.openxmlformats.org/officeDocument/2006/relationships/image" Target="../media/image1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00.xml.rels><?xml version="1.0" encoding="UTF-8" standalone="yes"?>
<Relationships xmlns="http://schemas.openxmlformats.org/package/2006/relationships"><Relationship Id="rId8" Type="http://schemas.openxmlformats.org/officeDocument/2006/relationships/slide" Target="slide603.xml"/><Relationship Id="rId13" Type="http://schemas.openxmlformats.org/officeDocument/2006/relationships/slide" Target="slide621.xml"/><Relationship Id="rId18" Type="http://schemas.openxmlformats.org/officeDocument/2006/relationships/slide" Target="slide632.xml"/><Relationship Id="rId26" Type="http://schemas.openxmlformats.org/officeDocument/2006/relationships/slide" Target="slide663.xml"/><Relationship Id="rId3" Type="http://schemas.openxmlformats.org/officeDocument/2006/relationships/slide" Target="slide601.xml"/><Relationship Id="rId21" Type="http://schemas.openxmlformats.org/officeDocument/2006/relationships/slide" Target="slide642.xml"/><Relationship Id="rId7" Type="http://schemas.openxmlformats.org/officeDocument/2006/relationships/image" Target="../media/image1.png"/><Relationship Id="rId12" Type="http://schemas.openxmlformats.org/officeDocument/2006/relationships/slide" Target="slide619.xml"/><Relationship Id="rId17" Type="http://schemas.openxmlformats.org/officeDocument/2006/relationships/slide" Target="slide630.xml"/><Relationship Id="rId25" Type="http://schemas.openxmlformats.org/officeDocument/2006/relationships/slide" Target="slide659.xml"/><Relationship Id="rId2" Type="http://schemas.openxmlformats.org/officeDocument/2006/relationships/slide" Target="slide680.xml"/><Relationship Id="rId16" Type="http://schemas.openxmlformats.org/officeDocument/2006/relationships/slide" Target="slide627.xml"/><Relationship Id="rId20" Type="http://schemas.openxmlformats.org/officeDocument/2006/relationships/slide" Target="slide637.xml"/><Relationship Id="rId29" Type="http://schemas.openxmlformats.org/officeDocument/2006/relationships/slide" Target="slide6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616.xml"/><Relationship Id="rId24" Type="http://schemas.openxmlformats.org/officeDocument/2006/relationships/slide" Target="slide655.xml"/><Relationship Id="rId5" Type="http://schemas.openxmlformats.org/officeDocument/2006/relationships/slide" Target="slide608.xml"/><Relationship Id="rId15" Type="http://schemas.openxmlformats.org/officeDocument/2006/relationships/slide" Target="slide625.xml"/><Relationship Id="rId23" Type="http://schemas.openxmlformats.org/officeDocument/2006/relationships/slide" Target="slide652.xml"/><Relationship Id="rId28" Type="http://schemas.openxmlformats.org/officeDocument/2006/relationships/slide" Target="slide672.xml"/><Relationship Id="rId10" Type="http://schemas.openxmlformats.org/officeDocument/2006/relationships/slide" Target="slide614.xml"/><Relationship Id="rId19" Type="http://schemas.openxmlformats.org/officeDocument/2006/relationships/slide" Target="slide634.xml"/><Relationship Id="rId4" Type="http://schemas.openxmlformats.org/officeDocument/2006/relationships/slide" Target="slide606.xml"/><Relationship Id="rId9" Type="http://schemas.openxmlformats.org/officeDocument/2006/relationships/slide" Target="slide611.xml"/><Relationship Id="rId14" Type="http://schemas.openxmlformats.org/officeDocument/2006/relationships/slide" Target="slide623.xml"/><Relationship Id="rId22" Type="http://schemas.openxmlformats.org/officeDocument/2006/relationships/slide" Target="slide650.xml"/><Relationship Id="rId27" Type="http://schemas.openxmlformats.org/officeDocument/2006/relationships/slide" Target="slide667.xml"/></Relationships>
</file>

<file path=ppt/slides/_rels/slide601.xml.rels><?xml version="1.0" encoding="UTF-8" standalone="yes"?>
<Relationships xmlns="http://schemas.openxmlformats.org/package/2006/relationships"><Relationship Id="rId3" Type="http://schemas.openxmlformats.org/officeDocument/2006/relationships/slide" Target="slide600.xml"/><Relationship Id="rId7" Type="http://schemas.openxmlformats.org/officeDocument/2006/relationships/image" Target="../media/image6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413.png"/><Relationship Id="rId4" Type="http://schemas.openxmlformats.org/officeDocument/2006/relationships/image" Target="../media/image1.png"/></Relationships>
</file>

<file path=ppt/slides/_rels/slide6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600.xml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71.png"/><Relationship Id="rId7" Type="http://schemas.openxmlformats.org/officeDocument/2006/relationships/slide" Target="slide600.xml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600.xml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69.xml"/><Relationship Id="rId4" Type="http://schemas.openxmlformats.org/officeDocument/2006/relationships/slide" Target="slide85.xml"/><Relationship Id="rId9" Type="http://schemas.openxmlformats.org/officeDocument/2006/relationships/slide" Target="slide89.xml"/></Relationships>
</file>

<file path=ppt/slides/_rels/slide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72.png"/></Relationships>
</file>

<file path=ppt/slides/_rels/slide6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6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7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0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0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84.xml"/><Relationship Id="rId5" Type="http://schemas.openxmlformats.org/officeDocument/2006/relationships/slide" Target="slide600.xml"/><Relationship Id="rId4" Type="http://schemas.openxmlformats.org/officeDocument/2006/relationships/slide" Target="slide681.xml"/></Relationships>
</file>

<file path=ppt/slides/_rels/slide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80.xml"/><Relationship Id="rId4" Type="http://schemas.openxmlformats.org/officeDocument/2006/relationships/image" Target="../media/image3.png"/></Relationships>
</file>

<file path=ppt/slides/_rels/slide6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0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0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80.xml"/><Relationship Id="rId4" Type="http://schemas.openxmlformats.org/officeDocument/2006/relationships/image" Target="../media/image1.png"/></Relationships>
</file>

<file path=ppt/slides/_rels/slide6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40.png"/><Relationship Id="rId7" Type="http://schemas.openxmlformats.org/officeDocument/2006/relationships/slide" Target="slide680.xml"/><Relationship Id="rId2" Type="http://schemas.openxmlformats.org/officeDocument/2006/relationships/image" Target="../media/image7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6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1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6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96.xml"/><Relationship Id="rId5" Type="http://schemas.openxmlformats.org/officeDocument/2006/relationships/slide" Target="slide693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2.xml"/><Relationship Id="rId4" Type="http://schemas.openxmlformats.org/officeDocument/2006/relationships/image" Target="../media/image3.png"/></Relationships>
</file>

<file path=ppt/slides/_rels/slide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89.xml"/><Relationship Id="rId4" Type="http://schemas.openxmlformats.org/officeDocument/2006/relationships/image" Target="../media/image3.png"/></Relationships>
</file>

<file path=ppt/slides/_rels/slide6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89.xml"/><Relationship Id="rId2" Type="http://schemas.openxmlformats.org/officeDocument/2006/relationships/image" Target="../media/image7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7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689.xml"/></Relationships>
</file>

<file path=ppt/slides/_rels/slide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89.xml"/><Relationship Id="rId4" Type="http://schemas.openxmlformats.org/officeDocument/2006/relationships/image" Target="../media/image3.png"/></Relationships>
</file>

<file path=ppt/slides/_rels/slide6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89.xml"/><Relationship Id="rId2" Type="http://schemas.openxmlformats.org/officeDocument/2006/relationships/image" Target="../media/image7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7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689.xml"/></Relationships>
</file>

<file path=ppt/slides/_rels/slide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89.xml"/><Relationship Id="rId4" Type="http://schemas.openxmlformats.org/officeDocument/2006/relationships/image" Target="../media/image3.png"/></Relationships>
</file>

<file path=ppt/slides/_rels/slide6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89.xml"/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89.xml"/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5.png"/><Relationship Id="rId7" Type="http://schemas.openxmlformats.org/officeDocument/2006/relationships/slide" Target="slide62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62.xml"/><Relationship Id="rId7" Type="http://schemas.openxmlformats.org/officeDocument/2006/relationships/image" Target="../media/image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62.xml"/><Relationship Id="rId7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7" Type="http://schemas.openxmlformats.org/officeDocument/2006/relationships/image" Target="../media/image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4.png"/><Relationship Id="rId7" Type="http://schemas.openxmlformats.org/officeDocument/2006/relationships/slide" Target="slide62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7.png"/><Relationship Id="rId7" Type="http://schemas.openxmlformats.org/officeDocument/2006/relationships/slide" Target="slide62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94.xml.rels><?xml version="1.0" encoding="UTF-8" standalone="yes"?>
<Relationships xmlns="http://schemas.openxmlformats.org/package/2006/relationships"><Relationship Id="rId13" Type="http://schemas.openxmlformats.org/officeDocument/2006/relationships/slide" Target="slide162.xml"/><Relationship Id="rId18" Type="http://schemas.openxmlformats.org/officeDocument/2006/relationships/slide" Target="slide177.xml"/><Relationship Id="rId26" Type="http://schemas.openxmlformats.org/officeDocument/2006/relationships/slide" Target="slide204.xml"/><Relationship Id="rId39" Type="http://schemas.openxmlformats.org/officeDocument/2006/relationships/slide" Target="slide100.xml"/><Relationship Id="rId21" Type="http://schemas.openxmlformats.org/officeDocument/2006/relationships/slide" Target="slide188.xml"/><Relationship Id="rId34" Type="http://schemas.openxmlformats.org/officeDocument/2006/relationships/slide" Target="slide229.xml"/><Relationship Id="rId42" Type="http://schemas.openxmlformats.org/officeDocument/2006/relationships/slide" Target="slide107.xml"/><Relationship Id="rId47" Type="http://schemas.openxmlformats.org/officeDocument/2006/relationships/slide" Target="slide121.xml"/><Relationship Id="rId50" Type="http://schemas.openxmlformats.org/officeDocument/2006/relationships/slide" Target="slide129.xml"/><Relationship Id="rId55" Type="http://schemas.openxmlformats.org/officeDocument/2006/relationships/slide" Target="slide243.xml"/><Relationship Id="rId63" Type="http://schemas.openxmlformats.org/officeDocument/2006/relationships/slide" Target="slide264.xml"/><Relationship Id="rId68" Type="http://schemas.openxmlformats.org/officeDocument/2006/relationships/slide" Target="slide277.xml"/><Relationship Id="rId7" Type="http://schemas.openxmlformats.org/officeDocument/2006/relationships/slide" Target="slide150.xml"/><Relationship Id="rId71" Type="http://schemas.openxmlformats.org/officeDocument/2006/relationships/slide" Target="slide290.xml"/><Relationship Id="rId2" Type="http://schemas.openxmlformats.org/officeDocument/2006/relationships/slide" Target="slide4.xml"/><Relationship Id="rId16" Type="http://schemas.openxmlformats.org/officeDocument/2006/relationships/slide" Target="slide171.xml"/><Relationship Id="rId29" Type="http://schemas.openxmlformats.org/officeDocument/2006/relationships/slide" Target="slide214.xml"/><Relationship Id="rId11" Type="http://schemas.openxmlformats.org/officeDocument/2006/relationships/slide" Target="slide157.xml"/><Relationship Id="rId24" Type="http://schemas.openxmlformats.org/officeDocument/2006/relationships/slide" Target="slide197.xml"/><Relationship Id="rId32" Type="http://schemas.openxmlformats.org/officeDocument/2006/relationships/slide" Target="slide222.xml"/><Relationship Id="rId37" Type="http://schemas.openxmlformats.org/officeDocument/2006/relationships/slide" Target="slide95.xml"/><Relationship Id="rId40" Type="http://schemas.openxmlformats.org/officeDocument/2006/relationships/slide" Target="slide102.xml"/><Relationship Id="rId45" Type="http://schemas.openxmlformats.org/officeDocument/2006/relationships/slide" Target="slide116.xml"/><Relationship Id="rId53" Type="http://schemas.openxmlformats.org/officeDocument/2006/relationships/slide" Target="slide136.xml"/><Relationship Id="rId58" Type="http://schemas.openxmlformats.org/officeDocument/2006/relationships/slide" Target="slide251.xml"/><Relationship Id="rId66" Type="http://schemas.openxmlformats.org/officeDocument/2006/relationships/slide" Target="slide271.xml"/><Relationship Id="rId74" Type="http://schemas.openxmlformats.org/officeDocument/2006/relationships/slide" Target="slide301.xml"/><Relationship Id="rId5" Type="http://schemas.openxmlformats.org/officeDocument/2006/relationships/slide" Target="slide304.xml"/><Relationship Id="rId15" Type="http://schemas.openxmlformats.org/officeDocument/2006/relationships/slide" Target="slide168.xml"/><Relationship Id="rId23" Type="http://schemas.openxmlformats.org/officeDocument/2006/relationships/slide" Target="slide194.xml"/><Relationship Id="rId28" Type="http://schemas.openxmlformats.org/officeDocument/2006/relationships/slide" Target="slide211.xml"/><Relationship Id="rId36" Type="http://schemas.openxmlformats.org/officeDocument/2006/relationships/slide" Target="slide235.xml"/><Relationship Id="rId49" Type="http://schemas.openxmlformats.org/officeDocument/2006/relationships/slide" Target="slide126.xml"/><Relationship Id="rId57" Type="http://schemas.openxmlformats.org/officeDocument/2006/relationships/slide" Target="slide248.xml"/><Relationship Id="rId61" Type="http://schemas.openxmlformats.org/officeDocument/2006/relationships/slide" Target="slide259.xml"/><Relationship Id="rId10" Type="http://schemas.openxmlformats.org/officeDocument/2006/relationships/slide" Target="slide155.xml"/><Relationship Id="rId19" Type="http://schemas.openxmlformats.org/officeDocument/2006/relationships/slide" Target="slide180.xml"/><Relationship Id="rId31" Type="http://schemas.openxmlformats.org/officeDocument/2006/relationships/slide" Target="slide219.xml"/><Relationship Id="rId44" Type="http://schemas.openxmlformats.org/officeDocument/2006/relationships/slide" Target="slide114.xml"/><Relationship Id="rId52" Type="http://schemas.openxmlformats.org/officeDocument/2006/relationships/slide" Target="slide134.xml"/><Relationship Id="rId60" Type="http://schemas.openxmlformats.org/officeDocument/2006/relationships/slide" Target="slide256.xml"/><Relationship Id="rId65" Type="http://schemas.openxmlformats.org/officeDocument/2006/relationships/slide" Target="slide269.xml"/><Relationship Id="rId73" Type="http://schemas.openxmlformats.org/officeDocument/2006/relationships/slide" Target="slide296.xml"/><Relationship Id="rId4" Type="http://schemas.openxmlformats.org/officeDocument/2006/relationships/slide" Target="slide147.xml"/><Relationship Id="rId9" Type="http://schemas.openxmlformats.org/officeDocument/2006/relationships/slide" Target="slide152.xml"/><Relationship Id="rId14" Type="http://schemas.openxmlformats.org/officeDocument/2006/relationships/slide" Target="slide165.xml"/><Relationship Id="rId22" Type="http://schemas.openxmlformats.org/officeDocument/2006/relationships/slide" Target="slide191.xml"/><Relationship Id="rId27" Type="http://schemas.openxmlformats.org/officeDocument/2006/relationships/slide" Target="slide208.xml"/><Relationship Id="rId30" Type="http://schemas.openxmlformats.org/officeDocument/2006/relationships/slide" Target="slide217.xml"/><Relationship Id="rId35" Type="http://schemas.openxmlformats.org/officeDocument/2006/relationships/slide" Target="slide232.xml"/><Relationship Id="rId43" Type="http://schemas.openxmlformats.org/officeDocument/2006/relationships/slide" Target="slide111.xml"/><Relationship Id="rId48" Type="http://schemas.openxmlformats.org/officeDocument/2006/relationships/slide" Target="slide123.xml"/><Relationship Id="rId56" Type="http://schemas.openxmlformats.org/officeDocument/2006/relationships/slide" Target="slide246.xml"/><Relationship Id="rId64" Type="http://schemas.openxmlformats.org/officeDocument/2006/relationships/slide" Target="slide266.xml"/><Relationship Id="rId69" Type="http://schemas.openxmlformats.org/officeDocument/2006/relationships/slide" Target="slide280.xml"/><Relationship Id="rId8" Type="http://schemas.openxmlformats.org/officeDocument/2006/relationships/slide" Target="slide144.xml"/><Relationship Id="rId51" Type="http://schemas.openxmlformats.org/officeDocument/2006/relationships/slide" Target="slide131.xml"/><Relationship Id="rId72" Type="http://schemas.openxmlformats.org/officeDocument/2006/relationships/slide" Target="slide293.xml"/><Relationship Id="rId3" Type="http://schemas.openxmlformats.org/officeDocument/2006/relationships/image" Target="../media/image1.png"/><Relationship Id="rId12" Type="http://schemas.openxmlformats.org/officeDocument/2006/relationships/slide" Target="slide160.xml"/><Relationship Id="rId17" Type="http://schemas.openxmlformats.org/officeDocument/2006/relationships/slide" Target="slide174.xml"/><Relationship Id="rId25" Type="http://schemas.openxmlformats.org/officeDocument/2006/relationships/slide" Target="slide200.xml"/><Relationship Id="rId33" Type="http://schemas.openxmlformats.org/officeDocument/2006/relationships/slide" Target="slide226.xml"/><Relationship Id="rId38" Type="http://schemas.openxmlformats.org/officeDocument/2006/relationships/slide" Target="slide97.xml"/><Relationship Id="rId46" Type="http://schemas.openxmlformats.org/officeDocument/2006/relationships/slide" Target="slide119.xml"/><Relationship Id="rId59" Type="http://schemas.openxmlformats.org/officeDocument/2006/relationships/slide" Target="slide254.xml"/><Relationship Id="rId67" Type="http://schemas.openxmlformats.org/officeDocument/2006/relationships/slide" Target="slide273.xml"/><Relationship Id="rId20" Type="http://schemas.openxmlformats.org/officeDocument/2006/relationships/slide" Target="slide185.xml"/><Relationship Id="rId41" Type="http://schemas.openxmlformats.org/officeDocument/2006/relationships/slide" Target="slide105.xml"/><Relationship Id="rId54" Type="http://schemas.openxmlformats.org/officeDocument/2006/relationships/slide" Target="slide240.xml"/><Relationship Id="rId62" Type="http://schemas.openxmlformats.org/officeDocument/2006/relationships/slide" Target="slide261.xml"/><Relationship Id="rId70" Type="http://schemas.openxmlformats.org/officeDocument/2006/relationships/slide" Target="slide28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0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4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GB" dirty="0"/>
              <a:t>Further </a:t>
            </a:r>
            <a:r>
              <a:rPr lang="en-GB" dirty="0" smtClean="0"/>
              <a:t>Pure </a:t>
            </a:r>
            <a:r>
              <a:rPr lang="en-GB" dirty="0"/>
              <a:t>1 Past Paper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016423"/>
            <a:ext cx="6400800" cy="1752600"/>
          </a:xfrm>
        </p:spPr>
        <p:txBody>
          <a:bodyPr/>
          <a:lstStyle/>
          <a:p>
            <a:r>
              <a:rPr lang="en-GB" dirty="0"/>
              <a:t>Revision Past Paper Questions</a:t>
            </a:r>
          </a:p>
        </p:txBody>
      </p:sp>
      <p:pic>
        <p:nvPicPr>
          <p:cNvPr id="6" name="Picture 7" descr="http://www.thecyrenians.org/Resources/Tyneside%20Cyrenians/News/Home_New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068960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9695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85293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Go back to home screen to select a topic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97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Go back to topic screen to select a question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6016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Go to the mark scheme for that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4288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Go back to the question from the mark scheme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2316" y="5112869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Or see more solutions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94848" y="5112868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Or go back to first solutions</a:t>
            </a:r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640960" cy="1819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844824"/>
            <a:ext cx="8640960" cy="1819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9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2372512"/>
            <a:ext cx="8064894" cy="379279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453" y="19668"/>
            <a:ext cx="4875094" cy="23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10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08720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996952"/>
            <a:ext cx="8640960" cy="2017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42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08720"/>
            <a:ext cx="8640958" cy="37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290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429000"/>
            <a:ext cx="8136904" cy="2219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60" cy="5171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40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4768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60" cy="547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7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268760"/>
            <a:ext cx="8784976" cy="26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821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484784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636912"/>
            <a:ext cx="8640960" cy="166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197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6174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1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6338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412776"/>
            <a:ext cx="8640960" cy="2633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33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48" y="332656"/>
            <a:ext cx="8327104" cy="57064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08448" y="332656"/>
            <a:ext cx="8327104" cy="5706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13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836712"/>
            <a:ext cx="8640960" cy="395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5381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52736"/>
            <a:ext cx="8640960" cy="1445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498442"/>
            <a:ext cx="8640960" cy="2092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749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5784"/>
            <a:ext cx="7920880" cy="589289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5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06198"/>
            <a:ext cx="8640958" cy="46390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1574"/>
            <a:ext cx="8640960" cy="1443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204864"/>
            <a:ext cx="86409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780928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4077072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021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60848"/>
            <a:ext cx="7920879" cy="21261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600" y="2060848"/>
            <a:ext cx="7920879" cy="2126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2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764704"/>
            <a:ext cx="8784974" cy="441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990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20688"/>
            <a:ext cx="8640960" cy="980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1601038"/>
            <a:ext cx="8640960" cy="1539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140968"/>
            <a:ext cx="8640960" cy="2470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295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908720"/>
            <a:ext cx="8784976" cy="41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1711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69332"/>
            <a:ext cx="8640960" cy="2555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924944"/>
            <a:ext cx="8640960" cy="2650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98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6854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124744"/>
            <a:ext cx="8640960" cy="368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3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628800"/>
            <a:ext cx="8640958" cy="22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689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3284984"/>
            <a:ext cx="8640960" cy="2812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404664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2004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2276872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359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1792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628800"/>
            <a:ext cx="86409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852936"/>
            <a:ext cx="8640960" cy="56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4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484784"/>
            <a:ext cx="864096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9544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56992"/>
            <a:ext cx="8352928" cy="2930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332656"/>
            <a:ext cx="835292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27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08720"/>
            <a:ext cx="8640960" cy="38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67" y="764704"/>
            <a:ext cx="8352466" cy="44624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2276872"/>
            <a:ext cx="8352928" cy="2950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4"/>
            <a:ext cx="835292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6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3236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124744"/>
            <a:ext cx="8352928" cy="3236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8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548680"/>
            <a:ext cx="8640958" cy="492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352928" cy="40538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2996952"/>
            <a:ext cx="8352928" cy="1821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4"/>
            <a:ext cx="835292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8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8352928" cy="54060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404664"/>
            <a:ext cx="835292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60" y="5229200"/>
            <a:ext cx="8352928" cy="581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11560" y="3919208"/>
            <a:ext cx="8352928" cy="1309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11560" y="2060848"/>
            <a:ext cx="8352928" cy="1858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35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980728"/>
            <a:ext cx="8496942" cy="34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2005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764704"/>
            <a:ext cx="8496944" cy="44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21744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1" y="2204864"/>
            <a:ext cx="8640957" cy="1526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1556792"/>
            <a:ext cx="864095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8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80728"/>
            <a:ext cx="8640958" cy="36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24744"/>
            <a:ext cx="8352926" cy="33168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2348880"/>
            <a:ext cx="8352928" cy="209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124744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30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5168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369332"/>
            <a:ext cx="7920880" cy="555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3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980728"/>
            <a:ext cx="8496942" cy="28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52736"/>
            <a:ext cx="8352926" cy="33029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052736"/>
            <a:ext cx="835292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2852936"/>
            <a:ext cx="8352928" cy="1502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632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824332"/>
            <a:ext cx="8352926" cy="40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5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9313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620688"/>
            <a:ext cx="8352928" cy="2340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2961148"/>
            <a:ext cx="8352928" cy="2590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40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0666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446705"/>
            <a:ext cx="8352928" cy="509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1815" y="5737605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8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7642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1" y="1340768"/>
            <a:ext cx="8640958" cy="276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1815" y="5737605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99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3715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3275596"/>
            <a:ext cx="8640960" cy="2500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404664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2636912"/>
            <a:ext cx="86409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1268760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721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2608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20688"/>
            <a:ext cx="8640960" cy="426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1815" y="5737605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9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52928" cy="28950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556792"/>
            <a:ext cx="8352928" cy="2895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0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08720"/>
            <a:ext cx="8496944" cy="26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4333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854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619412"/>
            <a:ext cx="8640960" cy="180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4581128"/>
            <a:ext cx="8640960" cy="616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429000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131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476672"/>
            <a:ext cx="8640958" cy="50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7871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92696"/>
            <a:ext cx="8640960" cy="2438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140968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4774702"/>
            <a:ext cx="8640960" cy="705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221088"/>
            <a:ext cx="8640960" cy="553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4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6" y="836712"/>
            <a:ext cx="6903168" cy="34805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0416" y="836712"/>
            <a:ext cx="6903168" cy="1846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20416" y="2683566"/>
            <a:ext cx="6903168" cy="45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120416" y="3598370"/>
            <a:ext cx="6903168" cy="718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20416" y="3140968"/>
            <a:ext cx="6903168" cy="45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892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20688"/>
            <a:ext cx="8496944" cy="46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277" y="3933056"/>
            <a:ext cx="6352203" cy="25202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40277" y="3933056"/>
            <a:ext cx="6352204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6672"/>
            <a:ext cx="8784976" cy="33950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2"/>
            <a:ext cx="8784976" cy="598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1075186"/>
            <a:ext cx="8784976" cy="625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1700808"/>
            <a:ext cx="8784976" cy="2170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8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4" grpId="0" animBg="1"/>
      <p:bldP spid="11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784976" cy="2028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944926"/>
            <a:ext cx="8064896" cy="25723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45" y="3870370"/>
            <a:ext cx="8064896" cy="1646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836712"/>
            <a:ext cx="8784976" cy="2028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4" y="2944926"/>
            <a:ext cx="8064896" cy="926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197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99" y="332656"/>
            <a:ext cx="8269402" cy="590465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2005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37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348880"/>
            <a:ext cx="7488830" cy="38594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182" y="123825"/>
            <a:ext cx="2456706" cy="2163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255" y="1340768"/>
            <a:ext cx="63907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3981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571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335739"/>
            <a:ext cx="8640960" cy="202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3356993"/>
            <a:ext cx="8640960" cy="1389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722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855820"/>
            <a:ext cx="8640960" cy="36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073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548680"/>
            <a:ext cx="8640960" cy="171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267484"/>
            <a:ext cx="8640960" cy="2025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5157192"/>
            <a:ext cx="8640960" cy="464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4293096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15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196752"/>
            <a:ext cx="6943725" cy="3105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0137" y="1196752"/>
            <a:ext cx="6943726" cy="3105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8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95" y="1268760"/>
            <a:ext cx="832761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02914"/>
            <a:ext cx="8640960" cy="44180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89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657622"/>
            <a:ext cx="8640960" cy="155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853818"/>
            <a:ext cx="8640960" cy="1367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215230"/>
            <a:ext cx="8640960" cy="63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5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92696"/>
            <a:ext cx="8640958" cy="44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7059"/>
            <a:ext cx="8424935" cy="59200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3897550"/>
            <a:ext cx="8424935" cy="2411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97059"/>
            <a:ext cx="8424935" cy="439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836337"/>
            <a:ext cx="8424935" cy="3061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2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59" y="1268760"/>
            <a:ext cx="7310682" cy="30243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6659" y="3140968"/>
            <a:ext cx="7310682" cy="115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16659" y="1268760"/>
            <a:ext cx="731068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88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2946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245146"/>
            <a:ext cx="8640960" cy="1126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2345740"/>
            <a:ext cx="8640960" cy="1312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3658210"/>
            <a:ext cx="8640960" cy="580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30870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3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2604860"/>
            <a:ext cx="5904656" cy="4208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5012" y="53259"/>
            <a:ext cx="2350963" cy="25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3620"/>
            <a:ext cx="8640960" cy="5161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517232"/>
            <a:ext cx="7920880" cy="13118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43" y="5517232"/>
            <a:ext cx="7920881" cy="131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83620"/>
            <a:ext cx="8640960" cy="956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239851"/>
            <a:ext cx="8640960" cy="1109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93158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2348881"/>
            <a:ext cx="8640960" cy="972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3321486"/>
            <a:ext cx="8640960" cy="2123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3371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2" grpId="0" animBg="1"/>
      <p:bldP spid="14" grpId="0" animBg="1"/>
      <p:bldP spid="17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50804"/>
            <a:ext cx="8496944" cy="38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500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836712"/>
            <a:ext cx="8640960" cy="450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7485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69332"/>
            <a:ext cx="8640960" cy="581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5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692696"/>
            <a:ext cx="8352926" cy="431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1302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836712"/>
            <a:ext cx="8640960" cy="1302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564904"/>
            <a:ext cx="8640960" cy="27792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564904"/>
            <a:ext cx="8640960" cy="2779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865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0330"/>
            <a:ext cx="8640960" cy="56209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69332"/>
            <a:ext cx="8640960" cy="5651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9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1628800"/>
            <a:ext cx="8208912" cy="21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90202"/>
            <a:ext cx="8640960" cy="12947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990202"/>
            <a:ext cx="8640960" cy="1309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2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2484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4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44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217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04664"/>
            <a:ext cx="8640960" cy="5521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0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92696"/>
            <a:ext cx="8496942" cy="41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7674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32656"/>
            <a:ext cx="8640960" cy="5767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6069172"/>
            <a:ext cx="1119102" cy="74420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3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41163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52736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1772816"/>
            <a:ext cx="8640960" cy="339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531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14" y="3283214"/>
            <a:ext cx="6346572" cy="35301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138" y="44624"/>
            <a:ext cx="2853878" cy="3194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7626" y="1916832"/>
            <a:ext cx="781010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346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512166"/>
            <a:ext cx="8640960" cy="112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2636911"/>
            <a:ext cx="8640960" cy="128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698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420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404664"/>
            <a:ext cx="8640960" cy="5742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4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48680"/>
            <a:ext cx="8640960" cy="48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4" y="44624"/>
            <a:ext cx="7416829" cy="61466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56176" y="44624"/>
            <a:ext cx="7452327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2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6510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1052736"/>
            <a:ext cx="8640960" cy="3651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7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88249"/>
            <a:ext cx="5760640" cy="22815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91680" y="2288249"/>
            <a:ext cx="5760640" cy="228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3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26" y="260648"/>
            <a:ext cx="7283148" cy="590465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2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7039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8" y="692696"/>
            <a:ext cx="8352925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2708920"/>
            <a:ext cx="835292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3717032"/>
            <a:ext cx="8352927" cy="1679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936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776864" cy="60016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9" y="260648"/>
            <a:ext cx="7776864" cy="600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8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70" y="1340768"/>
            <a:ext cx="7776860" cy="31185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9" y="1340768"/>
            <a:ext cx="7776864" cy="311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3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44818"/>
            <a:ext cx="7776862" cy="61683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9" y="4365104"/>
            <a:ext cx="7776862" cy="214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83569" y="2852936"/>
            <a:ext cx="777686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83569" y="344818"/>
            <a:ext cx="7776864" cy="2508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137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88290"/>
            <a:ext cx="8496944" cy="334902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625" y="102573"/>
            <a:ext cx="2928367" cy="27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088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8" y="548680"/>
            <a:ext cx="8352925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2780928"/>
            <a:ext cx="8352927" cy="2879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526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548680"/>
            <a:ext cx="7776862" cy="48520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83569" y="4005064"/>
            <a:ext cx="7776862" cy="1395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83569" y="548680"/>
            <a:ext cx="7776864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363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08720"/>
            <a:ext cx="8640960" cy="37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632848" cy="58021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7" y="260649"/>
            <a:ext cx="7632848" cy="5813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0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20688"/>
            <a:ext cx="8496944" cy="48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0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2040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908720"/>
            <a:ext cx="8496942" cy="4204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1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86142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3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429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5157192"/>
            <a:ext cx="8496944" cy="67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69332"/>
            <a:ext cx="8496944" cy="478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315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4526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2996952"/>
            <a:ext cx="8496942" cy="2004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548680"/>
            <a:ext cx="8496941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1012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11800"/>
            <a:ext cx="8640958" cy="35255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9313" y="106813"/>
            <a:ext cx="3482727" cy="2618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4242" y="2063729"/>
            <a:ext cx="656714" cy="2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7198"/>
            <a:ext cx="8496944" cy="6059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02854"/>
            <a:ext cx="8496944" cy="2894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2996952"/>
            <a:ext cx="8496944" cy="319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2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700808"/>
            <a:ext cx="8496940" cy="25098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700808"/>
            <a:ext cx="8496941" cy="2509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6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20688"/>
            <a:ext cx="8640958" cy="50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5137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04664"/>
            <a:ext cx="8496944" cy="5513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8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80728"/>
            <a:ext cx="8496940" cy="36318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700808"/>
            <a:ext cx="8496941" cy="2911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9" y="980728"/>
            <a:ext cx="8496941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350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Notes on operating this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834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/>
              <a:t>When creating this, I used          and          to quickly navigate between slides directly before or after the slide in question.</a:t>
            </a:r>
          </a:p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r>
              <a:rPr lang="en-GB" sz="3000" dirty="0"/>
              <a:t>As some mark schemes give additional notes, you can continue to see answers by clicking          but you will not return to the original question with one click of        . </a:t>
            </a:r>
          </a:p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r>
              <a:rPr lang="en-GB" sz="3000" dirty="0"/>
              <a:t>To view the original question again, continue to click        which should take you back. </a:t>
            </a:r>
          </a:p>
        </p:txBody>
      </p:sp>
      <p:pic>
        <p:nvPicPr>
          <p:cNvPr id="4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21748"/>
            <a:ext cx="726851" cy="483356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80728"/>
            <a:ext cx="868157" cy="868157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482596"/>
            <a:ext cx="750317" cy="498961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198615"/>
            <a:ext cx="796149" cy="796149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63" y="5638775"/>
            <a:ext cx="796149" cy="79614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  <p:sp>
        <p:nvSpPr>
          <p:cNvPr id="11" name="Rectangle 10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735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221088"/>
            <a:ext cx="8640958" cy="2012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4207324"/>
            <a:ext cx="8640959" cy="2026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04056"/>
            <a:ext cx="8640960" cy="3703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60" cy="2520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997540"/>
            <a:ext cx="8640960" cy="1209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930870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8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9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052736"/>
            <a:ext cx="8352926" cy="36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135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908720"/>
            <a:ext cx="8496944" cy="4135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1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80728"/>
            <a:ext cx="6480720" cy="3675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1640" y="980728"/>
            <a:ext cx="6480720" cy="367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3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68760"/>
            <a:ext cx="8496942" cy="31651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3165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688" y="4522090"/>
            <a:ext cx="5616624" cy="12111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63688" y="4522090"/>
            <a:ext cx="5616624" cy="121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909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764704"/>
            <a:ext cx="8496944" cy="40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8899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76672"/>
            <a:ext cx="849694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924944"/>
            <a:ext cx="8496944" cy="2441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522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764704"/>
            <a:ext cx="8352926" cy="42522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7" y="2204864"/>
            <a:ext cx="8352926" cy="281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7" y="764704"/>
            <a:ext cx="835292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325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6849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276872"/>
            <a:ext cx="8496944" cy="167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726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73617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5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16632"/>
            <a:ext cx="7610011" cy="61206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38453" y="116632"/>
            <a:ext cx="7610012" cy="612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6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2749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196752"/>
            <a:ext cx="8496944" cy="3274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0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692696"/>
            <a:ext cx="8352924" cy="4732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7" y="1988840"/>
            <a:ext cx="8352926" cy="3436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692696"/>
            <a:ext cx="835292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0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764704"/>
            <a:ext cx="8640958" cy="42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8230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908720"/>
            <a:ext cx="8496944" cy="382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74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700808"/>
            <a:ext cx="8352924" cy="29146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1700808"/>
            <a:ext cx="8352926" cy="291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7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7491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6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7264"/>
            <a:ext cx="8496944" cy="57060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574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35272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980728"/>
            <a:ext cx="835292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7" y="1700808"/>
            <a:ext cx="835292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7" y="2564904"/>
            <a:ext cx="8352926" cy="1943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974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92696"/>
            <a:ext cx="8640958" cy="43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3913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908720"/>
            <a:ext cx="8496944" cy="339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4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08720"/>
            <a:ext cx="8640958" cy="358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76672"/>
            <a:ext cx="8496944" cy="536805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2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0925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60306"/>
            <a:ext cx="8496944" cy="2824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275596"/>
            <a:ext cx="8496944" cy="2310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206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390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5085184"/>
            <a:ext cx="8496944" cy="958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2132856"/>
            <a:ext cx="8496944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369332"/>
            <a:ext cx="8496944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862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3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20688"/>
            <a:ext cx="8640958" cy="47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2215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96952"/>
            <a:ext cx="8496944" cy="10580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329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91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4033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557466"/>
            <a:ext cx="7200800" cy="11757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76672"/>
            <a:ext cx="8496944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700808"/>
            <a:ext cx="8496942" cy="1393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3229602"/>
            <a:ext cx="6867092" cy="919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1700808"/>
            <a:ext cx="849694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464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620688"/>
            <a:ext cx="8352926" cy="48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19142"/>
            <a:ext cx="8496944" cy="51700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478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5157192"/>
            <a:ext cx="84969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375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6632"/>
            <a:ext cx="8496946" cy="59456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116632"/>
            <a:ext cx="849694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5" y="5445224"/>
            <a:ext cx="8496947" cy="617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6" y="1844824"/>
            <a:ext cx="849694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5" y="3140968"/>
            <a:ext cx="8496947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3" y="5012160"/>
            <a:ext cx="8496949" cy="433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4" y="4797152"/>
            <a:ext cx="84969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284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  <p:bldP spid="15" grpId="0" animBg="1"/>
      <p:bldP spid="17" grpId="0" animBg="1"/>
      <p:bldP spid="16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404664"/>
            <a:ext cx="8352926" cy="53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280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92946"/>
            <a:ext cx="8640960" cy="1860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2253234"/>
            <a:ext cx="8640960" cy="898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3151872"/>
            <a:ext cx="8640960" cy="253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45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1487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2843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212976"/>
            <a:ext cx="8496944" cy="2412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653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4" y="404664"/>
            <a:ext cx="8496952" cy="53040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369332"/>
            <a:ext cx="8496944" cy="1691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3525" y="2060848"/>
            <a:ext cx="8496947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3" y="4797152"/>
            <a:ext cx="8496949" cy="946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4" y="3275596"/>
            <a:ext cx="8496948" cy="152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946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6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548680"/>
            <a:ext cx="8496942" cy="5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0235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861048"/>
            <a:ext cx="8496944" cy="92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919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5" y="1340768"/>
            <a:ext cx="8496950" cy="34269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1340768"/>
            <a:ext cx="8496944" cy="342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8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5487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8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5485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692696"/>
            <a:ext cx="8496944" cy="4548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59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496944" cy="27815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340768"/>
            <a:ext cx="8496944" cy="278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9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2859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591454"/>
            <a:ext cx="7848871" cy="9896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586372"/>
            <a:ext cx="8496944" cy="3994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1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6950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692696"/>
            <a:ext cx="8496944" cy="469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9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776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2132856"/>
            <a:ext cx="8640958" cy="4143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1" y="476672"/>
            <a:ext cx="864095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Equivalents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1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5043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13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6371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2009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780928"/>
            <a:ext cx="8496944" cy="112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473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30344"/>
            <a:ext cx="8496944" cy="31627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130344"/>
            <a:ext cx="8496944" cy="3162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20688"/>
            <a:ext cx="8640958" cy="46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674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2674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0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5163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2009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9" y="1124745"/>
            <a:ext cx="8496944" cy="3516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795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628800"/>
            <a:ext cx="8640960" cy="22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68760"/>
            <a:ext cx="8496942" cy="2731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2731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3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404664"/>
            <a:ext cx="8496942" cy="50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29548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052736"/>
            <a:ext cx="8496944" cy="2954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2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11226"/>
            <a:ext cx="8352928" cy="57540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415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4415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9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0648"/>
            <a:ext cx="7632848" cy="643493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4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0939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3140968"/>
            <a:ext cx="8496944" cy="801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942514"/>
            <a:ext cx="8496944" cy="916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301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3160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196752"/>
            <a:ext cx="8496944" cy="3160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4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24744"/>
            <a:ext cx="8640960" cy="36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2323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852936"/>
            <a:ext cx="8496942" cy="22617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76672"/>
            <a:ext cx="849694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1556792"/>
            <a:ext cx="8496944" cy="1243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005064"/>
            <a:ext cx="8496944" cy="1109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8" y="2852936"/>
            <a:ext cx="849694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609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42" y="44624"/>
            <a:ext cx="7069806" cy="633670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85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6313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32656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157192"/>
            <a:ext cx="8496944" cy="806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6035975"/>
            <a:ext cx="1169024" cy="777401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528" y="3717032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23528" y="2132856"/>
            <a:ext cx="849694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09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19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496944" cy="38583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052736"/>
            <a:ext cx="8496944" cy="140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323528" y="2924944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23528" y="2456220"/>
            <a:ext cx="8496944" cy="46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4077072"/>
            <a:ext cx="8496944" cy="833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574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14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980728"/>
            <a:ext cx="8352928" cy="39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4875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6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2060848"/>
            <a:ext cx="8640960" cy="1091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3151872"/>
            <a:ext cx="8640960" cy="220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17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54130"/>
            <a:ext cx="7632848" cy="63497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576" y="254130"/>
            <a:ext cx="7632848" cy="6349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66514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7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68254"/>
            <a:ext cx="8496942" cy="51929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468254"/>
            <a:ext cx="8496942" cy="519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28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5170"/>
            <a:ext cx="8208912" cy="61676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3" y="3165130"/>
            <a:ext cx="8208913" cy="33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3" y="345170"/>
            <a:ext cx="8208913" cy="2819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717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700808"/>
            <a:ext cx="8496942" cy="19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76672"/>
            <a:ext cx="8496940" cy="54551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468254"/>
            <a:ext cx="8496942" cy="5463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1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548680"/>
            <a:ext cx="8640958" cy="49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5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0185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468254"/>
            <a:ext cx="8496942" cy="3032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9" y="3501008"/>
            <a:ext cx="8496942" cy="199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61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052736"/>
            <a:ext cx="8496940" cy="35198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1052736"/>
            <a:ext cx="8496942" cy="3519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1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892921"/>
            <a:ext cx="8640960" cy="36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340768"/>
            <a:ext cx="8640956" cy="29016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340768"/>
            <a:ext cx="8640958" cy="2901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60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00808"/>
            <a:ext cx="8496942" cy="21931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1700808"/>
            <a:ext cx="8496942" cy="98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9" y="2690204"/>
            <a:ext cx="8496942" cy="1203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3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08720"/>
            <a:ext cx="8640960" cy="3557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33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5925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369332"/>
            <a:ext cx="8496942" cy="2320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9" y="2690204"/>
            <a:ext cx="8496942" cy="330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5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74346"/>
            <a:ext cx="7488832" cy="633903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0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4624"/>
            <a:ext cx="5995424" cy="61926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91680" y="44624"/>
            <a:ext cx="5994292" cy="6192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3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496944" cy="29663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412776"/>
            <a:ext cx="8496944" cy="296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37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74" y="88888"/>
            <a:ext cx="6594578" cy="6680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38453" y="88888"/>
            <a:ext cx="6601899" cy="6680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20" y="116632"/>
            <a:ext cx="6973812" cy="641557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2742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04664"/>
            <a:ext cx="84969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1052736"/>
            <a:ext cx="8496944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717032"/>
            <a:ext cx="8496944" cy="19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74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60107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188640"/>
            <a:ext cx="8640959" cy="60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6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98" y="2132856"/>
            <a:ext cx="6543204" cy="45633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188" y="70695"/>
            <a:ext cx="2690812" cy="2062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627" y="1340769"/>
            <a:ext cx="739719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548680"/>
            <a:ext cx="8640958" cy="48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79040"/>
            <a:ext cx="8496942" cy="27260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79040"/>
            <a:ext cx="8496944" cy="493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72816"/>
            <a:ext cx="849694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5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4477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124744"/>
            <a:ext cx="8496944" cy="3447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0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4926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476672"/>
            <a:ext cx="8640959" cy="4926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71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04664"/>
            <a:ext cx="8640960" cy="53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9989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908720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852936"/>
            <a:ext cx="8496944" cy="205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18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7326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124744"/>
            <a:ext cx="8496944" cy="373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2556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4255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8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762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586372"/>
            <a:ext cx="8496944" cy="4796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5"/>
            <a:ext cx="7776863" cy="59355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1559" y="332655"/>
            <a:ext cx="7776864" cy="5935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4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418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82506"/>
            <a:ext cx="8640960" cy="1369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251674"/>
            <a:ext cx="8640960" cy="601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20" y="2852936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4653136"/>
            <a:ext cx="8640960" cy="67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4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5" grpId="0" animBg="1"/>
      <p:bldP spid="16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492504"/>
            <a:ext cx="8496944" cy="51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4465"/>
            <a:ext cx="6645942" cy="65690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144465"/>
            <a:ext cx="6645942" cy="6569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4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7612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692696"/>
            <a:ext cx="8496944" cy="476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1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92696"/>
            <a:ext cx="8640958" cy="47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4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96" y="116632"/>
            <a:ext cx="7517052" cy="61926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7396" y="116633"/>
            <a:ext cx="7517052" cy="6192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3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0367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692696"/>
            <a:ext cx="8496944" cy="403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5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08" y="44624"/>
            <a:ext cx="7170740" cy="62726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7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3942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836712"/>
            <a:ext cx="849694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275596"/>
            <a:ext cx="8496942" cy="1503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287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1814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836712"/>
            <a:ext cx="8496942" cy="228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126622"/>
            <a:ext cx="8496942" cy="1891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863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64850"/>
            <a:ext cx="8496942" cy="18801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64850"/>
            <a:ext cx="8496944" cy="1880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6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Notes on </a:t>
            </a:r>
            <a:r>
              <a:rPr lang="en-GB" dirty="0" smtClean="0"/>
              <a:t>Further Pure 1 </a:t>
            </a:r>
            <a:r>
              <a:rPr lang="en-GB" dirty="0"/>
              <a:t>for Edexcel and this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There is some overlap between topics, </a:t>
            </a:r>
            <a:r>
              <a:rPr lang="en-GB" dirty="0" smtClean="0"/>
              <a:t>particularly with Methods in Calculus, where t-formulae are often combined with a </a:t>
            </a:r>
            <a:r>
              <a:rPr lang="en-GB" dirty="0" err="1" smtClean="0"/>
              <a:t>Weierstrauss</a:t>
            </a:r>
            <a:r>
              <a:rPr lang="en-GB" dirty="0" smtClean="0"/>
              <a:t> Substitution and Taylor Series with Leibnitz’s Rule.</a:t>
            </a:r>
          </a:p>
          <a:p>
            <a:r>
              <a:rPr lang="en-GB" dirty="0" smtClean="0"/>
              <a:t>Differential Equations (First and Second Order) may be asked initially or following a reduction from a given substitution.</a:t>
            </a:r>
          </a:p>
          <a:p>
            <a:r>
              <a:rPr lang="en-GB" dirty="0" smtClean="0"/>
              <a:t>Most topics are only asked once per sitting, but both Vectors and Conic Sections have had multiple questions per sitting in the past.</a:t>
            </a:r>
          </a:p>
          <a:p>
            <a:r>
              <a:rPr lang="en-GB" dirty="0" smtClean="0"/>
              <a:t>Conversely, both Simpson’s Rule and Inequalities are more likely that not to come up, but not guaranteed.</a:t>
            </a:r>
          </a:p>
          <a:p>
            <a:r>
              <a:rPr lang="en-GB" dirty="0" smtClean="0"/>
              <a:t>On average, there are 8 Questions per paper (5 in the AS)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pic>
        <p:nvPicPr>
          <p:cNvPr id="5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0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640960" cy="2674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628800"/>
            <a:ext cx="8640960" cy="267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5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6927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620688"/>
            <a:ext cx="849694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140968"/>
            <a:ext cx="8496942" cy="2172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045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63" y="98913"/>
            <a:ext cx="6955153" cy="6714463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524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2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55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449024"/>
            <a:ext cx="8496942" cy="2619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3068960"/>
            <a:ext cx="8496942" cy="259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9151" y="5812531"/>
            <a:ext cx="5119193" cy="5293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49150" y="5805264"/>
            <a:ext cx="5119193" cy="536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59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14250"/>
            <a:ext cx="8496942" cy="53190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369332"/>
            <a:ext cx="8496942" cy="140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1772816"/>
            <a:ext cx="8496942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4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627784" y="548680"/>
            <a:ext cx="4014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anose="030F0702030302020204" pitchFamily="66" charset="0"/>
              </a:rPr>
              <a:t>Conic Sections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156176" y="198877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899592" y="1988840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SAM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899592" y="2636912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2018</a:t>
            </a:r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07504" y="34293"/>
            <a:ext cx="2088232" cy="37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Old Spec Q’s</a:t>
            </a: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899592" y="3285048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2019</a:t>
            </a:r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6156176" y="3284984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6156176" y="263697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(ii)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6156176" y="393305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476" y="2564904"/>
            <a:ext cx="6147048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77529"/>
            <a:ext cx="3057153" cy="248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551" y="1700809"/>
            <a:ext cx="402506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4656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2349896"/>
            <a:ext cx="8496942" cy="2312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9" y="1185212"/>
            <a:ext cx="8496942" cy="116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77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51842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548680"/>
            <a:ext cx="8496942" cy="5184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2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10038"/>
            <a:ext cx="7632848" cy="60379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5575" y="369332"/>
            <a:ext cx="7632849" cy="6078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3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087310" cy="6336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7" y="260648"/>
            <a:ext cx="7087311" cy="633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87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63725"/>
            <a:ext cx="5904656" cy="4130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9671" y="3573015"/>
            <a:ext cx="5904657" cy="1921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619671" y="1772816"/>
            <a:ext cx="5904657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619671" y="1363725"/>
            <a:ext cx="5904657" cy="409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79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95083"/>
            <a:ext cx="6912768" cy="60418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2708920"/>
            <a:ext cx="6912768" cy="3505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123728" y="1052736"/>
            <a:ext cx="691276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123728" y="195083"/>
            <a:ext cx="6912768" cy="857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7030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7385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692696"/>
            <a:ext cx="8496943" cy="4738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 </a:t>
            </a:r>
            <a:r>
              <a:rPr lang="en-GB" sz="2800" b="1" dirty="0"/>
              <a:t>notes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7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15611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764704"/>
            <a:ext cx="8496943" cy="415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 </a:t>
            </a:r>
            <a:r>
              <a:rPr lang="en-GB" sz="2800" b="1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31412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80728"/>
            <a:ext cx="8496944" cy="35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788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32656"/>
            <a:ext cx="8784976" cy="578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9846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54563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692696"/>
            <a:ext cx="8784976" cy="4545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094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3846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052736"/>
            <a:ext cx="8784976" cy="3846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57562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4907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2"/>
            <a:ext cx="8784976" cy="4907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325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99950"/>
            <a:ext cx="8784976" cy="4945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99950"/>
            <a:ext cx="8784976" cy="4945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9815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57" y="116632"/>
            <a:ext cx="7518686" cy="571117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2656" y="116632"/>
            <a:ext cx="7518687" cy="5711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722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42" y="1700808"/>
            <a:ext cx="7694198" cy="44916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113" y="44624"/>
            <a:ext cx="3349809" cy="1633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730" y="861517"/>
            <a:ext cx="789681" cy="2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2583418"/>
            <a:ext cx="7838514" cy="35098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211223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404664"/>
            <a:ext cx="8784976" cy="2112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52742" y="2583418"/>
            <a:ext cx="7838515" cy="3509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12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420888"/>
            <a:ext cx="7488830" cy="383601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025" y="116632"/>
            <a:ext cx="2107868" cy="225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832" y="365140"/>
            <a:ext cx="656853" cy="2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6" y="44624"/>
            <a:ext cx="7488830" cy="636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66" y="44624"/>
            <a:ext cx="7488830" cy="636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4845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338" y="116632"/>
            <a:ext cx="5711300" cy="6678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8338" y="116632"/>
            <a:ext cx="5711300" cy="6678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88" y="48994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2851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173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29110"/>
            <a:ext cx="8352928" cy="4192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1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724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614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548680"/>
            <a:ext cx="8352926" cy="4173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29110"/>
            <a:ext cx="8352928" cy="4634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2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263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493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04664"/>
            <a:ext cx="8352928" cy="4937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3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4390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1568"/>
            <a:ext cx="8352928" cy="927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383" y="1306100"/>
            <a:ext cx="6651105" cy="50032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341568"/>
            <a:ext cx="8352928" cy="5967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notes</a:t>
            </a:r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95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7"/>
            <a:ext cx="8352928" cy="2870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73616"/>
            <a:ext cx="8352928" cy="927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773616"/>
            <a:ext cx="8352928" cy="3797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1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32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73616"/>
            <a:ext cx="8352928" cy="927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00808"/>
            <a:ext cx="8352928" cy="3136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773616"/>
            <a:ext cx="8352928" cy="4063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2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7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3017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280238"/>
            <a:ext cx="8640960" cy="60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888072"/>
            <a:ext cx="8640960" cy="1181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3069976"/>
            <a:ext cx="8640960" cy="547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251520" y="3617280"/>
            <a:ext cx="8640960" cy="754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340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5" grpId="0" animBg="1"/>
      <p:bldP spid="18" grpId="0" animBg="1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73616"/>
            <a:ext cx="8352928" cy="927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00808"/>
            <a:ext cx="8352928" cy="3136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773616"/>
            <a:ext cx="8352928" cy="4063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2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5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412776"/>
            <a:ext cx="8172450" cy="3333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85584"/>
            <a:ext cx="8352928" cy="927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85584"/>
            <a:ext cx="8352928" cy="426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3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033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92160"/>
            <a:ext cx="8640958" cy="17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884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04664"/>
            <a:ext cx="8784976" cy="588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08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3520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764704"/>
            <a:ext cx="8784976" cy="4352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3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498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04664"/>
            <a:ext cx="8784976" cy="5498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34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460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764704"/>
            <a:ext cx="8784976" cy="446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50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632"/>
            <a:ext cx="7062684" cy="6450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592" y="116632"/>
            <a:ext cx="7062684" cy="645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39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825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583866"/>
            <a:ext cx="8640958" cy="486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2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340768"/>
            <a:ext cx="8784974" cy="24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29" y="116632"/>
            <a:ext cx="7200607" cy="60746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82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432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2"/>
            <a:ext cx="8784976" cy="546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96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4695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20688"/>
            <a:ext cx="8784976" cy="469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8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980728"/>
            <a:ext cx="8784976" cy="23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110492"/>
            <a:ext cx="7838514" cy="5982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744" y="110492"/>
            <a:ext cx="7838514" cy="6006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(First 6 Marks)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76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430" y="44624"/>
            <a:ext cx="4495834" cy="3700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431" y="3770980"/>
            <a:ext cx="4495832" cy="2826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2430" y="44624"/>
            <a:ext cx="4495833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(Final 2 Marks)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02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8" y="116632"/>
            <a:ext cx="8208910" cy="5671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8" y="116632"/>
            <a:ext cx="8208910" cy="5671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5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7200800" cy="5116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404664"/>
            <a:ext cx="7200800" cy="5116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 and diagram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5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56" y="332656"/>
            <a:ext cx="7841688" cy="557172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410" y="137767"/>
            <a:ext cx="4451180" cy="65824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6410" y="137766"/>
            <a:ext cx="4451180" cy="6603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5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2739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212976"/>
            <a:ext cx="8640956" cy="1643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2" y="369332"/>
            <a:ext cx="8640956" cy="277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212976"/>
            <a:ext cx="8640958" cy="164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25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894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36712"/>
            <a:ext cx="8640960" cy="1045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881988"/>
            <a:ext cx="8640960" cy="139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3278900"/>
            <a:ext cx="8640960" cy="144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4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5" grpId="0" animBg="1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00" y="119906"/>
            <a:ext cx="5863200" cy="66181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0400" y="119906"/>
            <a:ext cx="5863200" cy="661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5622" y="283295"/>
            <a:ext cx="8940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Old Spec </a:t>
            </a:r>
            <a:r>
              <a:rPr lang="en-GB" sz="4400" dirty="0" smtClean="0">
                <a:latin typeface="Comic Sans MS" panose="030F0702030302020204" pitchFamily="66" charset="0"/>
              </a:rPr>
              <a:t>Differential Equations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899592" y="2060848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04589" y="46088"/>
            <a:ext cx="2019139" cy="358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New Spec Q’s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899592" y="2708984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Jan </a:t>
            </a:r>
            <a:r>
              <a:rPr lang="en-GB" b="1" dirty="0" smtClean="0"/>
              <a:t>2005</a:t>
            </a:r>
            <a:endParaRPr lang="en-GB" b="1" dirty="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902296" y="3356992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Jan </a:t>
            </a:r>
            <a:r>
              <a:rPr lang="en-GB" b="1" dirty="0" smtClean="0"/>
              <a:t>2006</a:t>
            </a:r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899592" y="1412776"/>
            <a:ext cx="2376264" cy="57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P4/ Old FP1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95622" y="6237376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Reducible</a:t>
            </a:r>
            <a:endParaRPr lang="en-GB" b="1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902296" y="4005128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Jan </a:t>
            </a:r>
            <a:r>
              <a:rPr lang="en-GB" b="1" dirty="0" smtClean="0"/>
              <a:t>2007</a:t>
            </a:r>
            <a:endParaRPr lang="en-GB" b="1" dirty="0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2123728" y="2060848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2123728" y="2708984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2123728" y="3357056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3347864" y="3357056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  <a:endParaRPr lang="en-GB" b="1" dirty="0"/>
          </a:p>
        </p:txBody>
      </p:sp>
      <p:sp>
        <p:nvSpPr>
          <p:cNvPr id="21" name="Rectangle 20"/>
          <p:cNvSpPr/>
          <p:nvPr/>
        </p:nvSpPr>
        <p:spPr>
          <a:xfrm>
            <a:off x="1331640" y="6237376"/>
            <a:ext cx="1728192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Approximations</a:t>
            </a:r>
            <a:endParaRPr lang="en-GB" b="1" dirty="0"/>
          </a:p>
        </p:txBody>
      </p:sp>
      <p:sp>
        <p:nvSpPr>
          <p:cNvPr id="22" name="Rectangle 21"/>
          <p:cNvSpPr/>
          <p:nvPr/>
        </p:nvSpPr>
        <p:spPr>
          <a:xfrm>
            <a:off x="3347864" y="1412776"/>
            <a:ext cx="2376264" cy="57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P6/ Old FP3</a:t>
            </a:r>
            <a:endParaRPr lang="en-GB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3347864" y="4005128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3347864" y="2708920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3347864" y="2060848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3347864" y="4653200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4572000" y="2060848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4572000" y="2708920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4572000" y="3356992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4572000" y="4005128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4572000" y="4653200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5796136" y="3356992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33" name="Rectangle 32"/>
          <p:cNvSpPr/>
          <p:nvPr/>
        </p:nvSpPr>
        <p:spPr>
          <a:xfrm>
            <a:off x="5796136" y="1412776"/>
            <a:ext cx="2376264" cy="57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FP2</a:t>
            </a:r>
            <a:endParaRPr lang="en-GB" b="1" dirty="0"/>
          </a:p>
        </p:txBody>
      </p:sp>
      <p:sp>
        <p:nvSpPr>
          <p:cNvPr id="34" name="Rectangle 33">
            <a:hlinkClick r:id="rId23" action="ppaction://hlinksldjump"/>
          </p:cNvPr>
          <p:cNvSpPr/>
          <p:nvPr/>
        </p:nvSpPr>
        <p:spPr>
          <a:xfrm>
            <a:off x="5796136" y="4653136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(R)</a:t>
            </a:r>
            <a:endParaRPr lang="en-GB" b="1" dirty="0"/>
          </a:p>
        </p:txBody>
      </p:sp>
      <p:sp>
        <p:nvSpPr>
          <p:cNvPr id="35" name="Rectangle 34">
            <a:hlinkClick r:id="rId24" action="ppaction://hlinksldjump"/>
          </p:cNvPr>
          <p:cNvSpPr/>
          <p:nvPr/>
        </p:nvSpPr>
        <p:spPr>
          <a:xfrm>
            <a:off x="7020272" y="2060848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6" name="Rectangle 35">
            <a:hlinkClick r:id="rId25" action="ppaction://hlinksldjump"/>
          </p:cNvPr>
          <p:cNvSpPr/>
          <p:nvPr/>
        </p:nvSpPr>
        <p:spPr>
          <a:xfrm>
            <a:off x="7020272" y="2708920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7" name="Rectangle 36">
            <a:hlinkClick r:id="rId26" action="ppaction://hlinksldjump"/>
          </p:cNvPr>
          <p:cNvSpPr/>
          <p:nvPr/>
        </p:nvSpPr>
        <p:spPr>
          <a:xfrm>
            <a:off x="5796136" y="2060848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2010</a:t>
            </a:r>
            <a:endParaRPr lang="en-GB" b="1" dirty="0"/>
          </a:p>
        </p:txBody>
      </p:sp>
      <p:sp>
        <p:nvSpPr>
          <p:cNvPr id="38" name="Rectangle 37">
            <a:hlinkClick r:id="rId27" action="ppaction://hlinksldjump"/>
          </p:cNvPr>
          <p:cNvSpPr/>
          <p:nvPr/>
        </p:nvSpPr>
        <p:spPr>
          <a:xfrm>
            <a:off x="5796136" y="2708920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2012</a:t>
            </a:r>
            <a:endParaRPr lang="en-GB" b="1" dirty="0"/>
          </a:p>
        </p:txBody>
      </p:sp>
      <p:sp>
        <p:nvSpPr>
          <p:cNvPr id="39" name="Rectangle 38">
            <a:hlinkClick r:id="rId28" action="ppaction://hlinksldjump"/>
          </p:cNvPr>
          <p:cNvSpPr/>
          <p:nvPr/>
        </p:nvSpPr>
        <p:spPr>
          <a:xfrm>
            <a:off x="5796136" y="4005128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2014</a:t>
            </a:r>
            <a:endParaRPr lang="en-GB" b="1" dirty="0"/>
          </a:p>
        </p:txBody>
      </p:sp>
      <p:sp>
        <p:nvSpPr>
          <p:cNvPr id="40" name="Rectangle 39">
            <a:hlinkClick r:id="rId29" action="ppaction://hlinksldjump"/>
          </p:cNvPr>
          <p:cNvSpPr/>
          <p:nvPr/>
        </p:nvSpPr>
        <p:spPr>
          <a:xfrm>
            <a:off x="7020272" y="3357056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41" name="Rectangle 40">
            <a:hlinkClick r:id="rId30" action="ppaction://hlinksldjump"/>
          </p:cNvPr>
          <p:cNvSpPr/>
          <p:nvPr/>
        </p:nvSpPr>
        <p:spPr>
          <a:xfrm>
            <a:off x="7020272" y="4005128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865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46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2919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76672"/>
            <a:ext cx="8352927" cy="1764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241538"/>
            <a:ext cx="8352927" cy="26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4869160"/>
            <a:ext cx="8352927" cy="89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840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1" grpId="0" animBg="1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836712"/>
            <a:ext cx="8640958" cy="38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52928" cy="43263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908720"/>
            <a:ext cx="8352927" cy="4326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2005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1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3648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908720"/>
            <a:ext cx="8352927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3429000"/>
            <a:ext cx="8352927" cy="1127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118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95930"/>
            <a:ext cx="8496944" cy="44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24710"/>
            <a:ext cx="8352928" cy="4476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824710"/>
            <a:ext cx="8352927" cy="238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3212976"/>
            <a:ext cx="8352927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74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844824"/>
            <a:ext cx="8352926" cy="245205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844824"/>
            <a:ext cx="8352927" cy="2452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0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3276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764704"/>
            <a:ext cx="86409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420888"/>
            <a:ext cx="8640960" cy="2671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6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8546"/>
            <a:ext cx="8064896" cy="597342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5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939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40980"/>
            <a:ext cx="8352927" cy="2995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3536668"/>
            <a:ext cx="8352927" cy="195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458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352928" cy="4198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764704"/>
            <a:ext cx="8352927" cy="346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4233478"/>
            <a:ext cx="8352927" cy="729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748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268760"/>
            <a:ext cx="8352926" cy="269850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268760"/>
            <a:ext cx="8352927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2132856"/>
            <a:ext cx="8352927" cy="185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413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92696"/>
            <a:ext cx="8496942" cy="46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185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76672"/>
            <a:ext cx="8352927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628800"/>
            <a:ext cx="8352927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3275596"/>
            <a:ext cx="8352927" cy="137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6" y="4653136"/>
            <a:ext cx="8352927" cy="1032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166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16" grpId="0" animBg="1"/>
    </p:bld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116632"/>
            <a:ext cx="7201923" cy="662473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1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7058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620688"/>
            <a:ext cx="8352927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132856"/>
            <a:ext cx="8352927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5536" y="4725144"/>
            <a:ext cx="8352927" cy="601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0650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73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1764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2492896"/>
            <a:ext cx="835292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3501008"/>
            <a:ext cx="8352927" cy="1407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6" y="486060"/>
            <a:ext cx="8352927" cy="1999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6" y="5106180"/>
            <a:ext cx="8352927" cy="54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6" y="4908166"/>
            <a:ext cx="8352927" cy="19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4163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6" grpId="0" animBg="1"/>
      <p:bldP spid="14" grpId="0" animBg="1"/>
      <p:bldP spid="15" grpId="0" animBg="1"/>
    </p:bld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20688"/>
            <a:ext cx="8496944" cy="50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42" y="1405364"/>
            <a:ext cx="7763316" cy="47599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44625"/>
            <a:ext cx="1440159" cy="1343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1579" y="882971"/>
            <a:ext cx="652389" cy="20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86214"/>
            <a:ext cx="8352928" cy="5419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69332"/>
            <a:ext cx="8352927" cy="1890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259990"/>
            <a:ext cx="8352927" cy="287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5536" y="5134742"/>
            <a:ext cx="8352927" cy="670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0650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0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484784"/>
            <a:ext cx="8143875" cy="2219325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00062" y="1484784"/>
            <a:ext cx="8143875" cy="2242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836712"/>
            <a:ext cx="8640960" cy="36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310753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3068960"/>
            <a:ext cx="8784976" cy="137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518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620688"/>
            <a:ext cx="8352928" cy="455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37344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692696"/>
            <a:ext cx="8784976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3573016"/>
            <a:ext cx="8784976" cy="1516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0650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8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784976" cy="387169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836712"/>
            <a:ext cx="8784976" cy="3871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64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556792"/>
            <a:ext cx="8640960" cy="19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314358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6" cy="3143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12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116632"/>
            <a:ext cx="7120370" cy="59584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3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2610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484784"/>
            <a:ext cx="86409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060848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2780928"/>
            <a:ext cx="86409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3356992"/>
            <a:ext cx="8640960" cy="7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467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6" grpId="0" animBg="1"/>
      <p:bldP spid="17" grpId="0" animBg="1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30437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124744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512" y="1988840"/>
            <a:ext cx="8784976" cy="2440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14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768"/>
            <a:ext cx="8784974" cy="277458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2636912"/>
            <a:ext cx="87849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284984"/>
            <a:ext cx="8784976" cy="830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65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764704"/>
            <a:ext cx="8496944" cy="40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12811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124744"/>
            <a:ext cx="8784976" cy="3128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3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9322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6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372673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908720"/>
            <a:ext cx="8784976" cy="3726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91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392863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908720"/>
            <a:ext cx="8784976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2" y="3212976"/>
            <a:ext cx="8784976" cy="162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828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764704"/>
            <a:ext cx="8640960" cy="42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289482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412776"/>
            <a:ext cx="87849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2" y="2492896"/>
            <a:ext cx="8784976" cy="1814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751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96752"/>
            <a:ext cx="8640958" cy="29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052736"/>
            <a:ext cx="8640958" cy="36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02" y="5301208"/>
            <a:ext cx="3242866" cy="886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64704"/>
            <a:ext cx="8784976" cy="44619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764703"/>
            <a:ext cx="8784976" cy="542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2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44539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44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784976" cy="22428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556792"/>
            <a:ext cx="8784976" cy="224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8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628800"/>
            <a:ext cx="8640960" cy="24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556792"/>
            <a:ext cx="8784974" cy="25865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556792"/>
            <a:ext cx="8784976" cy="2586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78" y="692696"/>
            <a:ext cx="8438044" cy="43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4305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4797152"/>
            <a:ext cx="8640962" cy="98279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476672"/>
            <a:ext cx="86409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781908"/>
            <a:ext cx="8640959" cy="99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251518" y="2132856"/>
            <a:ext cx="8640961" cy="2649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998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</p:bld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692696"/>
            <a:ext cx="8784974" cy="48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58406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7545" y="2708920"/>
            <a:ext cx="8208912" cy="353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67544" y="369332"/>
            <a:ext cx="8208912" cy="23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2128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1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9461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3528" y="2888268"/>
            <a:ext cx="8496944" cy="1836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2060848"/>
            <a:ext cx="8496944" cy="827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534784"/>
            <a:ext cx="8496944" cy="152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725144"/>
            <a:ext cx="8496944" cy="783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2978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1988353" y="4221184"/>
            <a:ext cx="2151599" cy="864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accent1"/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Vectors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988353" y="5157288"/>
            <a:ext cx="2151599" cy="864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accent1"/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Conic Sections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988353" y="1412776"/>
            <a:ext cx="2151599" cy="864000"/>
          </a:xfrm>
          <a:prstGeom prst="rect">
            <a:avLst/>
          </a:prstGeom>
          <a:gradFill flip="none" rotWithShape="1">
            <a:gsLst>
              <a:gs pos="100000">
                <a:srgbClr val="FFC000"/>
              </a:gs>
              <a:gs pos="0">
                <a:schemeClr val="accent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t-Formulae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1988353" y="2348880"/>
            <a:ext cx="2151599" cy="864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accent1"/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Differential Equations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5228713" y="2348880"/>
            <a:ext cx="2151599" cy="86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Simpson’s Rule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07729" y="-171400"/>
            <a:ext cx="3140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u="sng" dirty="0">
                <a:latin typeface="Comic Sans MS" pitchFamily="66" charset="0"/>
              </a:rPr>
              <a:t>Home</a:t>
            </a:r>
          </a:p>
        </p:txBody>
      </p:sp>
      <p:pic>
        <p:nvPicPr>
          <p:cNvPr id="17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176340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>
            <a:hlinkClick r:id="rId10" action="ppaction://hlinksldjump"/>
          </p:cNvPr>
          <p:cNvSpPr/>
          <p:nvPr/>
        </p:nvSpPr>
        <p:spPr>
          <a:xfrm>
            <a:off x="1988352" y="3284984"/>
            <a:ext cx="2151599" cy="864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Inequalities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11" action="ppaction://hlinksldjump"/>
          </p:cNvPr>
          <p:cNvSpPr/>
          <p:nvPr/>
        </p:nvSpPr>
        <p:spPr>
          <a:xfrm>
            <a:off x="5228713" y="3284984"/>
            <a:ext cx="2151599" cy="86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Methods in Calculus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12" action="ppaction://hlinksldjump"/>
          </p:cNvPr>
          <p:cNvSpPr/>
          <p:nvPr/>
        </p:nvSpPr>
        <p:spPr>
          <a:xfrm>
            <a:off x="5228713" y="4220992"/>
            <a:ext cx="2151599" cy="86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Taylor Series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504" y="44624"/>
            <a:ext cx="2063474" cy="10801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Includes AS Further Maths Questions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3010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10" y="3501008"/>
            <a:ext cx="7920878" cy="2616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04664"/>
            <a:ext cx="8640960" cy="1021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426256"/>
            <a:ext cx="8640960" cy="1016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43610" y="5548110"/>
            <a:ext cx="7920878" cy="569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443068"/>
            <a:ext cx="8640960" cy="960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43610" y="3488832"/>
            <a:ext cx="7920878" cy="1430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43610" y="4919430"/>
            <a:ext cx="7920878" cy="64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261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6" grpId="0" animBg="1"/>
      <p:bldP spid="13" grpId="0" animBg="1"/>
      <p:bldP spid="15" grpId="0" animBg="1"/>
      <p:bldP spid="18" grpId="0" animBg="1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764704"/>
            <a:ext cx="8640958" cy="4297198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82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436283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260648"/>
            <a:ext cx="8640960" cy="4362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4703888"/>
            <a:ext cx="8640958" cy="6693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4703888"/>
            <a:ext cx="8640959" cy="66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4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31286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5" y="1916832"/>
            <a:ext cx="216024" cy="504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3613" y="1914947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4377" y="2175247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x’’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369332"/>
            <a:ext cx="8640960" cy="53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6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48460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83568" y="332656"/>
            <a:ext cx="7776864" cy="5484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17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31739"/>
            <a:ext cx="8496944" cy="483734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631739"/>
            <a:ext cx="8496944" cy="4837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9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6488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548680"/>
            <a:ext cx="8640960" cy="4864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7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4506074"/>
            <a:ext cx="7200798" cy="1659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1511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933422"/>
            <a:ext cx="8496942" cy="243099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7" y="404664"/>
            <a:ext cx="8496943" cy="3959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971602" y="4506074"/>
            <a:ext cx="7200798" cy="1659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16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36712"/>
            <a:ext cx="8496944" cy="36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408"/>
          <a:stretch/>
        </p:blipFill>
        <p:spPr>
          <a:xfrm>
            <a:off x="323528" y="983911"/>
            <a:ext cx="8496944" cy="339551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983910"/>
            <a:ext cx="8496944" cy="3419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60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7911" b="37"/>
          <a:stretch/>
        </p:blipFill>
        <p:spPr>
          <a:xfrm>
            <a:off x="323528" y="980728"/>
            <a:ext cx="8496944" cy="2664295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983911"/>
            <a:ext cx="8496944" cy="2684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20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20688"/>
            <a:ext cx="8640958" cy="47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0" y="3356992"/>
            <a:ext cx="8294724" cy="33448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960" y="3356992"/>
            <a:ext cx="8294724" cy="3344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22" y="369332"/>
            <a:ext cx="6937202" cy="298766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451222" y="369332"/>
            <a:ext cx="6937202" cy="2987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725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92696"/>
            <a:ext cx="8496942" cy="4399172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01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54129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39552" y="332656"/>
            <a:ext cx="8064896" cy="5559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52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7920880" cy="500589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11560" y="548680"/>
            <a:ext cx="7920880" cy="4994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17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7920880" cy="532751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11560" y="476672"/>
            <a:ext cx="7920880" cy="5327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24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68" y="836712"/>
            <a:ext cx="8673264" cy="388843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35368" y="1988840"/>
            <a:ext cx="867326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35368" y="836712"/>
            <a:ext cx="86732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9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5"/>
            <a:ext cx="8640960" cy="273411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484784"/>
            <a:ext cx="8640960" cy="208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571919"/>
            <a:ext cx="8640960" cy="646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0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76672"/>
            <a:ext cx="8640958" cy="514946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8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34228"/>
            <a:ext cx="8352926" cy="357489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7" y="934228"/>
            <a:ext cx="8352926" cy="3574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84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88590"/>
            <a:ext cx="8496942" cy="271647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9" y="1288590"/>
            <a:ext cx="8496942" cy="2716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0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909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32656"/>
            <a:ext cx="8640960" cy="590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21" y="106366"/>
            <a:ext cx="6983758" cy="353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20" y="3726328"/>
            <a:ext cx="6983760" cy="1358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19" y="5114565"/>
            <a:ext cx="4283969" cy="618691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80118" y="106366"/>
            <a:ext cx="6983761" cy="5626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1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16632"/>
            <a:ext cx="6336702" cy="585525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411760" y="106366"/>
            <a:ext cx="6336702" cy="5865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61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4854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48680"/>
            <a:ext cx="8496944" cy="5048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96255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76672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8" y="1628800"/>
            <a:ext cx="8496944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4653136"/>
            <a:ext cx="8496944" cy="78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1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4" grpId="0" animBg="1"/>
    </p:bld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56662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46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373305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7" y="836712"/>
            <a:ext cx="8352926" cy="3733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62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20" y="1052736"/>
            <a:ext cx="6983760" cy="365304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80119" y="1052736"/>
            <a:ext cx="6983761" cy="365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84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7128792" cy="567691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80118" y="106366"/>
            <a:ext cx="7164290" cy="5687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52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5830"/>
            <a:ext cx="6336704" cy="2936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140968"/>
            <a:ext cx="6336704" cy="261152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403648" y="106366"/>
            <a:ext cx="6336704" cy="5632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95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66202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332656"/>
            <a:ext cx="8496944" cy="5662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82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397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69332"/>
            <a:ext cx="8640960" cy="262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2996952"/>
            <a:ext cx="8640959" cy="280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03555"/>
            <a:ext cx="1368152" cy="909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2856"/>
            <a:ext cx="8496944" cy="167655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2132856"/>
            <a:ext cx="8496944" cy="167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46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476672"/>
            <a:ext cx="8496942" cy="48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68" y="5445034"/>
            <a:ext cx="7921994" cy="787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32656"/>
            <a:ext cx="7920878" cy="5116323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26469" y="332655"/>
            <a:ext cx="7921994" cy="5899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9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340768"/>
            <a:ext cx="8352926" cy="284811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7" y="1340768"/>
            <a:ext cx="8352926" cy="2848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5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06607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86818"/>
            <a:ext cx="8496943" cy="5055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8064896" cy="567177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827584" y="3573016"/>
            <a:ext cx="8064895" cy="245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r>
              <a:rPr lang="en-GB" sz="2800" b="1" dirty="0" smtClean="0"/>
              <a:t>Alternative Forms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27584" y="332656"/>
            <a:ext cx="8064895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656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822593"/>
            <a:ext cx="3744416" cy="521281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699792" y="822593"/>
            <a:ext cx="3744416" cy="2606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Forms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699792" y="3428999"/>
            <a:ext cx="3744416" cy="2606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Forms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0360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548680"/>
            <a:ext cx="8640958" cy="48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0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304182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404664"/>
            <a:ext cx="8496942" cy="3041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69" y="3573016"/>
            <a:ext cx="7776862" cy="20210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3569" y="3573016"/>
            <a:ext cx="7756115" cy="2021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556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36529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332656"/>
            <a:ext cx="8496942" cy="304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380606"/>
            <a:ext cx="8496942" cy="2317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744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8050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67545" y="332656"/>
            <a:ext cx="8208912" cy="58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03555"/>
            <a:ext cx="1368152" cy="909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84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764704"/>
            <a:ext cx="8496940" cy="435242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764704"/>
            <a:ext cx="849694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855828"/>
            <a:ext cx="1331640" cy="885540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068960"/>
            <a:ext cx="8496941" cy="2048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90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96752"/>
            <a:ext cx="8496940" cy="272082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1196752"/>
            <a:ext cx="8496942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212976"/>
            <a:ext cx="8496942" cy="704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806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47664" y="1772816"/>
            <a:ext cx="1152128" cy="576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SAM</a:t>
            </a: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5622" y="332656"/>
            <a:ext cx="8940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Differential Equations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04589" y="46088"/>
            <a:ext cx="2019139" cy="358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Old Spec Q’s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6228184" y="2420888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2019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1547664" y="2420888"/>
            <a:ext cx="1152128" cy="576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rgbClr val="7030A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547664" y="3069024"/>
            <a:ext cx="1152128" cy="576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rgbClr val="7030A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6228184" y="1772816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5" name="Rectangle 14"/>
          <p:cNvSpPr/>
          <p:nvPr/>
        </p:nvSpPr>
        <p:spPr>
          <a:xfrm>
            <a:off x="107504" y="6237376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Reducible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1331640" y="6237376"/>
            <a:ext cx="1728192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Approximations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17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052736"/>
            <a:ext cx="8640958" cy="30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51696"/>
            <a:ext cx="8496942" cy="5109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51696"/>
            <a:ext cx="8496944" cy="5108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44824"/>
            <a:ext cx="7344816" cy="2640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899592" y="1844824"/>
            <a:ext cx="7344815" cy="264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notes</a:t>
            </a:r>
          </a:p>
        </p:txBody>
      </p:sp>
    </p:spTree>
    <p:extLst>
      <p:ext uri="{BB962C8B-B14F-4D97-AF65-F5344CB8AC3E}">
        <p14:creationId xmlns:p14="http://schemas.microsoft.com/office/powerpoint/2010/main" val="32116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533196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18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55840"/>
            <a:ext cx="8496942" cy="58094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5156176"/>
            <a:ext cx="8496942" cy="1009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306282"/>
            <a:ext cx="8496944" cy="4849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21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3486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373216"/>
            <a:ext cx="8496944" cy="380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404664"/>
            <a:ext cx="8496942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3759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388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92946"/>
            <a:ext cx="8496944" cy="4116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4509120"/>
            <a:ext cx="8496941" cy="1283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856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14588"/>
            <a:ext cx="8640960" cy="53636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414588"/>
            <a:ext cx="8640960" cy="5363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990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620688"/>
            <a:ext cx="8784976" cy="474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865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4" cy="4865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31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032" y="116632"/>
            <a:ext cx="6748464" cy="59260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288031" y="116632"/>
            <a:ext cx="6748465" cy="592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803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8640"/>
            <a:ext cx="7200800" cy="6207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599" y="188640"/>
            <a:ext cx="7200801" cy="6207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8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29474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7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052736"/>
            <a:ext cx="8496948" cy="3165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040546"/>
            <a:ext cx="8496944" cy="3177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1"/>
            <a:ext cx="1368152" cy="90982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6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76672"/>
            <a:ext cx="8496940" cy="4987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76672"/>
            <a:ext cx="8496944" cy="319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1"/>
            <a:ext cx="1368152" cy="90982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4005064"/>
            <a:ext cx="8496943" cy="145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7" y="3668638"/>
            <a:ext cx="8496943" cy="336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8391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</p:bld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268760"/>
            <a:ext cx="8496940" cy="2262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268760"/>
            <a:ext cx="8496944" cy="226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05264"/>
            <a:ext cx="1474779" cy="9807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4829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76672"/>
            <a:ext cx="8496942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717032"/>
            <a:ext cx="849694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4437112"/>
            <a:ext cx="8496942" cy="869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370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47134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7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476672"/>
            <a:ext cx="8496942" cy="5088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2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908720"/>
            <a:ext cx="8496948" cy="3985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08720"/>
            <a:ext cx="8496944" cy="3985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1"/>
            <a:ext cx="1368152" cy="909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40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5011"/>
            <a:ext cx="7900132" cy="6136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1" y="3573016"/>
            <a:ext cx="7900133" cy="2711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6512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05264"/>
            <a:ext cx="1474779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1" y="125011"/>
            <a:ext cx="7915947" cy="3448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962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37456"/>
            <a:ext cx="8496942" cy="807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863360"/>
            <a:ext cx="8496942" cy="3131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034924"/>
            <a:ext cx="8496944" cy="3959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5" y="5805264"/>
            <a:ext cx="1474779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83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96752"/>
            <a:ext cx="8496940" cy="3295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196752"/>
            <a:ext cx="8496944" cy="3295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05264"/>
            <a:ext cx="1474779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62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404664"/>
            <a:ext cx="7838514" cy="5482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743" y="369332"/>
            <a:ext cx="7838514" cy="5517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4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907704" y="1844888"/>
            <a:ext cx="1440160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5496" y="44624"/>
            <a:ext cx="2304256" cy="47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No Old </a:t>
            </a:r>
            <a:r>
              <a:rPr lang="en-GB" sz="2000" b="1" dirty="0">
                <a:latin typeface="Comic Sans MS" panose="030F0702030302020204" pitchFamily="66" charset="0"/>
              </a:rPr>
              <a:t>Spec Q’s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32155" y="438699"/>
            <a:ext cx="3079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t-Formulae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652120" y="1844824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907704" y="2492960"/>
            <a:ext cx="1440160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1907704" y="3141032"/>
            <a:ext cx="1440160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5652120" y="2492960"/>
            <a:ext cx="1440160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496" y="6237312"/>
            <a:ext cx="151216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Weierstrauss</a:t>
            </a:r>
            <a:r>
              <a:rPr lang="en-GB" b="1" dirty="0" smtClean="0"/>
              <a:t> Substitution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72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80728"/>
            <a:ext cx="8640958" cy="352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6" y="476672"/>
            <a:ext cx="7905968" cy="56917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016" y="476672"/>
            <a:ext cx="7905967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19015" y="2996952"/>
            <a:ext cx="7905968" cy="3171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5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4" y="1412776"/>
            <a:ext cx="7905972" cy="307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016" y="1412776"/>
            <a:ext cx="7905967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19015" y="3212976"/>
            <a:ext cx="7905968" cy="1278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764704"/>
            <a:ext cx="8496942" cy="38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544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48680"/>
            <a:ext cx="8640960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717032"/>
            <a:ext cx="8640960" cy="1375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21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2126"/>
            <a:ext cx="8496944" cy="5711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69332"/>
            <a:ext cx="8496944" cy="277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145902"/>
            <a:ext cx="8496944" cy="2947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59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44" y="3742942"/>
            <a:ext cx="7838512" cy="22063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7944" y="3742942"/>
            <a:ext cx="7838512" cy="2206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2"/>
            <a:ext cx="8640958" cy="31649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476672"/>
            <a:ext cx="8640957" cy="3164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82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78266"/>
            <a:ext cx="8496942" cy="32308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1278266"/>
            <a:ext cx="8496942" cy="3230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7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472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476672"/>
            <a:ext cx="8640960" cy="5147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8114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0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002482"/>
            <a:ext cx="7056784" cy="35228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3002482"/>
            <a:ext cx="7056784" cy="3522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4624"/>
            <a:ext cx="7056784" cy="2916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44624"/>
            <a:ext cx="7056784" cy="599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55576" y="644302"/>
            <a:ext cx="7056784" cy="1200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755576" y="1844824"/>
            <a:ext cx="7056784" cy="1139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75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11" grpId="0" animBg="1"/>
      <p:bldP spid="15" grpId="0" animBg="1"/>
    </p:bld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8445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1817440"/>
            <a:ext cx="8640957" cy="2115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(ii) Alternative </a:t>
            </a:r>
            <a:r>
              <a:rPr lang="en-GB" sz="2800" b="1" dirty="0" smtClean="0"/>
              <a:t>2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51521" y="504056"/>
            <a:ext cx="8640957" cy="131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Alternative 1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3933056"/>
            <a:ext cx="8640957" cy="1460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(ii) Alternative </a:t>
            </a:r>
            <a:r>
              <a:rPr lang="en-GB" sz="2800" b="1" dirty="0" smtClean="0"/>
              <a:t>3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807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6" grpId="0" animBg="1"/>
    </p:bld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003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1268760"/>
            <a:ext cx="849694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9" y="2924944"/>
            <a:ext cx="8496942" cy="265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(SF)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9" y="525066"/>
            <a:ext cx="8496942" cy="74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08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4237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392946"/>
            <a:ext cx="8496942" cy="543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1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5033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525066"/>
            <a:ext cx="8496942" cy="477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1002338"/>
            <a:ext cx="8496942" cy="2138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9" y="3140968"/>
            <a:ext cx="8496941" cy="244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058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5902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620688"/>
            <a:ext cx="8640960" cy="4590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2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82" y="269928"/>
            <a:ext cx="7838514" cy="6318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197767" y="269928"/>
            <a:ext cx="7838729" cy="6318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2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4456512"/>
            <a:ext cx="5760640" cy="2356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1118878"/>
            <a:ext cx="5760640" cy="2030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6" y="45187"/>
            <a:ext cx="2880318" cy="1051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6014" y="579344"/>
            <a:ext cx="610598" cy="185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7088" y="2636912"/>
            <a:ext cx="3902532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7037" y="3594381"/>
            <a:ext cx="589384" cy="1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632848" cy="5689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260648"/>
            <a:ext cx="7632848" cy="568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38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6" y="476672"/>
            <a:ext cx="7905968" cy="52184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016" y="476672"/>
            <a:ext cx="7905968" cy="524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697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8640960" cy="1498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404664"/>
            <a:ext cx="8640960" cy="675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1196752"/>
            <a:ext cx="8640960" cy="1498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2852936"/>
            <a:ext cx="8640960" cy="28945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2852936"/>
            <a:ext cx="8640960" cy="1696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4549676"/>
            <a:ext cx="8640960" cy="1197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962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4262"/>
            <a:ext cx="7632848" cy="5838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204262"/>
            <a:ext cx="7632848" cy="5838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7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05790"/>
            <a:ext cx="8352928" cy="34873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770458"/>
            <a:ext cx="8352928" cy="352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9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4838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76672"/>
            <a:ext cx="8352928" cy="4838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7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525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692696"/>
            <a:ext cx="8352926" cy="4549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8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36712"/>
            <a:ext cx="8640958" cy="377047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84066"/>
            <a:ext cx="8496944" cy="374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44997"/>
            <a:ext cx="7488832" cy="6368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769" y="244997"/>
            <a:ext cx="7478688" cy="6368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05265"/>
            <a:ext cx="1443407" cy="95986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022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6672"/>
            <a:ext cx="7056784" cy="49148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609" y="476672"/>
            <a:ext cx="7056784" cy="4914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05265"/>
            <a:ext cx="1443407" cy="95986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1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5897"/>
            <a:ext cx="6748462" cy="6586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617" y="135897"/>
            <a:ext cx="6748462" cy="6586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067944" y="249296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SAM</a:t>
            </a: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88065" y="499319"/>
            <a:ext cx="8776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Simpson’s Rule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065" y="46241"/>
            <a:ext cx="2367711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No Old </a:t>
            </a:r>
            <a:r>
              <a:rPr lang="en-GB" sz="2000" b="1" dirty="0">
                <a:latin typeface="Comic Sans MS" panose="030F0702030302020204" pitchFamily="66" charset="0"/>
              </a:rPr>
              <a:t>Spec Q’s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4067944" y="314096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5247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844824"/>
            <a:ext cx="8640960" cy="119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496944" cy="5691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573017"/>
            <a:ext cx="8496944" cy="2235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3528" y="116633"/>
            <a:ext cx="8496944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232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628800"/>
            <a:ext cx="8496942" cy="12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3010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764704"/>
            <a:ext cx="8496942" cy="4301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2367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8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27" y="476672"/>
            <a:ext cx="8516146" cy="519491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926" y="476672"/>
            <a:ext cx="8516147" cy="5218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371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2" action="ppaction://hlinksldjump"/>
          </p:cNvPr>
          <p:cNvSpPr/>
          <p:nvPr/>
        </p:nvSpPr>
        <p:spPr>
          <a:xfrm>
            <a:off x="772681" y="2708928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2002</a:t>
            </a:r>
            <a:endParaRPr lang="en-GB" b="1" dirty="0"/>
          </a:p>
        </p:txBody>
      </p:sp>
      <p:sp>
        <p:nvSpPr>
          <p:cNvPr id="32" name="Rectangle 31">
            <a:hlinkClick r:id="rId3" action="ppaction://hlinksldjump"/>
          </p:cNvPr>
          <p:cNvSpPr/>
          <p:nvPr/>
        </p:nvSpPr>
        <p:spPr>
          <a:xfrm>
            <a:off x="772681" y="3861104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2003</a:t>
            </a:r>
            <a:endParaRPr lang="en-GB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79513" y="49931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Old Spec Inequalities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4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New Spec Q’s</a:t>
            </a:r>
          </a:p>
        </p:txBody>
      </p:sp>
      <p:pic>
        <p:nvPicPr>
          <p:cNvPr id="38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996817" y="3284984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772682" y="1484784"/>
            <a:ext cx="3583294" cy="576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P4/ </a:t>
            </a:r>
            <a:r>
              <a:rPr lang="en-GB" b="1" dirty="0" smtClean="0"/>
              <a:t>Old FP1</a:t>
            </a:r>
            <a:endParaRPr lang="en-GB" b="1" dirty="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996817" y="4437120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772681" y="213285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  <a:endParaRPr lang="en-GB" b="1" dirty="0"/>
          </a:p>
        </p:txBody>
      </p:sp>
      <p:sp>
        <p:nvSpPr>
          <p:cNvPr id="13" name="Rectangle 12">
            <a:hlinkClick r:id="rId10" action="ppaction://hlinksldjump"/>
          </p:cNvPr>
          <p:cNvSpPr/>
          <p:nvPr/>
        </p:nvSpPr>
        <p:spPr>
          <a:xfrm>
            <a:off x="772681" y="3285040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772681" y="443721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772681" y="5013232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  <a:endParaRPr lang="en-GB" b="1" dirty="0"/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1996817" y="213285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  <a:endParaRPr lang="en-GB" b="1" dirty="0"/>
          </a:p>
        </p:txBody>
      </p:sp>
      <p:sp>
        <p:nvSpPr>
          <p:cNvPr id="17" name="Rectangle 16">
            <a:hlinkClick r:id="rId14" action="ppaction://hlinksldjump"/>
          </p:cNvPr>
          <p:cNvSpPr/>
          <p:nvPr/>
        </p:nvSpPr>
        <p:spPr>
          <a:xfrm>
            <a:off x="1996817" y="2708920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18" name="Rectangle 17">
            <a:hlinkClick r:id="rId15" action="ppaction://hlinksldjump"/>
          </p:cNvPr>
          <p:cNvSpPr/>
          <p:nvPr/>
        </p:nvSpPr>
        <p:spPr>
          <a:xfrm>
            <a:off x="1996817" y="3861104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9" name="Rectangle 18">
            <a:hlinkClick r:id="rId16" action="ppaction://hlinksldjump"/>
          </p:cNvPr>
          <p:cNvSpPr/>
          <p:nvPr/>
        </p:nvSpPr>
        <p:spPr>
          <a:xfrm>
            <a:off x="1996817" y="5013232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20" name="Rectangle 19">
            <a:hlinkClick r:id="rId17" action="ppaction://hlinksldjump"/>
          </p:cNvPr>
          <p:cNvSpPr/>
          <p:nvPr/>
        </p:nvSpPr>
        <p:spPr>
          <a:xfrm>
            <a:off x="3212400" y="213285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3212400" y="270897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22" name="Rectangle 21">
            <a:hlinkClick r:id="rId19" action="ppaction://hlinksldjump"/>
          </p:cNvPr>
          <p:cNvSpPr/>
          <p:nvPr/>
        </p:nvSpPr>
        <p:spPr>
          <a:xfrm>
            <a:off x="3212400" y="3285040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23" name="Rectangle 22">
            <a:hlinkClick r:id="rId20" action="ppaction://hlinksldjump"/>
          </p:cNvPr>
          <p:cNvSpPr/>
          <p:nvPr/>
        </p:nvSpPr>
        <p:spPr>
          <a:xfrm>
            <a:off x="3212400" y="3861104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5" name="Rectangle 24">
            <a:hlinkClick r:id="rId21" action="ppaction://hlinksldjump"/>
          </p:cNvPr>
          <p:cNvSpPr/>
          <p:nvPr/>
        </p:nvSpPr>
        <p:spPr>
          <a:xfrm>
            <a:off x="3212400" y="4437168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6" name="Rectangle 25"/>
          <p:cNvSpPr/>
          <p:nvPr/>
        </p:nvSpPr>
        <p:spPr>
          <a:xfrm>
            <a:off x="4716016" y="1484784"/>
            <a:ext cx="3583294" cy="576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FP2</a:t>
            </a:r>
            <a:endParaRPr lang="en-GB" b="1" dirty="0"/>
          </a:p>
        </p:txBody>
      </p:sp>
      <p:sp>
        <p:nvSpPr>
          <p:cNvPr id="27" name="Rectangle 26">
            <a:hlinkClick r:id="rId22" action="ppaction://hlinksldjump"/>
          </p:cNvPr>
          <p:cNvSpPr/>
          <p:nvPr/>
        </p:nvSpPr>
        <p:spPr>
          <a:xfrm>
            <a:off x="4716016" y="213285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8" name="Rectangle 27">
            <a:hlinkClick r:id="rId23" action="ppaction://hlinksldjump"/>
          </p:cNvPr>
          <p:cNvSpPr/>
          <p:nvPr/>
        </p:nvSpPr>
        <p:spPr>
          <a:xfrm>
            <a:off x="4716016" y="2708920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2010</a:t>
            </a:r>
            <a:endParaRPr lang="en-GB" b="1" dirty="0"/>
          </a:p>
        </p:txBody>
      </p:sp>
      <p:sp>
        <p:nvSpPr>
          <p:cNvPr id="29" name="Rectangle 28">
            <a:hlinkClick r:id="rId24" action="ppaction://hlinksldjump"/>
          </p:cNvPr>
          <p:cNvSpPr/>
          <p:nvPr/>
        </p:nvSpPr>
        <p:spPr>
          <a:xfrm>
            <a:off x="4716016" y="3284992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2011</a:t>
            </a:r>
            <a:endParaRPr lang="en-GB" b="1" dirty="0"/>
          </a:p>
        </p:txBody>
      </p:sp>
      <p:sp>
        <p:nvSpPr>
          <p:cNvPr id="30" name="Rectangle 29">
            <a:hlinkClick r:id="rId25" action="ppaction://hlinksldjump"/>
          </p:cNvPr>
          <p:cNvSpPr/>
          <p:nvPr/>
        </p:nvSpPr>
        <p:spPr>
          <a:xfrm>
            <a:off x="4716016" y="386105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2012</a:t>
            </a:r>
            <a:endParaRPr lang="en-GB" b="1" dirty="0"/>
          </a:p>
        </p:txBody>
      </p:sp>
      <p:sp>
        <p:nvSpPr>
          <p:cNvPr id="31" name="Rectangle 30">
            <a:hlinkClick r:id="rId26" action="ppaction://hlinksldjump"/>
          </p:cNvPr>
          <p:cNvSpPr/>
          <p:nvPr/>
        </p:nvSpPr>
        <p:spPr>
          <a:xfrm>
            <a:off x="4716016" y="4437168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2013</a:t>
            </a:r>
            <a:endParaRPr lang="en-GB" b="1" dirty="0"/>
          </a:p>
        </p:txBody>
      </p:sp>
      <p:sp>
        <p:nvSpPr>
          <p:cNvPr id="33" name="Rectangle 32">
            <a:hlinkClick r:id="rId27" action="ppaction://hlinksldjump"/>
          </p:cNvPr>
          <p:cNvSpPr/>
          <p:nvPr/>
        </p:nvSpPr>
        <p:spPr>
          <a:xfrm>
            <a:off x="5929312" y="213285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2013 (R)</a:t>
            </a:r>
            <a:endParaRPr lang="en-GB" b="1" dirty="0"/>
          </a:p>
        </p:txBody>
      </p:sp>
      <p:sp>
        <p:nvSpPr>
          <p:cNvPr id="34" name="Rectangle 33">
            <a:hlinkClick r:id="rId28" action="ppaction://hlinksldjump"/>
          </p:cNvPr>
          <p:cNvSpPr/>
          <p:nvPr/>
        </p:nvSpPr>
        <p:spPr>
          <a:xfrm>
            <a:off x="5929312" y="2708920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2013 (W)</a:t>
            </a:r>
            <a:endParaRPr lang="en-GB" b="1" dirty="0"/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5931598" y="3284984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2014</a:t>
            </a:r>
            <a:endParaRPr lang="en-GB" b="1" dirty="0"/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5931599" y="3861104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2014 (R)</a:t>
            </a:r>
            <a:endParaRPr lang="en-GB" b="1" dirty="0"/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5931599" y="4437168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2015</a:t>
            </a:r>
            <a:endParaRPr lang="en-GB" b="1" dirty="0"/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7155735" y="2132856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2016</a:t>
            </a:r>
            <a:endParaRPr lang="en-GB" b="1" dirty="0"/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7155735" y="2708920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2017</a:t>
            </a:r>
            <a:endParaRPr lang="en-GB" b="1" dirty="0"/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7155735" y="3284984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7155735" y="3861048"/>
            <a:ext cx="1143575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23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>
            <a:spLocks/>
          </p:cNvSpPr>
          <p:nvPr/>
        </p:nvSpPr>
        <p:spPr>
          <a:xfrm>
            <a:off x="683568" y="21328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2002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77794" y="478008"/>
            <a:ext cx="4823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Comic Sans MS" pitchFamily="66" charset="0"/>
              </a:rPr>
              <a:t>Old Spec </a:t>
            </a:r>
            <a:r>
              <a:rPr lang="en-GB" sz="4400" dirty="0" smtClean="0">
                <a:latin typeface="Comic Sans MS" pitchFamily="66" charset="0"/>
              </a:rPr>
              <a:t>Vectors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60254" y="44624"/>
            <a:ext cx="1935994" cy="47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New Spec Q’s</a:t>
            </a:r>
          </a:p>
        </p:txBody>
      </p:sp>
      <p:sp>
        <p:nvSpPr>
          <p:cNvPr id="15" name="Rectangle 14">
            <a:hlinkClick r:id="rId6" action="ppaction://hlinksldjump"/>
          </p:cNvPr>
          <p:cNvSpPr>
            <a:spLocks/>
          </p:cNvSpPr>
          <p:nvPr/>
        </p:nvSpPr>
        <p:spPr>
          <a:xfrm>
            <a:off x="683568" y="274498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7" name="Rectangle 6">
            <a:hlinkClick r:id="rId7" action="ppaction://hlinksldjump"/>
          </p:cNvPr>
          <p:cNvSpPr>
            <a:spLocks/>
          </p:cNvSpPr>
          <p:nvPr/>
        </p:nvSpPr>
        <p:spPr>
          <a:xfrm>
            <a:off x="683568" y="335699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2004</a:t>
            </a:r>
            <a:endParaRPr lang="en-GB" b="1" dirty="0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683568" y="1520848"/>
            <a:ext cx="4968552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P6/ Old FP3</a:t>
            </a:r>
            <a:endParaRPr lang="en-GB" b="1" dirty="0"/>
          </a:p>
        </p:txBody>
      </p:sp>
      <p:sp>
        <p:nvSpPr>
          <p:cNvPr id="9" name="Rectangle 8">
            <a:hlinkClick r:id="rId8" action="ppaction://hlinksldjump"/>
          </p:cNvPr>
          <p:cNvSpPr>
            <a:spLocks/>
          </p:cNvSpPr>
          <p:nvPr/>
        </p:nvSpPr>
        <p:spPr>
          <a:xfrm>
            <a:off x="1943840" y="21328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2005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0" name="Rectangle 9">
            <a:hlinkClick r:id="rId9" action="ppaction://hlinksldjump"/>
          </p:cNvPr>
          <p:cNvSpPr>
            <a:spLocks/>
          </p:cNvSpPr>
          <p:nvPr/>
        </p:nvSpPr>
        <p:spPr>
          <a:xfrm>
            <a:off x="1943840" y="274498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2005 (ii)</a:t>
            </a:r>
            <a:endParaRPr lang="en-GB" b="1" dirty="0"/>
          </a:p>
        </p:txBody>
      </p:sp>
      <p:sp>
        <p:nvSpPr>
          <p:cNvPr id="12" name="Rectangle 11">
            <a:hlinkClick r:id="rId10" action="ppaction://hlinksldjump"/>
          </p:cNvPr>
          <p:cNvSpPr>
            <a:spLocks/>
          </p:cNvSpPr>
          <p:nvPr/>
        </p:nvSpPr>
        <p:spPr>
          <a:xfrm>
            <a:off x="1943840" y="335699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6" name="Rectangle 15">
            <a:hlinkClick r:id="rId11" action="ppaction://hlinksldjump"/>
          </p:cNvPr>
          <p:cNvSpPr>
            <a:spLocks/>
          </p:cNvSpPr>
          <p:nvPr/>
        </p:nvSpPr>
        <p:spPr>
          <a:xfrm>
            <a:off x="3203848" y="21328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7" name="Rectangle 16">
            <a:hlinkClick r:id="rId12" action="ppaction://hlinksldjump"/>
          </p:cNvPr>
          <p:cNvSpPr>
            <a:spLocks/>
          </p:cNvSpPr>
          <p:nvPr/>
        </p:nvSpPr>
        <p:spPr>
          <a:xfrm>
            <a:off x="3203848" y="274498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8" name="Rectangle 17">
            <a:hlinkClick r:id="rId13" action="ppaction://hlinksldjump"/>
          </p:cNvPr>
          <p:cNvSpPr>
            <a:spLocks/>
          </p:cNvSpPr>
          <p:nvPr/>
        </p:nvSpPr>
        <p:spPr>
          <a:xfrm>
            <a:off x="3203848" y="335699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21" name="Rectangle 20">
            <a:hlinkClick r:id="rId14" action="ppaction://hlinksldjump"/>
          </p:cNvPr>
          <p:cNvSpPr>
            <a:spLocks/>
          </p:cNvSpPr>
          <p:nvPr/>
        </p:nvSpPr>
        <p:spPr>
          <a:xfrm>
            <a:off x="4464120" y="21328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2" name="Rectangle 21">
            <a:hlinkClick r:id="rId15" action="ppaction://hlinksldjump"/>
          </p:cNvPr>
          <p:cNvSpPr>
            <a:spLocks/>
          </p:cNvSpPr>
          <p:nvPr/>
        </p:nvSpPr>
        <p:spPr>
          <a:xfrm>
            <a:off x="4464120" y="274486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5940152" y="1520848"/>
            <a:ext cx="2448272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FP3</a:t>
            </a:r>
            <a:endParaRPr lang="en-GB" b="1" dirty="0"/>
          </a:p>
        </p:txBody>
      </p:sp>
      <p:sp>
        <p:nvSpPr>
          <p:cNvPr id="24" name="Rectangle 23">
            <a:hlinkClick r:id="rId16" action="ppaction://hlinksldjump"/>
          </p:cNvPr>
          <p:cNvSpPr>
            <a:spLocks/>
          </p:cNvSpPr>
          <p:nvPr/>
        </p:nvSpPr>
        <p:spPr>
          <a:xfrm>
            <a:off x="5940152" y="21328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5" name="Rectangle 24">
            <a:hlinkClick r:id="rId17" action="ppaction://hlinksldjump"/>
          </p:cNvPr>
          <p:cNvSpPr>
            <a:spLocks/>
          </p:cNvSpPr>
          <p:nvPr/>
        </p:nvSpPr>
        <p:spPr>
          <a:xfrm>
            <a:off x="5940152" y="274486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6" name="Rectangle 25">
            <a:hlinkClick r:id="rId18" action="ppaction://hlinksldjump"/>
          </p:cNvPr>
          <p:cNvSpPr>
            <a:spLocks/>
          </p:cNvSpPr>
          <p:nvPr/>
        </p:nvSpPr>
        <p:spPr>
          <a:xfrm>
            <a:off x="5940152" y="335699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27" name="Rectangle 26">
            <a:hlinkClick r:id="rId19" action="ppaction://hlinksldjump"/>
          </p:cNvPr>
          <p:cNvSpPr>
            <a:spLocks/>
          </p:cNvSpPr>
          <p:nvPr/>
        </p:nvSpPr>
        <p:spPr>
          <a:xfrm>
            <a:off x="7200424" y="21328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(W)</a:t>
            </a:r>
            <a:endParaRPr lang="en-GB" b="1" dirty="0"/>
          </a:p>
        </p:txBody>
      </p:sp>
      <p:sp>
        <p:nvSpPr>
          <p:cNvPr id="28" name="Rectangle 27">
            <a:hlinkClick r:id="rId20" action="ppaction://hlinksldjump"/>
          </p:cNvPr>
          <p:cNvSpPr>
            <a:spLocks/>
          </p:cNvSpPr>
          <p:nvPr/>
        </p:nvSpPr>
        <p:spPr>
          <a:xfrm>
            <a:off x="7200424" y="274498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29" name="Rectangle 28">
            <a:hlinkClick r:id="rId21" action="ppaction://hlinksldjump"/>
          </p:cNvPr>
          <p:cNvSpPr>
            <a:spLocks/>
          </p:cNvSpPr>
          <p:nvPr/>
        </p:nvSpPr>
        <p:spPr>
          <a:xfrm>
            <a:off x="7200424" y="335699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915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095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36712"/>
            <a:ext cx="8640960" cy="4095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64636"/>
            <a:ext cx="8640958" cy="12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052736"/>
            <a:ext cx="5328592" cy="23304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3" y="1052736"/>
            <a:ext cx="5328593" cy="233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7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484784"/>
            <a:ext cx="8640960" cy="13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982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980728"/>
            <a:ext cx="8640958" cy="398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043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844824"/>
            <a:ext cx="8496942" cy="14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44161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620688"/>
            <a:ext cx="864095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2996952"/>
            <a:ext cx="8640958" cy="2039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48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060848"/>
            <a:ext cx="8640960" cy="8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412776"/>
            <a:ext cx="8496946" cy="2438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412776"/>
            <a:ext cx="8496944" cy="243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2003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2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4903764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67544" y="548680"/>
            <a:ext cx="8208912" cy="4903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Graphing Alternative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57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556792"/>
            <a:ext cx="8640960" cy="21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48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48680"/>
            <a:ext cx="8640960" cy="484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3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37745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08720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7" y="2348880"/>
            <a:ext cx="849694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7" y="4004048"/>
            <a:ext cx="8496946" cy="679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6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6" grpId="0" animBg="1"/>
    </p:bld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988840"/>
            <a:ext cx="8640958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41289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08720"/>
            <a:ext cx="8496944" cy="4128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0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988840"/>
            <a:ext cx="8784976" cy="13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5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08720"/>
            <a:ext cx="8496940" cy="3757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08720"/>
            <a:ext cx="849694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7" y="3140968"/>
            <a:ext cx="8496943" cy="1524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6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24" y="1628800"/>
            <a:ext cx="840995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548680"/>
            <a:ext cx="8496946" cy="489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48680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7" y="2348880"/>
            <a:ext cx="8496943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7" y="4653136"/>
            <a:ext cx="8496943" cy="788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90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700808"/>
            <a:ext cx="8640960" cy="14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340768"/>
            <a:ext cx="8496946" cy="1934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340768"/>
            <a:ext cx="8496943" cy="1944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2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052736"/>
            <a:ext cx="8496944" cy="30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72816"/>
            <a:ext cx="8640958" cy="22047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772816"/>
            <a:ext cx="8640960" cy="2204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0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376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484420"/>
            <a:ext cx="8496943" cy="237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50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165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24744"/>
            <a:ext cx="8496943" cy="316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94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3299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339812"/>
            <a:ext cx="8496943" cy="33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890416"/>
            <a:ext cx="7344816" cy="3850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137" y="92029"/>
            <a:ext cx="3789983" cy="280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86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50458"/>
            <a:ext cx="8496943" cy="3482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933056"/>
            <a:ext cx="8496943" cy="1829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430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478473"/>
            <a:ext cx="6748464" cy="5901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7769" y="5229200"/>
            <a:ext cx="6748464" cy="1150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197767" y="478472"/>
            <a:ext cx="6748465" cy="4750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7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844824"/>
            <a:ext cx="8640958" cy="13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68760"/>
            <a:ext cx="8496942" cy="3565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8496943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429000"/>
            <a:ext cx="8496943" cy="1405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78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96752"/>
            <a:ext cx="8640960" cy="29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429000"/>
            <a:ext cx="8496942" cy="1592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620688"/>
            <a:ext cx="8496942" cy="2762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3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429000"/>
            <a:ext cx="8496943" cy="1592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132856"/>
            <a:ext cx="8496943" cy="1250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363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476672"/>
            <a:ext cx="8496942" cy="523005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07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980728"/>
            <a:ext cx="8352928" cy="33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87292"/>
            <a:ext cx="8496944" cy="1641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787292"/>
            <a:ext cx="8496943" cy="1641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31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371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3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4437112"/>
            <a:ext cx="8496943" cy="770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900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988840"/>
            <a:ext cx="8496944" cy="11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0989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3" cy="2433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198500"/>
            <a:ext cx="8496943" cy="166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457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6670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04664"/>
            <a:ext cx="8496943" cy="5667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92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052736"/>
            <a:ext cx="8640960" cy="29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5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630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54514"/>
            <a:ext cx="8496943" cy="184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2797270"/>
            <a:ext cx="8496943" cy="2066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392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692696"/>
            <a:ext cx="7296150" cy="4733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3925" y="692696"/>
            <a:ext cx="7296150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23925" y="3501008"/>
            <a:ext cx="7296150" cy="1925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3052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59983"/>
            <a:ext cx="7128792" cy="6694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7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4623"/>
            <a:ext cx="7118647" cy="626441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03648" y="44623"/>
            <a:ext cx="7118647" cy="6288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67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745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43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2344808"/>
            <a:ext cx="8496943" cy="436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780928"/>
            <a:ext cx="8496943" cy="903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8" y="3684756"/>
            <a:ext cx="8496943" cy="969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97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</p:bld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988840"/>
            <a:ext cx="8640960" cy="20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068960"/>
            <a:ext cx="8496942" cy="2685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2539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04664"/>
            <a:ext cx="8496943" cy="2539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528" y="3068960"/>
            <a:ext cx="8496943" cy="2685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3667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216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69332"/>
            <a:ext cx="8496943" cy="5286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1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052736"/>
            <a:ext cx="8496942" cy="26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38245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3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323528" y="3501008"/>
            <a:ext cx="8496943" cy="1160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811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844824"/>
            <a:ext cx="8640960" cy="12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1766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628800"/>
            <a:ext cx="8496943" cy="1766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9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484784"/>
            <a:ext cx="8496942" cy="11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6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41894"/>
            <a:ext cx="8496944" cy="2275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441894"/>
            <a:ext cx="8496943" cy="2275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77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6822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1" y="1052736"/>
            <a:ext cx="8640957" cy="3682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1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548680"/>
            <a:ext cx="6192688" cy="55981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5657" y="548680"/>
            <a:ext cx="6192688" cy="5598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9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48" y="908720"/>
            <a:ext cx="8404304" cy="37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569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3" cy="4569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79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7808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3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4581128"/>
            <a:ext cx="8496943" cy="89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220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901" y="4941168"/>
            <a:ext cx="5600500" cy="18584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71901" y="4941167"/>
            <a:ext cx="5600500" cy="1858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9658"/>
          <a:stretch/>
        </p:blipFill>
        <p:spPr>
          <a:xfrm>
            <a:off x="323528" y="692696"/>
            <a:ext cx="8496944" cy="42057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5"/>
            <a:ext cx="8496943" cy="4205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7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3079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404664"/>
            <a:ext cx="8640958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3573016"/>
            <a:ext cx="8640958" cy="2139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77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772816"/>
            <a:ext cx="8496944" cy="15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299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3" cy="5299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9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51" y="188640"/>
            <a:ext cx="6229098" cy="4267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450" y="4471454"/>
            <a:ext cx="6229100" cy="13338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7450" y="188640"/>
            <a:ext cx="6229099" cy="56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1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7110"/>
            <a:ext cx="6645944" cy="6516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9" y="297111"/>
            <a:ext cx="6645944" cy="6516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49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34" y="1052736"/>
            <a:ext cx="8599532" cy="34491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2235" y="1042414"/>
            <a:ext cx="8599532" cy="3459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69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340768"/>
            <a:ext cx="8640958" cy="29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60611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332656"/>
            <a:ext cx="8064896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39551" y="3356992"/>
            <a:ext cx="8064897" cy="3036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79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844824"/>
            <a:ext cx="8640958" cy="11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131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48680"/>
            <a:ext cx="8640960" cy="5111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30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1556792"/>
            <a:ext cx="7200798" cy="2772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1556792"/>
            <a:ext cx="7200799" cy="2772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29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916832"/>
            <a:ext cx="8640960" cy="13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486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86372"/>
            <a:ext cx="8640960" cy="452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9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0219"/>
            <a:ext cx="7488832" cy="5625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369333"/>
            <a:ext cx="7488832" cy="565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5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96752"/>
            <a:ext cx="8640958" cy="30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38364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82506"/>
            <a:ext cx="8640960" cy="3194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4077072"/>
            <a:ext cx="8640960" cy="668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139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208912" cy="43851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3" y="692696"/>
            <a:ext cx="8208913" cy="438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 by Simultaneous Equations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2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510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5445224"/>
            <a:ext cx="8640958" cy="397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332656"/>
            <a:ext cx="8640958" cy="5112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476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988840"/>
            <a:ext cx="8496944" cy="14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4624"/>
            <a:ext cx="7200800" cy="6158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5696" y="44624"/>
            <a:ext cx="7200800" cy="6144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5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60" y="764704"/>
            <a:ext cx="8658280" cy="44624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2860" y="764704"/>
            <a:ext cx="8658280" cy="4462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8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50903"/>
            <a:ext cx="6867094" cy="6356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8454" y="250903"/>
            <a:ext cx="6867094" cy="6356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00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895268"/>
            <a:ext cx="8496944" cy="131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8208912" cy="5953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188640"/>
            <a:ext cx="8208912" cy="6000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3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776864" cy="5439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476672"/>
            <a:ext cx="7776864" cy="5439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3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18992"/>
            <a:ext cx="6867094" cy="6620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8454" y="118993"/>
            <a:ext cx="6867093" cy="662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7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060848"/>
            <a:ext cx="8496944" cy="11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692696"/>
            <a:ext cx="8208914" cy="42647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3" y="692696"/>
            <a:ext cx="8208913" cy="4264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 by Simultaneous Equations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7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08988"/>
            <a:ext cx="5184576" cy="66400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3768" y="108988"/>
            <a:ext cx="5184576" cy="6640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2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604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80728"/>
            <a:ext cx="8496942" cy="360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0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772816"/>
            <a:ext cx="8496942" cy="14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323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24744"/>
            <a:ext cx="8496944" cy="3323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4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56786"/>
            <a:ext cx="8496944" cy="44724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708920"/>
            <a:ext cx="8496943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4509120"/>
            <a:ext cx="8496943" cy="719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730572"/>
            <a:ext cx="8496943" cy="1977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365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5990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3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2348880"/>
            <a:ext cx="8496943" cy="2230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10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75117" y="429024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Inequalities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051720" y="2204864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SAM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051720" y="2853000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Old Spec Q’s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051720" y="3501072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840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700808"/>
            <a:ext cx="8352926" cy="12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12" y="44624"/>
            <a:ext cx="7568627" cy="626469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3811" y="3645024"/>
            <a:ext cx="7568627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63812" y="44624"/>
            <a:ext cx="7568628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699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412776"/>
            <a:ext cx="8496942" cy="140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208912" cy="433373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3" y="692696"/>
            <a:ext cx="8208913" cy="4333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3 by Simultaneous Equations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2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302306"/>
            <a:ext cx="8720656" cy="5935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1671" y="302306"/>
            <a:ext cx="8720658" cy="5912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30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504527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67544" y="548680"/>
            <a:ext cx="8208911" cy="506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(SF)</a:t>
            </a:r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65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44" y="105510"/>
            <a:ext cx="4805106" cy="3577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683224"/>
            <a:ext cx="4896544" cy="3130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6743" y="105510"/>
            <a:ext cx="4945537" cy="6707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36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1340768"/>
            <a:ext cx="8720658" cy="29411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1671" y="1340768"/>
            <a:ext cx="8720658" cy="2941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Method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72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7" y="50360"/>
            <a:ext cx="5616626" cy="5034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688" y="5085184"/>
            <a:ext cx="5616624" cy="171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692696"/>
            <a:ext cx="8720658" cy="45420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648072"/>
            <a:ext cx="8720658" cy="1412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11671" y="2060848"/>
            <a:ext cx="872065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11671" y="3356992"/>
            <a:ext cx="8720658" cy="1877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762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</p:bld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8640"/>
            <a:ext cx="7632848" cy="59644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5577" y="188640"/>
            <a:ext cx="7632848" cy="1933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55575" y="2122604"/>
            <a:ext cx="7632849" cy="4024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2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47706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432048"/>
            <a:ext cx="8640958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1" y="1196752"/>
            <a:ext cx="864095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(SF)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1" y="1916832"/>
            <a:ext cx="8640958" cy="333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471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6632"/>
            <a:ext cx="7632848" cy="5694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576" y="764704"/>
            <a:ext cx="7632847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55576" y="116632"/>
            <a:ext cx="763284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755576" y="2780928"/>
            <a:ext cx="7632847" cy="3030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353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6" grpId="0" animBg="1"/>
    </p:bld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486"/>
            <a:ext cx="8784976" cy="33126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1196486"/>
            <a:ext cx="8784975" cy="1728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2924944"/>
            <a:ext cx="878497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120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32656"/>
            <a:ext cx="7200800" cy="586981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42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4624"/>
            <a:ext cx="7056784" cy="61615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79712" y="44624"/>
            <a:ext cx="7056784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Alternatives 1 &amp; 2 by Parameters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6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51520" y="355303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Old Spec </a:t>
            </a:r>
            <a:r>
              <a:rPr lang="en-GB" sz="4400" dirty="0" smtClean="0">
                <a:latin typeface="Comic Sans MS" panose="030F0702030302020204" pitchFamily="66" charset="0"/>
              </a:rPr>
              <a:t>Taylor Series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" action="ppaction://hlinksldjump"/>
          </p:cNvPr>
          <p:cNvSpPr/>
          <p:nvPr/>
        </p:nvSpPr>
        <p:spPr>
          <a:xfrm>
            <a:off x="35495" y="46241"/>
            <a:ext cx="1939939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New Spec Q’s</a:t>
            </a: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1475656" y="191698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 </a:t>
            </a:r>
            <a:endParaRPr lang="en-GB" b="1" dirty="0"/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475656" y="306901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2004</a:t>
            </a:r>
            <a:endParaRPr lang="en-GB" b="1" dirty="0"/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475656" y="3645080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pic>
        <p:nvPicPr>
          <p:cNvPr id="38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475656" y="1340768"/>
            <a:ext cx="2376264" cy="504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P6/ Old FP3</a:t>
            </a:r>
            <a:endParaRPr lang="en-GB" b="1" dirty="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475656" y="249295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 </a:t>
            </a:r>
            <a:endParaRPr lang="en-GB" b="1" dirty="0"/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1475656" y="422114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1475656" y="479720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2699792" y="191683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(ii)</a:t>
            </a:r>
            <a:endParaRPr lang="en-GB" b="1" dirty="0"/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2699792" y="249289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2699792" y="306901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8" name="Rectangle 17">
            <a:hlinkClick r:id="rId14" action="ppaction://hlinksldjump"/>
          </p:cNvPr>
          <p:cNvSpPr/>
          <p:nvPr/>
        </p:nvSpPr>
        <p:spPr>
          <a:xfrm>
            <a:off x="2699792" y="3645080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Rectangle 18">
            <a:hlinkClick r:id="rId15" action="ppaction://hlinksldjump"/>
          </p:cNvPr>
          <p:cNvSpPr/>
          <p:nvPr/>
        </p:nvSpPr>
        <p:spPr>
          <a:xfrm>
            <a:off x="2699792" y="422114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0" name="Rectangle 19"/>
          <p:cNvSpPr/>
          <p:nvPr/>
        </p:nvSpPr>
        <p:spPr>
          <a:xfrm>
            <a:off x="3923928" y="1340768"/>
            <a:ext cx="3600400" cy="504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FP2</a:t>
            </a:r>
            <a:endParaRPr lang="en-GB" b="1" dirty="0"/>
          </a:p>
        </p:txBody>
      </p:sp>
      <p:sp>
        <p:nvSpPr>
          <p:cNvPr id="21" name="Rectangle 20">
            <a:hlinkClick r:id="rId16" action="ppaction://hlinksldjump"/>
          </p:cNvPr>
          <p:cNvSpPr/>
          <p:nvPr/>
        </p:nvSpPr>
        <p:spPr>
          <a:xfrm>
            <a:off x="3923928" y="191683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3923928" y="249295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2010</a:t>
            </a:r>
            <a:endParaRPr lang="en-GB" b="1" dirty="0"/>
          </a:p>
        </p:txBody>
      </p:sp>
      <p:sp>
        <p:nvSpPr>
          <p:cNvPr id="23" name="Rectangle 22">
            <a:hlinkClick r:id="rId18" action="ppaction://hlinksldjump"/>
          </p:cNvPr>
          <p:cNvSpPr/>
          <p:nvPr/>
        </p:nvSpPr>
        <p:spPr>
          <a:xfrm>
            <a:off x="3923928" y="306901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2011</a:t>
            </a:r>
            <a:endParaRPr lang="en-GB" b="1" dirty="0"/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3923928" y="3645080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2012</a:t>
            </a:r>
            <a:endParaRPr lang="en-GB" b="1" dirty="0"/>
          </a:p>
        </p:txBody>
      </p:sp>
      <p:sp>
        <p:nvSpPr>
          <p:cNvPr id="25" name="Rectangle 24">
            <a:hlinkClick r:id="rId20" action="ppaction://hlinksldjump"/>
          </p:cNvPr>
          <p:cNvSpPr/>
          <p:nvPr/>
        </p:nvSpPr>
        <p:spPr>
          <a:xfrm>
            <a:off x="3923928" y="422114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2013</a:t>
            </a:r>
            <a:endParaRPr lang="en-GB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5148064" y="191683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2013 (R)</a:t>
            </a:r>
            <a:endParaRPr lang="en-GB" b="1" dirty="0"/>
          </a:p>
        </p:txBody>
      </p:sp>
      <p:sp>
        <p:nvSpPr>
          <p:cNvPr id="27" name="Rectangle 26">
            <a:hlinkClick r:id="rId22" action="ppaction://hlinksldjump"/>
          </p:cNvPr>
          <p:cNvSpPr/>
          <p:nvPr/>
        </p:nvSpPr>
        <p:spPr>
          <a:xfrm>
            <a:off x="5148064" y="249289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2013 (</a:t>
            </a:r>
            <a:r>
              <a:rPr lang="en-GB" b="1" dirty="0"/>
              <a:t>W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8" name="Rectangle 27">
            <a:hlinkClick r:id="rId23" action="ppaction://hlinksldjump"/>
          </p:cNvPr>
          <p:cNvSpPr/>
          <p:nvPr/>
        </p:nvSpPr>
        <p:spPr>
          <a:xfrm>
            <a:off x="5148064" y="3068960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2014</a:t>
            </a:r>
            <a:endParaRPr lang="en-GB" b="1" dirty="0"/>
          </a:p>
        </p:txBody>
      </p:sp>
      <p:sp>
        <p:nvSpPr>
          <p:cNvPr id="29" name="Rectangle 28">
            <a:hlinkClick r:id="rId24" action="ppaction://hlinksldjump"/>
          </p:cNvPr>
          <p:cNvSpPr/>
          <p:nvPr/>
        </p:nvSpPr>
        <p:spPr>
          <a:xfrm>
            <a:off x="5148064" y="364502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2014 (R)</a:t>
            </a:r>
            <a:endParaRPr lang="en-GB" b="1" dirty="0"/>
          </a:p>
        </p:txBody>
      </p:sp>
      <p:sp>
        <p:nvSpPr>
          <p:cNvPr id="30" name="Rectangle 29">
            <a:hlinkClick r:id="rId25" action="ppaction://hlinksldjump"/>
          </p:cNvPr>
          <p:cNvSpPr/>
          <p:nvPr/>
        </p:nvSpPr>
        <p:spPr>
          <a:xfrm>
            <a:off x="5148064" y="422114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2015</a:t>
            </a:r>
            <a:endParaRPr lang="en-GB" b="1" dirty="0"/>
          </a:p>
        </p:txBody>
      </p:sp>
      <p:sp>
        <p:nvSpPr>
          <p:cNvPr id="31" name="Rectangle 30">
            <a:hlinkClick r:id="rId26" action="ppaction://hlinksldjump"/>
          </p:cNvPr>
          <p:cNvSpPr/>
          <p:nvPr/>
        </p:nvSpPr>
        <p:spPr>
          <a:xfrm>
            <a:off x="6372200" y="191683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2016</a:t>
            </a:r>
            <a:endParaRPr lang="en-GB" b="1" dirty="0"/>
          </a:p>
        </p:txBody>
      </p:sp>
      <p:sp>
        <p:nvSpPr>
          <p:cNvPr id="32" name="Rectangle 31">
            <a:hlinkClick r:id="rId27" action="ppaction://hlinksldjump"/>
          </p:cNvPr>
          <p:cNvSpPr/>
          <p:nvPr/>
        </p:nvSpPr>
        <p:spPr>
          <a:xfrm>
            <a:off x="6372200" y="249289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2017</a:t>
            </a:r>
            <a:endParaRPr lang="en-GB" b="1" dirty="0"/>
          </a:p>
        </p:txBody>
      </p:sp>
      <p:sp>
        <p:nvSpPr>
          <p:cNvPr id="33" name="Rectangle 32">
            <a:hlinkClick r:id="rId28" action="ppaction://hlinksldjump"/>
          </p:cNvPr>
          <p:cNvSpPr/>
          <p:nvPr/>
        </p:nvSpPr>
        <p:spPr>
          <a:xfrm>
            <a:off x="6372200" y="3068960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34" name="Rectangle 33">
            <a:hlinkClick r:id="rId29" action="ppaction://hlinksldjump"/>
          </p:cNvPr>
          <p:cNvSpPr/>
          <p:nvPr/>
        </p:nvSpPr>
        <p:spPr>
          <a:xfrm>
            <a:off x="6372200" y="364502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144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124744"/>
            <a:ext cx="8496942" cy="438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945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836712"/>
            <a:ext cx="86409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1484784"/>
            <a:ext cx="8640960" cy="223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3717030"/>
            <a:ext cx="8640960" cy="1065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613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20688"/>
            <a:ext cx="8352928" cy="4553190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4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37344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692696"/>
            <a:ext cx="8784976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3573016"/>
            <a:ext cx="8784976" cy="1516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949280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2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784976" cy="387169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836712"/>
            <a:ext cx="8784976" cy="3871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7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037744"/>
            <a:ext cx="8496944" cy="40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367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2004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19" y="4041740"/>
            <a:ext cx="8640961" cy="1747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19" y="1988840"/>
            <a:ext cx="8640961" cy="205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19" y="404664"/>
            <a:ext cx="864096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441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116632"/>
            <a:ext cx="7120370" cy="59584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3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30437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124744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512" y="1988840"/>
            <a:ext cx="8784976" cy="2440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5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416262"/>
            <a:ext cx="6867094" cy="28687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38454" y="416262"/>
            <a:ext cx="6867094" cy="2868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3 by Parameters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416" y="3284984"/>
            <a:ext cx="6903168" cy="27494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20416" y="3284984"/>
            <a:ext cx="6903168" cy="2749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by 2 Points on a Line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100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768"/>
            <a:ext cx="8784974" cy="277458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2636912"/>
            <a:ext cx="87849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284984"/>
            <a:ext cx="8784976" cy="830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090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524788"/>
            <a:ext cx="8640958" cy="49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352543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980728"/>
            <a:ext cx="8784976" cy="1686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512" y="2667206"/>
            <a:ext cx="8784976" cy="1838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8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18861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908720"/>
            <a:ext cx="8784976" cy="418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3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628800"/>
            <a:ext cx="8496944" cy="24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614000"/>
            <a:ext cx="7992887" cy="1839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4166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404664"/>
            <a:ext cx="8784976" cy="4166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611560" y="4614000"/>
            <a:ext cx="7992887" cy="183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9322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89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372673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908720"/>
            <a:ext cx="8784976" cy="3726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15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392863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908720"/>
            <a:ext cx="8784976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2" y="3212976"/>
            <a:ext cx="8784976" cy="162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268760"/>
            <a:ext cx="8784974" cy="29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514532" y="493463"/>
            <a:ext cx="2258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Vectors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6" name="Rectangle 25">
            <a:hlinkClick r:id="rId4" action="ppaction://hlinksldjump"/>
          </p:cNvPr>
          <p:cNvSpPr>
            <a:spLocks/>
          </p:cNvSpPr>
          <p:nvPr/>
        </p:nvSpPr>
        <p:spPr>
          <a:xfrm>
            <a:off x="5976288" y="21328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SAM</a:t>
            </a:r>
          </a:p>
        </p:txBody>
      </p:sp>
      <p:sp>
        <p:nvSpPr>
          <p:cNvPr id="9" name="Rectangle 8">
            <a:hlinkClick r:id="rId5" action="ppaction://hlinksldjump"/>
          </p:cNvPr>
          <p:cNvSpPr>
            <a:spLocks/>
          </p:cNvSpPr>
          <p:nvPr/>
        </p:nvSpPr>
        <p:spPr>
          <a:xfrm>
            <a:off x="1943840" y="2744984"/>
            <a:ext cx="1188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2018</a:t>
            </a:r>
          </a:p>
        </p:txBody>
      </p:sp>
      <p:sp>
        <p:nvSpPr>
          <p:cNvPr id="13" name="Rectangle 12">
            <a:hlinkClick r:id="rId6" action="ppaction://hlinksldjump"/>
          </p:cNvPr>
          <p:cNvSpPr>
            <a:spLocks/>
          </p:cNvSpPr>
          <p:nvPr/>
        </p:nvSpPr>
        <p:spPr>
          <a:xfrm>
            <a:off x="1943840" y="2132976"/>
            <a:ext cx="1188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SAM</a:t>
            </a: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60254" y="44624"/>
            <a:ext cx="1935994" cy="47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Old Spec Q’s</a:t>
            </a:r>
          </a:p>
        </p:txBody>
      </p:sp>
      <p:sp>
        <p:nvSpPr>
          <p:cNvPr id="18" name="Rectangle 17">
            <a:hlinkClick r:id="rId8" action="ppaction://hlinksldjump"/>
          </p:cNvPr>
          <p:cNvSpPr>
            <a:spLocks/>
          </p:cNvSpPr>
          <p:nvPr/>
        </p:nvSpPr>
        <p:spPr>
          <a:xfrm>
            <a:off x="1943840" y="3356992"/>
            <a:ext cx="1188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2019</a:t>
            </a:r>
          </a:p>
        </p:txBody>
      </p:sp>
      <p:sp>
        <p:nvSpPr>
          <p:cNvPr id="21" name="Rectangle 20">
            <a:hlinkClick r:id="rId9" action="ppaction://hlinksldjump"/>
          </p:cNvPr>
          <p:cNvSpPr>
            <a:spLocks/>
          </p:cNvSpPr>
          <p:nvPr/>
        </p:nvSpPr>
        <p:spPr>
          <a:xfrm>
            <a:off x="5976288" y="274498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34367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908720"/>
            <a:ext cx="8784976" cy="130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2" y="2215130"/>
            <a:ext cx="8784976" cy="213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902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20688"/>
            <a:ext cx="8640958" cy="46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49731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620688"/>
            <a:ext cx="878497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2" y="1772816"/>
            <a:ext cx="878497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3645024"/>
            <a:ext cx="8784976" cy="67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512" y="4319040"/>
            <a:ext cx="8784976" cy="47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4797152"/>
            <a:ext cx="8784976" cy="796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908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908720"/>
            <a:ext cx="8496942" cy="404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33974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124744"/>
            <a:ext cx="87849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420888"/>
            <a:ext cx="8784976" cy="2043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5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00808"/>
            <a:ext cx="8640958" cy="22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2951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124744"/>
            <a:ext cx="878497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492896"/>
            <a:ext cx="87849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4149080"/>
            <a:ext cx="8784976" cy="270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96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96752"/>
            <a:ext cx="8640958" cy="309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60999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692696"/>
            <a:ext cx="8784976" cy="460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642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60" y="332656"/>
            <a:ext cx="8471035" cy="56886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5459" y="332656"/>
            <a:ext cx="8471035" cy="568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9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407034"/>
            <a:ext cx="7632848" cy="37582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1" y="30213"/>
            <a:ext cx="3539788" cy="2327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1" y="1193845"/>
            <a:ext cx="694324" cy="2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08720"/>
            <a:ext cx="8640958" cy="29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4976" cy="194731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628800"/>
            <a:ext cx="8784976" cy="1947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7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43307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2011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7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53498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692696"/>
            <a:ext cx="87849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2" y="2636912"/>
            <a:ext cx="8784976" cy="259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7052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80728"/>
            <a:ext cx="8640960" cy="35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496944" cy="60726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2194645"/>
            <a:ext cx="8496944" cy="4210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332656"/>
            <a:ext cx="8496944" cy="1861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67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4" y="1556792"/>
            <a:ext cx="6867092" cy="3162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2345888"/>
            <a:ext cx="6889930" cy="2373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15616" y="1556792"/>
            <a:ext cx="6889930" cy="78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4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844824"/>
            <a:ext cx="8496942" cy="20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51638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332656"/>
            <a:ext cx="8928992" cy="523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0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535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2" y="332656"/>
            <a:ext cx="8064896" cy="5535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92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4624"/>
            <a:ext cx="8280920" cy="61478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5576" y="2790918"/>
            <a:ext cx="8280920" cy="34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44623"/>
            <a:ext cx="8280920" cy="274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8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89920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476672"/>
            <a:ext cx="8496944" cy="4899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8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908720"/>
            <a:ext cx="8208910" cy="400607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67545" y="908720"/>
            <a:ext cx="8208910" cy="400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0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764704"/>
            <a:ext cx="8640960" cy="40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09990"/>
            <a:ext cx="8640960" cy="507925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509990"/>
            <a:ext cx="8640960" cy="2847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3356992"/>
            <a:ext cx="8640960" cy="225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40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44511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620688"/>
            <a:ext cx="8640960" cy="4445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2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836712"/>
            <a:ext cx="7776862" cy="436706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3569" y="835494"/>
            <a:ext cx="7756116" cy="4368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4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01489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836712"/>
            <a:ext cx="8496943" cy="4014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71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1140"/>
            <a:ext cx="8496944" cy="25158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1201140"/>
            <a:ext cx="8496944" cy="2515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54320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1124744"/>
            <a:ext cx="8496943" cy="3543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0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69104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980728"/>
            <a:ext cx="8496944" cy="3691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1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38014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620688"/>
            <a:ext cx="8496944" cy="3801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014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9399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5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9764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1412775"/>
            <a:ext cx="8640960" cy="663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2708920"/>
            <a:ext cx="8640960" cy="1680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2076231"/>
            <a:ext cx="8640960" cy="632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072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2060848"/>
            <a:ext cx="8784974" cy="15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5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4015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21988"/>
            <a:ext cx="8640960" cy="538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93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23"/>
            <a:ext cx="7848870" cy="61927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600" y="620623"/>
            <a:ext cx="7848870" cy="6192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and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2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80728"/>
            <a:ext cx="8640960" cy="34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83902"/>
            <a:ext cx="7776864" cy="55373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8" y="483902"/>
            <a:ext cx="7776864" cy="5537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8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980728"/>
            <a:ext cx="8208910" cy="3640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545" y="980727"/>
            <a:ext cx="8208910" cy="3640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4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51" y="662723"/>
            <a:ext cx="6229098" cy="5532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57450" y="662723"/>
            <a:ext cx="6229099" cy="3126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2014 (R)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457450" y="3789040"/>
            <a:ext cx="6229099" cy="240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287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20688"/>
            <a:ext cx="8640960" cy="476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6018"/>
            <a:ext cx="7344816" cy="60212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9592" y="4437118"/>
            <a:ext cx="7344816" cy="1800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99592" y="216018"/>
            <a:ext cx="7344816" cy="422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076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764704"/>
            <a:ext cx="8352926" cy="44334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7" y="764703"/>
            <a:ext cx="8352926" cy="3168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5537" y="3933056"/>
            <a:ext cx="8352926" cy="1265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769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48090"/>
            <a:ext cx="8208910" cy="54571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545" y="3933056"/>
            <a:ext cx="820891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67545" y="348090"/>
            <a:ext cx="8208910" cy="3584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53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2175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764704"/>
            <a:ext cx="849694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9" y="1628800"/>
            <a:ext cx="8496941" cy="3353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143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412776"/>
            <a:ext cx="8496944" cy="26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17409"/>
            <a:ext cx="7776864" cy="62231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7" y="317409"/>
            <a:ext cx="7756117" cy="6223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926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17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26902"/>
            <a:ext cx="6192688" cy="36262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5655" y="1026902"/>
            <a:ext cx="6192689" cy="362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Derivatives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64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55106"/>
            <a:ext cx="7632846" cy="6088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7" y="355106"/>
            <a:ext cx="7627913" cy="6098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123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9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45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4" y="44624"/>
            <a:ext cx="7776866" cy="6151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5614" y="44625"/>
            <a:ext cx="7776866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38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00526"/>
            <a:ext cx="8496942" cy="27325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1200526"/>
            <a:ext cx="8496942" cy="273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6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4716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620688"/>
            <a:ext cx="8496944" cy="2566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3187430"/>
            <a:ext cx="8496944" cy="1904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152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253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422337"/>
            <a:ext cx="8496942" cy="5307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3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1654"/>
            <a:ext cx="8496944" cy="29554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1481654"/>
            <a:ext cx="8496943" cy="2955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6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124744"/>
            <a:ext cx="8784974" cy="32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68192"/>
            <a:ext cx="8208912" cy="54370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544" y="368191"/>
            <a:ext cx="8208912" cy="5436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7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13" y="332656"/>
            <a:ext cx="8263058" cy="55262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7413" y="332656"/>
            <a:ext cx="8263058" cy="5526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1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7920880" cy="57328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5616" y="107273"/>
            <a:ext cx="7920879" cy="5742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3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4076"/>
            <a:ext cx="8496942" cy="4679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694076"/>
            <a:ext cx="8496943" cy="4679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7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872312"/>
            <a:ext cx="8496942" cy="40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3451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04664"/>
            <a:ext cx="8640960" cy="1259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20" y="3140968"/>
            <a:ext cx="8640960" cy="2608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1664132"/>
            <a:ext cx="8640960" cy="1476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736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3118"/>
            <a:ext cx="8496944" cy="52881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1484784"/>
            <a:ext cx="8496944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69943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</a:t>
            </a:r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3789040"/>
            <a:ext cx="849694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78027"/>
            <a:ext cx="8496944" cy="1106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41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22" y="434222"/>
            <a:ext cx="7905966" cy="59471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8522" y="5877272"/>
            <a:ext cx="790596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 notes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8522" y="2780928"/>
            <a:ext cx="7905966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Alternative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58522" y="434222"/>
            <a:ext cx="7905966" cy="2346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r>
              <a:rPr lang="en-GB" sz="2800" b="1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6709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</p:bld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79513" y="49931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Taylor Series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995936" y="242088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Old Spec Q’s</a:t>
            </a: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995936" y="3068960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979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92696"/>
            <a:ext cx="8640958" cy="36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476672"/>
            <a:ext cx="8720658" cy="485844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1671" y="476672"/>
            <a:ext cx="872065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1671" y="2204864"/>
            <a:ext cx="8720658" cy="3130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738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67951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3529" y="980728"/>
            <a:ext cx="849694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notes</a:t>
            </a:r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924944"/>
            <a:ext cx="8496942" cy="1735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notes</a:t>
            </a:r>
          </a:p>
        </p:txBody>
      </p:sp>
    </p:spTree>
    <p:extLst>
      <p:ext uri="{BB962C8B-B14F-4D97-AF65-F5344CB8AC3E}">
        <p14:creationId xmlns:p14="http://schemas.microsoft.com/office/powerpoint/2010/main" val="13160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351810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77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3320"/>
            <a:ext cx="8640958" cy="331580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521" y="1193320"/>
            <a:ext cx="8640958" cy="331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6021288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8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81924"/>
            <a:ext cx="8352928" cy="549534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5536" y="381924"/>
            <a:ext cx="8352928" cy="5507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3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9515"/>
          <a:stretch/>
        </p:blipFill>
        <p:spPr>
          <a:xfrm>
            <a:off x="1522811" y="2574756"/>
            <a:ext cx="6098376" cy="3374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11" y="96396"/>
            <a:ext cx="6098378" cy="24685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2811" y="96396"/>
            <a:ext cx="6098376" cy="585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notes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8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1259"/>
          <a:stretch/>
        </p:blipFill>
        <p:spPr>
          <a:xfrm>
            <a:off x="539552" y="476672"/>
            <a:ext cx="8064896" cy="181967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552" y="476672"/>
            <a:ext cx="8064895" cy="1819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Alternative</a:t>
            </a:r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2420888"/>
            <a:ext cx="8064896" cy="28856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552" y="2420888"/>
            <a:ext cx="8064895" cy="2885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254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067944" y="2420952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SAM</a:t>
            </a: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79513" y="571327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Methods in Calculus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065" y="46241"/>
            <a:ext cx="2295703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No Old </a:t>
            </a:r>
            <a:r>
              <a:rPr lang="en-GB" sz="2000" b="1" dirty="0">
                <a:latin typeface="Comic Sans MS" panose="030F0702030302020204" pitchFamily="66" charset="0"/>
              </a:rPr>
              <a:t>Spec Q’s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4067944" y="3069024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86256" y="6237376"/>
            <a:ext cx="1152128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Leibnitz’ Rule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1331640" y="6237376"/>
            <a:ext cx="1296144" cy="57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L’Hospital’s</a:t>
            </a:r>
            <a:r>
              <a:rPr lang="en-GB" b="1" dirty="0" smtClean="0"/>
              <a:t>’ Rule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2699792" y="6237312"/>
            <a:ext cx="151216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Weierstrauss</a:t>
            </a:r>
            <a:r>
              <a:rPr lang="en-GB" b="1" dirty="0" smtClean="0"/>
              <a:t> Substitution</a:t>
            </a:r>
            <a:endParaRPr lang="en-GB" b="1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4067944" y="3717096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(ii)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65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24744"/>
            <a:ext cx="8640960" cy="23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052736"/>
            <a:ext cx="8640960" cy="20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434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620688"/>
            <a:ext cx="8496943" cy="4434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47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556792"/>
            <a:ext cx="7632846" cy="1682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7" y="1556793"/>
            <a:ext cx="7632846" cy="1682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notes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340768"/>
            <a:ext cx="8784974" cy="27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258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620688"/>
            <a:ext cx="8496943" cy="4258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05265"/>
            <a:ext cx="1443407" cy="959866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9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12074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764704"/>
            <a:ext cx="8496940" cy="412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836712"/>
            <a:ext cx="8640958" cy="377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44997"/>
            <a:ext cx="7488832" cy="6368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769" y="244997"/>
            <a:ext cx="7478688" cy="6368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05265"/>
            <a:ext cx="1443407" cy="959866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1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6672"/>
            <a:ext cx="7056784" cy="49148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609" y="476672"/>
            <a:ext cx="7056784" cy="4914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05265"/>
            <a:ext cx="1443407" cy="959866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76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5897"/>
            <a:ext cx="6748462" cy="6586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617" y="135897"/>
            <a:ext cx="6748462" cy="6586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9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37808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08720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4005064"/>
            <a:ext cx="8640960" cy="684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708920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284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4344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052736"/>
            <a:ext cx="8640960" cy="3434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4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2830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4283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89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3648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52737"/>
            <a:ext cx="8640960" cy="3364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09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4768"/>
            <a:ext cx="8496944" cy="5878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214768"/>
            <a:ext cx="8496944" cy="5878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08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2802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268761"/>
            <a:ext cx="8640960" cy="2802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2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4624"/>
            <a:ext cx="5904654" cy="1278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01" y="1314936"/>
            <a:ext cx="6172398" cy="54984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5656" y="44624"/>
            <a:ext cx="6182543" cy="676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657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639626"/>
            <a:ext cx="8784974" cy="35256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743" y="45268"/>
            <a:ext cx="4774920" cy="25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984" y="2315338"/>
            <a:ext cx="777428" cy="27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8064896" cy="39445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539552" y="980728"/>
            <a:ext cx="8064896" cy="394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3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196752"/>
            <a:ext cx="8064894" cy="33736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539552" y="1196752"/>
            <a:ext cx="8064896" cy="3373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48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52928" cy="43065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6" y="692696"/>
            <a:ext cx="8352928" cy="430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4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929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60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June </a:t>
            </a:r>
            <a:r>
              <a:rPr lang="en-GB" dirty="0" smtClean="0"/>
              <a:t>2002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140968"/>
            <a:ext cx="8640960" cy="2628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420888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234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6368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7" y="620688"/>
            <a:ext cx="8352926" cy="4636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5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9994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908720"/>
            <a:ext cx="8496944" cy="3999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9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0181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908720"/>
            <a:ext cx="8496944" cy="4018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19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54145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4365104"/>
            <a:ext cx="8352928" cy="138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 </a:t>
            </a:r>
            <a:r>
              <a:rPr lang="en-GB" sz="2800" b="1" dirty="0"/>
              <a:t>notes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772816"/>
            <a:ext cx="8352928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</a:t>
            </a:r>
            <a:r>
              <a:rPr lang="en-GB" sz="2800" b="1" dirty="0"/>
              <a:t>notes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5536" y="332656"/>
            <a:ext cx="835292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809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855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548680"/>
            <a:ext cx="8640960" cy="4885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5655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63794"/>
            <a:ext cx="8208912" cy="56574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59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57780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32656"/>
            <a:ext cx="8784974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3140968"/>
            <a:ext cx="8784974" cy="296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7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128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48072"/>
            <a:ext cx="8784974" cy="198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2636912"/>
            <a:ext cx="8784974" cy="2184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66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363"/>
            <a:ext cx="8424936" cy="56929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112363"/>
            <a:ext cx="8424936" cy="1156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560" y="1268760"/>
            <a:ext cx="842493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11560" y="2996952"/>
            <a:ext cx="8424936" cy="1558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11560" y="4554987"/>
            <a:ext cx="8424936" cy="1250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581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20688"/>
            <a:ext cx="8640958" cy="41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132856"/>
            <a:ext cx="8640960" cy="12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055" y="107790"/>
            <a:ext cx="5107890" cy="6642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8055" y="107790"/>
            <a:ext cx="5105804" cy="6633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0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61930"/>
            <a:ext cx="8496942" cy="1096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14058"/>
            <a:ext cx="8496944" cy="313265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3528" y="548680"/>
            <a:ext cx="8496944" cy="429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41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188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124744"/>
            <a:ext cx="8496944" cy="31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26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7344816" cy="5018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7" y="5157192"/>
            <a:ext cx="7344814" cy="119998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15616" y="116632"/>
            <a:ext cx="7339882" cy="6240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1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151620" y="535354"/>
            <a:ext cx="65790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Old Spec </a:t>
            </a:r>
            <a:r>
              <a:rPr lang="en-GB" sz="4400" dirty="0" smtClean="0">
                <a:latin typeface="Comic Sans MS" panose="030F0702030302020204" pitchFamily="66" charset="0"/>
              </a:rPr>
              <a:t>Conic Sections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123728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2009</a:t>
            </a:r>
            <a:endParaRPr lang="en-GB" sz="1400" b="1" dirty="0"/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07504" y="34293"/>
            <a:ext cx="2088232" cy="37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New Spec Q’s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123728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2009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2123728" y="353712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Jan </a:t>
            </a:r>
            <a:r>
              <a:rPr lang="en-GB" sz="1400" b="1" dirty="0" smtClean="0"/>
              <a:t>2010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2123728" y="1376848"/>
            <a:ext cx="936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FP1</a:t>
            </a:r>
            <a:endParaRPr lang="en-GB" sz="1400" b="1" dirty="0"/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2123728" y="245700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2009 (ii)</a:t>
            </a:r>
            <a:endParaRPr lang="en-GB" sz="1400" b="1" dirty="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2123728" y="4077200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Jan </a:t>
            </a:r>
            <a:r>
              <a:rPr lang="en-GB" sz="1400" b="1" dirty="0" smtClean="0"/>
              <a:t>2010 (ii)</a:t>
            </a:r>
            <a:endParaRPr lang="en-GB" sz="1400" b="1" dirty="0"/>
          </a:p>
        </p:txBody>
      </p:sp>
      <p:sp>
        <p:nvSpPr>
          <p:cNvPr id="13" name="Rectangle 12">
            <a:hlinkClick r:id="rId10" action="ppaction://hlinksldjump"/>
          </p:cNvPr>
          <p:cNvSpPr/>
          <p:nvPr/>
        </p:nvSpPr>
        <p:spPr>
          <a:xfrm>
            <a:off x="2123728" y="461724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2010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2123728" y="5157320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2010 (ii)</a:t>
            </a:r>
            <a:endParaRPr lang="en-GB" sz="1400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2123728" y="569736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2011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2123728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2011 (ii)</a:t>
            </a:r>
            <a:endParaRPr lang="en-GB" sz="1400" b="1" dirty="0"/>
          </a:p>
        </p:txBody>
      </p:sp>
      <p:sp>
        <p:nvSpPr>
          <p:cNvPr id="17" name="Rectangle 16">
            <a:hlinkClick r:id="rId14" action="ppaction://hlinksldjump"/>
          </p:cNvPr>
          <p:cNvSpPr/>
          <p:nvPr/>
        </p:nvSpPr>
        <p:spPr>
          <a:xfrm>
            <a:off x="3131840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2011</a:t>
            </a:r>
            <a:endParaRPr lang="en-GB" sz="1400" b="1" dirty="0"/>
          </a:p>
        </p:txBody>
      </p:sp>
      <p:sp>
        <p:nvSpPr>
          <p:cNvPr id="18" name="Rectangle 17">
            <a:hlinkClick r:id="rId15" action="ppaction://hlinksldjump"/>
          </p:cNvPr>
          <p:cNvSpPr/>
          <p:nvPr/>
        </p:nvSpPr>
        <p:spPr>
          <a:xfrm>
            <a:off x="3131840" y="24569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2012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1" name="Rectangle 20">
            <a:hlinkClick r:id="rId16" action="ppaction://hlinksldjump"/>
          </p:cNvPr>
          <p:cNvSpPr/>
          <p:nvPr/>
        </p:nvSpPr>
        <p:spPr>
          <a:xfrm>
            <a:off x="3131840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2012 (ii)</a:t>
            </a:r>
            <a:endParaRPr lang="en-GB" sz="1400" b="1" dirty="0"/>
          </a:p>
        </p:txBody>
      </p:sp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3131840" y="353712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2012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3" name="Rectangle 22">
            <a:hlinkClick r:id="rId18" action="ppaction://hlinksldjump"/>
          </p:cNvPr>
          <p:cNvSpPr/>
          <p:nvPr/>
        </p:nvSpPr>
        <p:spPr>
          <a:xfrm>
            <a:off x="3131840" y="407713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2012 (ii)</a:t>
            </a:r>
            <a:endParaRPr lang="en-GB" sz="1400" b="1" dirty="0"/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3131840" y="461724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2013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5" name="Rectangle 24">
            <a:hlinkClick r:id="rId20" action="ppaction://hlinksldjump"/>
          </p:cNvPr>
          <p:cNvSpPr/>
          <p:nvPr/>
        </p:nvSpPr>
        <p:spPr>
          <a:xfrm>
            <a:off x="3131840" y="515725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2013 (ii)</a:t>
            </a:r>
            <a:endParaRPr lang="en-GB" sz="1400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3131840" y="569736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7" name="Rectangle 26">
            <a:hlinkClick r:id="rId22" action="ppaction://hlinksldjump"/>
          </p:cNvPr>
          <p:cNvSpPr/>
          <p:nvPr/>
        </p:nvSpPr>
        <p:spPr>
          <a:xfrm>
            <a:off x="3131840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(ii)</a:t>
            </a:r>
            <a:endParaRPr lang="en-GB" sz="1400" b="1" dirty="0"/>
          </a:p>
        </p:txBody>
      </p:sp>
      <p:sp>
        <p:nvSpPr>
          <p:cNvPr id="28" name="Rectangle 27">
            <a:hlinkClick r:id="rId23" action="ppaction://hlinksldjump"/>
          </p:cNvPr>
          <p:cNvSpPr/>
          <p:nvPr/>
        </p:nvSpPr>
        <p:spPr>
          <a:xfrm>
            <a:off x="4139952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(R)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9" name="Rectangle 28">
            <a:hlinkClick r:id="rId24" action="ppaction://hlinksldjump"/>
          </p:cNvPr>
          <p:cNvSpPr/>
          <p:nvPr/>
        </p:nvSpPr>
        <p:spPr>
          <a:xfrm>
            <a:off x="4139952" y="24569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(R) (ii)</a:t>
            </a:r>
            <a:endParaRPr lang="en-GB" sz="1400" b="1" dirty="0"/>
          </a:p>
        </p:txBody>
      </p:sp>
      <p:sp>
        <p:nvSpPr>
          <p:cNvPr id="30" name="Rectangle 29">
            <a:hlinkClick r:id="rId25" action="ppaction://hlinksldjump"/>
          </p:cNvPr>
          <p:cNvSpPr/>
          <p:nvPr/>
        </p:nvSpPr>
        <p:spPr>
          <a:xfrm>
            <a:off x="4139952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(W)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31" name="Rectangle 30">
            <a:hlinkClick r:id="rId26" action="ppaction://hlinksldjump"/>
          </p:cNvPr>
          <p:cNvSpPr/>
          <p:nvPr/>
        </p:nvSpPr>
        <p:spPr>
          <a:xfrm>
            <a:off x="4139952" y="353706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(W) (ii)</a:t>
            </a:r>
            <a:endParaRPr lang="en-GB" sz="1400" b="1" dirty="0"/>
          </a:p>
        </p:txBody>
      </p:sp>
      <p:sp>
        <p:nvSpPr>
          <p:cNvPr id="32" name="Rectangle 31">
            <a:hlinkClick r:id="rId27" action="ppaction://hlinksldjump"/>
          </p:cNvPr>
          <p:cNvSpPr/>
          <p:nvPr/>
        </p:nvSpPr>
        <p:spPr>
          <a:xfrm>
            <a:off x="4139952" y="407707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33" name="Rectangle 32">
            <a:hlinkClick r:id="rId28" action="ppaction://hlinksldjump"/>
          </p:cNvPr>
          <p:cNvSpPr/>
          <p:nvPr/>
        </p:nvSpPr>
        <p:spPr>
          <a:xfrm>
            <a:off x="4139952" y="461718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(ii)</a:t>
            </a:r>
            <a:endParaRPr lang="en-GB" sz="1400" b="1" dirty="0"/>
          </a:p>
        </p:txBody>
      </p:sp>
      <p:sp>
        <p:nvSpPr>
          <p:cNvPr id="34" name="Rectangle 33"/>
          <p:cNvSpPr/>
          <p:nvPr/>
        </p:nvSpPr>
        <p:spPr>
          <a:xfrm>
            <a:off x="3131840" y="1376784"/>
            <a:ext cx="2952224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Parabola and Rectangular Hyperbola Only</a:t>
            </a:r>
            <a:endParaRPr lang="en-GB" sz="1400" b="1" dirty="0"/>
          </a:p>
        </p:txBody>
      </p:sp>
      <p:sp>
        <p:nvSpPr>
          <p:cNvPr id="35" name="Rectangle 34">
            <a:hlinkClick r:id="rId29" action="ppaction://hlinksldjump"/>
          </p:cNvPr>
          <p:cNvSpPr/>
          <p:nvPr/>
        </p:nvSpPr>
        <p:spPr>
          <a:xfrm>
            <a:off x="4139952" y="515719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(R)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36" name="Rectangle 35">
            <a:hlinkClick r:id="rId30" action="ppaction://hlinksldjump"/>
          </p:cNvPr>
          <p:cNvSpPr/>
          <p:nvPr/>
        </p:nvSpPr>
        <p:spPr>
          <a:xfrm>
            <a:off x="4139848" y="569736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(R) (ii)</a:t>
            </a:r>
            <a:endParaRPr lang="en-GB" sz="1400" b="1" dirty="0"/>
          </a:p>
        </p:txBody>
      </p:sp>
      <p:sp>
        <p:nvSpPr>
          <p:cNvPr id="37" name="Rectangle 36">
            <a:hlinkClick r:id="rId31" action="ppaction://hlinksldjump"/>
          </p:cNvPr>
          <p:cNvSpPr/>
          <p:nvPr/>
        </p:nvSpPr>
        <p:spPr>
          <a:xfrm>
            <a:off x="4139848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2015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38" name="Rectangle 37">
            <a:hlinkClick r:id="rId32" action="ppaction://hlinksldjump"/>
          </p:cNvPr>
          <p:cNvSpPr/>
          <p:nvPr/>
        </p:nvSpPr>
        <p:spPr>
          <a:xfrm>
            <a:off x="5148064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2015 (ii)</a:t>
            </a:r>
            <a:endParaRPr lang="en-GB" sz="1400" b="1" dirty="0"/>
          </a:p>
        </p:txBody>
      </p:sp>
      <p:sp>
        <p:nvSpPr>
          <p:cNvPr id="39" name="Rectangle 38">
            <a:hlinkClick r:id="rId33" action="ppaction://hlinksldjump"/>
          </p:cNvPr>
          <p:cNvSpPr/>
          <p:nvPr/>
        </p:nvSpPr>
        <p:spPr>
          <a:xfrm>
            <a:off x="5148064" y="24569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2016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40" name="Rectangle 39">
            <a:hlinkClick r:id="rId34" action="ppaction://hlinksldjump"/>
          </p:cNvPr>
          <p:cNvSpPr/>
          <p:nvPr/>
        </p:nvSpPr>
        <p:spPr>
          <a:xfrm>
            <a:off x="5148064" y="299695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2016 (ii)</a:t>
            </a:r>
            <a:endParaRPr lang="en-GB" sz="1400" b="1" dirty="0"/>
          </a:p>
        </p:txBody>
      </p:sp>
      <p:sp>
        <p:nvSpPr>
          <p:cNvPr id="41" name="Rectangle 40">
            <a:hlinkClick r:id="rId35" action="ppaction://hlinksldjump"/>
          </p:cNvPr>
          <p:cNvSpPr/>
          <p:nvPr/>
        </p:nvSpPr>
        <p:spPr>
          <a:xfrm>
            <a:off x="5148064" y="353706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2017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42" name="Rectangle 41">
            <a:hlinkClick r:id="rId36" action="ppaction://hlinksldjump"/>
          </p:cNvPr>
          <p:cNvSpPr/>
          <p:nvPr/>
        </p:nvSpPr>
        <p:spPr>
          <a:xfrm>
            <a:off x="5148064" y="407707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2017 (ii)</a:t>
            </a:r>
            <a:endParaRPr lang="en-GB" sz="1400" b="1" dirty="0"/>
          </a:p>
        </p:txBody>
      </p:sp>
      <p:sp>
        <p:nvSpPr>
          <p:cNvPr id="43" name="Rectangle 42"/>
          <p:cNvSpPr/>
          <p:nvPr/>
        </p:nvSpPr>
        <p:spPr>
          <a:xfrm>
            <a:off x="107504" y="1376784"/>
            <a:ext cx="1944008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P5/ Old FP2</a:t>
            </a:r>
            <a:endParaRPr lang="en-GB" sz="1400" b="1" dirty="0"/>
          </a:p>
        </p:txBody>
      </p:sp>
      <p:sp>
        <p:nvSpPr>
          <p:cNvPr id="44" name="Rectangle 43">
            <a:hlinkClick r:id="rId37" action="ppaction://hlinksldjump"/>
          </p:cNvPr>
          <p:cNvSpPr/>
          <p:nvPr/>
        </p:nvSpPr>
        <p:spPr>
          <a:xfrm>
            <a:off x="107608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2002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45" name="Rectangle 44">
            <a:hlinkClick r:id="rId38" action="ppaction://hlinksldjump"/>
          </p:cNvPr>
          <p:cNvSpPr/>
          <p:nvPr/>
        </p:nvSpPr>
        <p:spPr>
          <a:xfrm>
            <a:off x="107504" y="245700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2002 (ii)</a:t>
            </a:r>
            <a:endParaRPr lang="en-GB" sz="1400" b="1" dirty="0"/>
          </a:p>
        </p:txBody>
      </p:sp>
      <p:sp>
        <p:nvSpPr>
          <p:cNvPr id="46" name="Rectangle 45">
            <a:hlinkClick r:id="rId39" action="ppaction://hlinksldjump"/>
          </p:cNvPr>
          <p:cNvSpPr/>
          <p:nvPr/>
        </p:nvSpPr>
        <p:spPr>
          <a:xfrm>
            <a:off x="107504" y="2997016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2003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47" name="Rectangle 46">
            <a:hlinkClick r:id="rId40" action="ppaction://hlinksldjump"/>
          </p:cNvPr>
          <p:cNvSpPr/>
          <p:nvPr/>
        </p:nvSpPr>
        <p:spPr>
          <a:xfrm>
            <a:off x="107504" y="353712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2003 (ii)</a:t>
            </a:r>
            <a:endParaRPr lang="en-GB" sz="1400" b="1" dirty="0"/>
          </a:p>
        </p:txBody>
      </p:sp>
      <p:sp>
        <p:nvSpPr>
          <p:cNvPr id="48" name="Rectangle 47"/>
          <p:cNvSpPr/>
          <p:nvPr/>
        </p:nvSpPr>
        <p:spPr>
          <a:xfrm>
            <a:off x="107504" y="836776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Hyperbolic Functions</a:t>
            </a:r>
            <a:endParaRPr lang="en-GB" sz="1200" b="1" dirty="0"/>
          </a:p>
        </p:txBody>
      </p:sp>
      <p:sp>
        <p:nvSpPr>
          <p:cNvPr id="49" name="Rectangle 48">
            <a:hlinkClick r:id="rId41" action="ppaction://hlinksldjump"/>
          </p:cNvPr>
          <p:cNvSpPr/>
          <p:nvPr/>
        </p:nvSpPr>
        <p:spPr>
          <a:xfrm>
            <a:off x="107504" y="407713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2004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50" name="Rectangle 49">
            <a:hlinkClick r:id="rId42" action="ppaction://hlinksldjump"/>
          </p:cNvPr>
          <p:cNvSpPr/>
          <p:nvPr/>
        </p:nvSpPr>
        <p:spPr>
          <a:xfrm>
            <a:off x="107504" y="461724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2004 (ii)</a:t>
            </a:r>
            <a:endParaRPr lang="en-GB" sz="1400" b="1" dirty="0"/>
          </a:p>
        </p:txBody>
      </p:sp>
      <p:sp>
        <p:nvSpPr>
          <p:cNvPr id="51" name="Rectangle 50">
            <a:hlinkClick r:id="rId43" action="ppaction://hlinksldjump"/>
          </p:cNvPr>
          <p:cNvSpPr/>
          <p:nvPr/>
        </p:nvSpPr>
        <p:spPr>
          <a:xfrm>
            <a:off x="107504" y="515725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2005</a:t>
            </a:r>
            <a:endParaRPr lang="en-GB" sz="1400" b="1" dirty="0"/>
          </a:p>
        </p:txBody>
      </p:sp>
      <p:sp>
        <p:nvSpPr>
          <p:cNvPr id="53" name="Rectangle 52">
            <a:hlinkClick r:id="rId44" action="ppaction://hlinksldjump"/>
          </p:cNvPr>
          <p:cNvSpPr/>
          <p:nvPr/>
        </p:nvSpPr>
        <p:spPr>
          <a:xfrm>
            <a:off x="107504" y="569730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2006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54" name="Rectangle 53">
            <a:hlinkClick r:id="rId45" action="ppaction://hlinksldjump"/>
          </p:cNvPr>
          <p:cNvSpPr/>
          <p:nvPr/>
        </p:nvSpPr>
        <p:spPr>
          <a:xfrm>
            <a:off x="107504" y="623731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2006 (ii)</a:t>
            </a:r>
            <a:endParaRPr lang="en-GB" sz="1400" b="1" dirty="0"/>
          </a:p>
        </p:txBody>
      </p:sp>
      <p:sp>
        <p:nvSpPr>
          <p:cNvPr id="55" name="Rectangle 54">
            <a:hlinkClick r:id="rId46" action="ppaction://hlinksldjump"/>
          </p:cNvPr>
          <p:cNvSpPr/>
          <p:nvPr/>
        </p:nvSpPr>
        <p:spPr>
          <a:xfrm>
            <a:off x="1115616" y="191679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2006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56" name="Rectangle 55">
            <a:hlinkClick r:id="rId47" action="ppaction://hlinksldjump"/>
          </p:cNvPr>
          <p:cNvSpPr/>
          <p:nvPr/>
        </p:nvSpPr>
        <p:spPr>
          <a:xfrm>
            <a:off x="1115616" y="245690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2006 (ii)</a:t>
            </a:r>
            <a:endParaRPr lang="en-GB" sz="1400" b="1" dirty="0"/>
          </a:p>
        </p:txBody>
      </p:sp>
      <p:sp>
        <p:nvSpPr>
          <p:cNvPr id="57" name="Rectangle 56">
            <a:hlinkClick r:id="rId47" action="ppaction://hlinksldjump"/>
          </p:cNvPr>
          <p:cNvSpPr/>
          <p:nvPr/>
        </p:nvSpPr>
        <p:spPr>
          <a:xfrm>
            <a:off x="1115616" y="299691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2007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58" name="Rectangle 57">
            <a:hlinkClick r:id="rId48" action="ppaction://hlinksldjump"/>
          </p:cNvPr>
          <p:cNvSpPr/>
          <p:nvPr/>
        </p:nvSpPr>
        <p:spPr>
          <a:xfrm>
            <a:off x="1115616" y="353702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2007 (ii)</a:t>
            </a:r>
            <a:endParaRPr lang="en-GB" sz="1400" b="1" dirty="0"/>
          </a:p>
        </p:txBody>
      </p:sp>
      <p:sp>
        <p:nvSpPr>
          <p:cNvPr id="59" name="Rectangle 58">
            <a:hlinkClick r:id="rId49" action="ppaction://hlinksldjump"/>
          </p:cNvPr>
          <p:cNvSpPr/>
          <p:nvPr/>
        </p:nvSpPr>
        <p:spPr>
          <a:xfrm>
            <a:off x="1115616" y="407703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2008</a:t>
            </a:r>
            <a:endParaRPr lang="en-GB" sz="1400" b="1" dirty="0"/>
          </a:p>
        </p:txBody>
      </p:sp>
      <p:sp>
        <p:nvSpPr>
          <p:cNvPr id="60" name="Rectangle 59">
            <a:hlinkClick r:id="rId50" action="ppaction://hlinksldjump"/>
          </p:cNvPr>
          <p:cNvSpPr/>
          <p:nvPr/>
        </p:nvSpPr>
        <p:spPr>
          <a:xfrm>
            <a:off x="1115616" y="46171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2009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61" name="Rectangle 60">
            <a:hlinkClick r:id="rId51" action="ppaction://hlinksldjump"/>
          </p:cNvPr>
          <p:cNvSpPr/>
          <p:nvPr/>
        </p:nvSpPr>
        <p:spPr>
          <a:xfrm>
            <a:off x="1115616" y="515715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2009 (ii)</a:t>
            </a:r>
            <a:endParaRPr lang="en-GB" sz="1400" b="1" dirty="0"/>
          </a:p>
        </p:txBody>
      </p:sp>
      <p:sp>
        <p:nvSpPr>
          <p:cNvPr id="62" name="Rectangle 61">
            <a:hlinkClick r:id="rId52" action="ppaction://hlinksldjump"/>
          </p:cNvPr>
          <p:cNvSpPr/>
          <p:nvPr/>
        </p:nvSpPr>
        <p:spPr>
          <a:xfrm>
            <a:off x="1115616" y="569726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2010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63" name="Rectangle 62">
            <a:hlinkClick r:id="rId53" action="ppaction://hlinksldjump"/>
          </p:cNvPr>
          <p:cNvSpPr/>
          <p:nvPr/>
        </p:nvSpPr>
        <p:spPr>
          <a:xfrm>
            <a:off x="1115616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2010 (ii)</a:t>
            </a:r>
            <a:endParaRPr lang="en-GB" sz="1400" b="1" dirty="0"/>
          </a:p>
        </p:txBody>
      </p:sp>
      <p:sp>
        <p:nvSpPr>
          <p:cNvPr id="64" name="Rectangle 63"/>
          <p:cNvSpPr/>
          <p:nvPr/>
        </p:nvSpPr>
        <p:spPr>
          <a:xfrm>
            <a:off x="6156280" y="1376784"/>
            <a:ext cx="295212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FP3</a:t>
            </a:r>
            <a:endParaRPr lang="en-GB" sz="1400" b="1" dirty="0"/>
          </a:p>
        </p:txBody>
      </p:sp>
      <p:sp>
        <p:nvSpPr>
          <p:cNvPr id="65" name="Rectangle 64">
            <a:hlinkClick r:id="rId54" action="ppaction://hlinksldjump"/>
          </p:cNvPr>
          <p:cNvSpPr/>
          <p:nvPr/>
        </p:nvSpPr>
        <p:spPr>
          <a:xfrm>
            <a:off x="6156280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2009 </a:t>
            </a:r>
            <a:r>
              <a:rPr lang="en-GB" sz="1400" b="1" dirty="0" smtClean="0"/>
              <a:t>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66" name="Rectangle 65">
            <a:hlinkClick r:id="rId55" action="ppaction://hlinksldjump"/>
          </p:cNvPr>
          <p:cNvSpPr/>
          <p:nvPr/>
        </p:nvSpPr>
        <p:spPr>
          <a:xfrm>
            <a:off x="6156176" y="2456904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2009 </a:t>
            </a:r>
            <a:r>
              <a:rPr lang="en-GB" sz="1400" b="1" dirty="0" smtClean="0"/>
              <a:t>(</a:t>
            </a:r>
            <a:r>
              <a:rPr lang="en-GB" sz="1400" b="1" dirty="0" smtClean="0"/>
              <a:t>ii)</a:t>
            </a:r>
            <a:endParaRPr lang="en-GB" sz="1400" b="1" dirty="0"/>
          </a:p>
        </p:txBody>
      </p:sp>
      <p:sp>
        <p:nvSpPr>
          <p:cNvPr id="67" name="Rectangle 66">
            <a:hlinkClick r:id="rId56" action="ppaction://hlinksldjump"/>
          </p:cNvPr>
          <p:cNvSpPr/>
          <p:nvPr/>
        </p:nvSpPr>
        <p:spPr>
          <a:xfrm>
            <a:off x="6156176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2010 </a:t>
            </a:r>
            <a:r>
              <a:rPr lang="en-GB" sz="1400" b="1" dirty="0" smtClean="0"/>
              <a:t>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68" name="Rectangle 67">
            <a:hlinkClick r:id="rId57" action="ppaction://hlinksldjump"/>
          </p:cNvPr>
          <p:cNvSpPr/>
          <p:nvPr/>
        </p:nvSpPr>
        <p:spPr>
          <a:xfrm>
            <a:off x="6156176" y="353702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2010 </a:t>
            </a:r>
            <a:r>
              <a:rPr lang="en-GB" sz="1400" b="1" dirty="0" smtClean="0"/>
              <a:t>(</a:t>
            </a:r>
            <a:r>
              <a:rPr lang="en-GB" sz="1400" b="1" dirty="0" smtClean="0"/>
              <a:t>ii)</a:t>
            </a:r>
            <a:endParaRPr lang="en-GB" sz="1400" b="1" dirty="0"/>
          </a:p>
        </p:txBody>
      </p:sp>
      <p:sp>
        <p:nvSpPr>
          <p:cNvPr id="69" name="Rectangle 68">
            <a:hlinkClick r:id="rId58" action="ppaction://hlinksldjump"/>
          </p:cNvPr>
          <p:cNvSpPr/>
          <p:nvPr/>
        </p:nvSpPr>
        <p:spPr>
          <a:xfrm>
            <a:off x="6156176" y="4077136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2011</a:t>
            </a:r>
            <a:endParaRPr lang="en-GB" sz="1400" b="1" dirty="0"/>
          </a:p>
        </p:txBody>
      </p:sp>
      <p:sp>
        <p:nvSpPr>
          <p:cNvPr id="70" name="Rectangle 69">
            <a:hlinkClick r:id="rId59" action="ppaction://hlinksldjump"/>
          </p:cNvPr>
          <p:cNvSpPr/>
          <p:nvPr/>
        </p:nvSpPr>
        <p:spPr>
          <a:xfrm>
            <a:off x="6156176" y="46171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2012 </a:t>
            </a:r>
            <a:r>
              <a:rPr lang="en-GB" sz="1400" b="1" dirty="0" smtClean="0"/>
              <a:t>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71" name="Rectangle 70">
            <a:hlinkClick r:id="rId60" action="ppaction://hlinksldjump"/>
          </p:cNvPr>
          <p:cNvSpPr/>
          <p:nvPr/>
        </p:nvSpPr>
        <p:spPr>
          <a:xfrm>
            <a:off x="6156176" y="515725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2012 (ii)</a:t>
            </a:r>
            <a:endParaRPr lang="en-GB" sz="1400" b="1" dirty="0"/>
          </a:p>
        </p:txBody>
      </p:sp>
      <p:sp>
        <p:nvSpPr>
          <p:cNvPr id="72" name="Rectangle 71">
            <a:hlinkClick r:id="rId61" action="ppaction://hlinksldjump"/>
          </p:cNvPr>
          <p:cNvSpPr/>
          <p:nvPr/>
        </p:nvSpPr>
        <p:spPr>
          <a:xfrm>
            <a:off x="6156176" y="569726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2013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73" name="Rectangle 72">
            <a:hlinkClick r:id="rId62" action="ppaction://hlinksldjump"/>
          </p:cNvPr>
          <p:cNvSpPr/>
          <p:nvPr/>
        </p:nvSpPr>
        <p:spPr>
          <a:xfrm>
            <a:off x="6156176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2013 (ii)</a:t>
            </a:r>
            <a:endParaRPr lang="en-GB" sz="1400" b="1" dirty="0"/>
          </a:p>
        </p:txBody>
      </p:sp>
      <p:sp>
        <p:nvSpPr>
          <p:cNvPr id="74" name="Rectangle 73">
            <a:hlinkClick r:id="rId63" action="ppaction://hlinksldjump"/>
          </p:cNvPr>
          <p:cNvSpPr/>
          <p:nvPr/>
        </p:nvSpPr>
        <p:spPr>
          <a:xfrm>
            <a:off x="7164392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2013 (R)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75" name="Rectangle 74">
            <a:hlinkClick r:id="rId64" action="ppaction://hlinksldjump"/>
          </p:cNvPr>
          <p:cNvSpPr/>
          <p:nvPr/>
        </p:nvSpPr>
        <p:spPr>
          <a:xfrm>
            <a:off x="7164288" y="245690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2013 (R) (ii)</a:t>
            </a:r>
            <a:endParaRPr lang="en-GB" sz="1400" b="1" dirty="0"/>
          </a:p>
        </p:txBody>
      </p:sp>
      <p:sp>
        <p:nvSpPr>
          <p:cNvPr id="76" name="Rectangle 75">
            <a:hlinkClick r:id="rId65" action="ppaction://hlinksldjump"/>
          </p:cNvPr>
          <p:cNvSpPr/>
          <p:nvPr/>
        </p:nvSpPr>
        <p:spPr>
          <a:xfrm>
            <a:off x="7164288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2013 (W)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77" name="Rectangle 76">
            <a:hlinkClick r:id="rId66" action="ppaction://hlinksldjump"/>
          </p:cNvPr>
          <p:cNvSpPr/>
          <p:nvPr/>
        </p:nvSpPr>
        <p:spPr>
          <a:xfrm>
            <a:off x="7164288" y="353702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2013 (W) (ii)</a:t>
            </a:r>
            <a:endParaRPr lang="en-GB" sz="1400" b="1" dirty="0"/>
          </a:p>
        </p:txBody>
      </p:sp>
      <p:sp>
        <p:nvSpPr>
          <p:cNvPr id="78" name="Rectangle 77">
            <a:hlinkClick r:id="rId67" action="ppaction://hlinksldjump"/>
          </p:cNvPr>
          <p:cNvSpPr/>
          <p:nvPr/>
        </p:nvSpPr>
        <p:spPr>
          <a:xfrm>
            <a:off x="7164288" y="407713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2014</a:t>
            </a:r>
            <a:endParaRPr lang="en-GB" sz="1400" b="1" dirty="0"/>
          </a:p>
        </p:txBody>
      </p:sp>
      <p:sp>
        <p:nvSpPr>
          <p:cNvPr id="79" name="Rectangle 78">
            <a:hlinkClick r:id="rId68" action="ppaction://hlinksldjump"/>
          </p:cNvPr>
          <p:cNvSpPr/>
          <p:nvPr/>
        </p:nvSpPr>
        <p:spPr>
          <a:xfrm>
            <a:off x="7164288" y="46171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2014 (R)</a:t>
            </a:r>
            <a:endParaRPr lang="en-GB" sz="1400" b="1" dirty="0"/>
          </a:p>
        </p:txBody>
      </p:sp>
      <p:sp>
        <p:nvSpPr>
          <p:cNvPr id="80" name="Rectangle 79">
            <a:hlinkClick r:id="rId69" action="ppaction://hlinksldjump"/>
          </p:cNvPr>
          <p:cNvSpPr/>
          <p:nvPr/>
        </p:nvSpPr>
        <p:spPr>
          <a:xfrm>
            <a:off x="7164288" y="5157256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2015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81" name="Rectangle 80">
            <a:hlinkClick r:id="rId70" action="ppaction://hlinksldjump"/>
          </p:cNvPr>
          <p:cNvSpPr/>
          <p:nvPr/>
        </p:nvSpPr>
        <p:spPr>
          <a:xfrm>
            <a:off x="7164288" y="5697264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2015 (ii)</a:t>
            </a:r>
            <a:endParaRPr lang="en-GB" sz="1400" b="1" dirty="0"/>
          </a:p>
        </p:txBody>
      </p:sp>
      <p:sp>
        <p:nvSpPr>
          <p:cNvPr id="82" name="Rectangle 81">
            <a:hlinkClick r:id="rId71" action="ppaction://hlinksldjump"/>
          </p:cNvPr>
          <p:cNvSpPr/>
          <p:nvPr/>
        </p:nvSpPr>
        <p:spPr>
          <a:xfrm>
            <a:off x="7164288" y="6237376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2016</a:t>
            </a:r>
            <a:endParaRPr lang="en-GB" sz="1400" b="1" dirty="0"/>
          </a:p>
        </p:txBody>
      </p:sp>
      <p:sp>
        <p:nvSpPr>
          <p:cNvPr id="83" name="Rectangle 82">
            <a:hlinkClick r:id="rId72" action="ppaction://hlinksldjump"/>
          </p:cNvPr>
          <p:cNvSpPr/>
          <p:nvPr/>
        </p:nvSpPr>
        <p:spPr>
          <a:xfrm>
            <a:off x="8172504" y="1916896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2017</a:t>
            </a:r>
            <a:endParaRPr lang="en-GB" sz="1400" b="1" dirty="0"/>
          </a:p>
        </p:txBody>
      </p:sp>
      <p:sp>
        <p:nvSpPr>
          <p:cNvPr id="84" name="Rectangle 83">
            <a:hlinkClick r:id="rId73" action="ppaction://hlinksldjump"/>
          </p:cNvPr>
          <p:cNvSpPr/>
          <p:nvPr/>
        </p:nvSpPr>
        <p:spPr>
          <a:xfrm>
            <a:off x="8172400" y="2456944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2018</a:t>
            </a:r>
            <a:endParaRPr lang="en-GB" sz="1400" b="1" dirty="0"/>
          </a:p>
        </p:txBody>
      </p:sp>
      <p:sp>
        <p:nvSpPr>
          <p:cNvPr id="85" name="Rectangle 84">
            <a:hlinkClick r:id="rId74" action="ppaction://hlinksldjump"/>
          </p:cNvPr>
          <p:cNvSpPr/>
          <p:nvPr/>
        </p:nvSpPr>
        <p:spPr>
          <a:xfrm>
            <a:off x="8172400" y="2996952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</a:t>
            </a:r>
            <a:r>
              <a:rPr lang="en-GB" sz="1400" b="1" dirty="0" smtClean="0"/>
              <a:t>2019</a:t>
            </a:r>
            <a:endParaRPr lang="en-GB" sz="1400" b="1" dirty="0"/>
          </a:p>
        </p:txBody>
      </p:sp>
      <p:sp>
        <p:nvSpPr>
          <p:cNvPr id="86" name="Rectangle 85"/>
          <p:cNvSpPr/>
          <p:nvPr/>
        </p:nvSpPr>
        <p:spPr>
          <a:xfrm>
            <a:off x="2339752" y="34438"/>
            <a:ext cx="6768648" cy="3702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See Also: Old Spec Core Pure Vectors (Separate </a:t>
            </a:r>
            <a:r>
              <a:rPr lang="en-GB" b="1" dirty="0" err="1" smtClean="0">
                <a:latin typeface="Comic Sans MS" panose="030F0702030302020204" pitchFamily="66" charset="0"/>
              </a:rPr>
              <a:t>Ppt</a:t>
            </a:r>
            <a:r>
              <a:rPr lang="en-GB" b="1" dirty="0" smtClean="0">
                <a:latin typeface="Comic Sans MS" panose="030F0702030302020204" pitchFamily="66" charset="0"/>
              </a:rPr>
              <a:t>)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3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124744"/>
            <a:ext cx="8496942" cy="26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121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52736"/>
            <a:ext cx="8640960" cy="102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081636"/>
            <a:ext cx="8640960" cy="102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105732"/>
            <a:ext cx="8640960" cy="1068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8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692696"/>
            <a:ext cx="8352926" cy="44502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0650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406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3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4654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628800"/>
            <a:ext cx="8640960" cy="2465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3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F4A154C4641E49BD6DB2899EAF25E9" ma:contentTypeVersion="14" ma:contentTypeDescription="Create a new document." ma:contentTypeScope="" ma:versionID="f3eecc50e9b07754bbdd7d7f84a5a0e8">
  <xsd:schema xmlns:xsd="http://www.w3.org/2001/XMLSchema" xmlns:xs="http://www.w3.org/2001/XMLSchema" xmlns:p="http://schemas.microsoft.com/office/2006/metadata/properties" xmlns:ns3="78db98b4-7c56-4667-9532-fea666d1edab" xmlns:ns4="00eee050-7eda-4a68-8825-514e694f5f09" targetNamespace="http://schemas.microsoft.com/office/2006/metadata/properties" ma:root="true" ma:fieldsID="a84750f097cb468e172277703b223c85" ns3:_="" ns4:_="">
    <xsd:import namespace="78db98b4-7c56-4667-9532-fea666d1edab"/>
    <xsd:import namespace="00eee050-7eda-4a68-8825-514e694f5f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b98b4-7c56-4667-9532-fea666d1ed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ee050-7eda-4a68-8825-514e694f5f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8797AA-8028-44F2-A37B-8318C6EC9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db98b4-7c56-4667-9532-fea666d1edab"/>
    <ds:schemaRef ds:uri="00eee050-7eda-4a68-8825-514e694f5f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DE183F-4873-4E4C-BEA9-2D1E9A6415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13FE9F-4CEF-499E-9516-9D050C138DD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8db98b4-7c56-4667-9532-fea666d1edab"/>
    <ds:schemaRef ds:uri="00eee050-7eda-4a68-8825-514e694f5f0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10856</TotalTime>
  <Words>3764</Words>
  <Application>Microsoft Office PowerPoint</Application>
  <PresentationFormat>On-screen Show (4:3)</PresentationFormat>
  <Paragraphs>1762</Paragraphs>
  <Slides>699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699</vt:i4>
      </vt:variant>
    </vt:vector>
  </HeadingPairs>
  <TitlesOfParts>
    <vt:vector size="705" baseType="lpstr">
      <vt:lpstr>Arial</vt:lpstr>
      <vt:lpstr>Calibri</vt:lpstr>
      <vt:lpstr>Calibri Light</vt:lpstr>
      <vt:lpstr>Comic Sans MS</vt:lpstr>
      <vt:lpstr>Times New Roman</vt:lpstr>
      <vt:lpstr>Theme1</vt:lpstr>
      <vt:lpstr>Further Pure 1 Past Paper Questions</vt:lpstr>
      <vt:lpstr>Notes on operating this resource</vt:lpstr>
      <vt:lpstr>Notes on Further Pure 1 for Edexcel and this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Mr G Westwater (Staff)</cp:lastModifiedBy>
  <cp:revision>1030</cp:revision>
  <dcterms:created xsi:type="dcterms:W3CDTF">2014-02-21T20:01:10Z</dcterms:created>
  <dcterms:modified xsi:type="dcterms:W3CDTF">2021-12-31T17:06:50Z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0x010100C5F4A154C4641E49BD6DB2899EAF25E9</vt:lpwstr>
  </property>
</Properties>
</file>