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290" r:id="rId62"/>
    <p:sldId id="291" r:id="rId63"/>
    <p:sldId id="292" r:id="rId64"/>
    <p:sldId id="293" r:id="rId65"/>
    <p:sldId id="294" r:id="rId66"/>
    <p:sldId id="295" r:id="rId67"/>
    <p:sldId id="296" r:id="rId68"/>
    <p:sldId id="297" r:id="rId69"/>
    <p:sldId id="298" r:id="rId70"/>
    <p:sldId id="299" r:id="rId71"/>
    <p:sldId id="300" r:id="rId72"/>
    <p:sldId id="301" r:id="rId73"/>
    <p:sldId id="302" r:id="rId74"/>
    <p:sldId id="303" r:id="rId75"/>
    <p:sldId id="304" r:id="rId76"/>
    <p:sldId id="305" r:id="rId77"/>
    <p:sldId id="306" r:id="rId78"/>
    <p:sldId id="307" r:id="rId79"/>
    <p:sldId id="308" r:id="rId80"/>
    <p:sldId id="309" r:id="rId81"/>
    <p:sldId id="310" r:id="rId82"/>
    <p:sldId id="311" r:id="rId83"/>
    <p:sldId id="312" r:id="rId84"/>
    <p:sldId id="313" r:id="rId85"/>
    <p:sldId id="314" r:id="rId86"/>
    <p:sldId id="315" r:id="rId87"/>
    <p:sldId id="316" r:id="rId88"/>
    <p:sldId id="317" r:id="rId89"/>
    <p:sldId id="318" r:id="rId90"/>
    <p:sldId id="319" r:id="rId91"/>
    <p:sldId id="320" r:id="rId92"/>
    <p:sldId id="321" r:id="rId93"/>
    <p:sldId id="322" r:id="rId94"/>
    <p:sldId id="323" r:id="rId95"/>
    <p:sldId id="324" r:id="rId96"/>
    <p:sldId id="325" r:id="rId97"/>
    <p:sldId id="326" r:id="rId98"/>
    <p:sldId id="327" r:id="rId99"/>
    <p:sldId id="328" r:id="rId100"/>
    <p:sldId id="329" r:id="rId101"/>
    <p:sldId id="330" r:id="rId102"/>
    <p:sldId id="331" r:id="rId103"/>
    <p:sldId id="332" r:id="rId104"/>
    <p:sldId id="333" r:id="rId105"/>
    <p:sldId id="334" r:id="rId106"/>
    <p:sldId id="335" r:id="rId107"/>
    <p:sldId id="336" r:id="rId108"/>
    <p:sldId id="337" r:id="rId109"/>
    <p:sldId id="338" r:id="rId110"/>
    <p:sldId id="339" r:id="rId111"/>
    <p:sldId id="340" r:id="rId112"/>
    <p:sldId id="341" r:id="rId113"/>
    <p:sldId id="342" r:id="rId114"/>
    <p:sldId id="343" r:id="rId115"/>
    <p:sldId id="344" r:id="rId116"/>
    <p:sldId id="345" r:id="rId117"/>
    <p:sldId id="346" r:id="rId1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71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733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G Westwater (Staff)" userId="7f0a98c6-3f54-49ae-830e-86ac516a83f6" providerId="ADAL" clId="{0931B8FF-8895-FB4D-9C61-ACED473E0931}"/>
    <pc:docChg chg="modSld">
      <pc:chgData name="Mr G Westwater (Staff)" userId="7f0a98c6-3f54-49ae-830e-86ac516a83f6" providerId="ADAL" clId="{0931B8FF-8895-FB4D-9C61-ACED473E0931}" dt="2020-09-06T22:51:58.859" v="9" actId="20577"/>
      <pc:docMkLst>
        <pc:docMk/>
      </pc:docMkLst>
      <pc:sldChg chg="modSp">
        <pc:chgData name="Mr G Westwater (Staff)" userId="7f0a98c6-3f54-49ae-830e-86ac516a83f6" providerId="ADAL" clId="{0931B8FF-8895-FB4D-9C61-ACED473E0931}" dt="2020-09-06T22:51:58.859" v="9" actId="20577"/>
        <pc:sldMkLst>
          <pc:docMk/>
          <pc:sldMk cId="0" sldId="256"/>
        </pc:sldMkLst>
        <pc:spChg chg="mod">
          <ac:chgData name="Mr G Westwater (Staff)" userId="7f0a98c6-3f54-49ae-830e-86ac516a83f6" providerId="ADAL" clId="{0931B8FF-8895-FB4D-9C61-ACED473E0931}" dt="2020-09-06T22:51:58.859" v="9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31/12/2021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5.xml"/><Relationship Id="rId18" Type="http://schemas.openxmlformats.org/officeDocument/2006/relationships/slide" Target="slide64.xml"/><Relationship Id="rId26" Type="http://schemas.openxmlformats.org/officeDocument/2006/relationships/slide" Target="slide80.xml"/><Relationship Id="rId3" Type="http://schemas.openxmlformats.org/officeDocument/2006/relationships/slide" Target="slide1.xml"/><Relationship Id="rId21" Type="http://schemas.openxmlformats.org/officeDocument/2006/relationships/slide" Target="slide84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2" Type="http://schemas.openxmlformats.org/officeDocument/2006/relationships/slide" Target="slide25.xml"/><Relationship Id="rId16" Type="http://schemas.openxmlformats.org/officeDocument/2006/relationships/slide" Target="slide60.xml"/><Relationship Id="rId20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52.xml"/><Relationship Id="rId24" Type="http://schemas.openxmlformats.org/officeDocument/2006/relationships/slide" Target="slide68.xml"/><Relationship Id="rId5" Type="http://schemas.openxmlformats.org/officeDocument/2006/relationships/slide" Target="slide30.xml"/><Relationship Id="rId15" Type="http://schemas.openxmlformats.org/officeDocument/2006/relationships/slide" Target="slide57.xml"/><Relationship Id="rId23" Type="http://schemas.openxmlformats.org/officeDocument/2006/relationships/slide" Target="slide97.xml"/><Relationship Id="rId28" Type="http://schemas.openxmlformats.org/officeDocument/2006/relationships/slide" Target="slide110.xml"/><Relationship Id="rId10" Type="http://schemas.openxmlformats.org/officeDocument/2006/relationships/slide" Target="slide50.xml"/><Relationship Id="rId19" Type="http://schemas.openxmlformats.org/officeDocument/2006/relationships/slide" Target="slide66.xml"/><Relationship Id="rId4" Type="http://schemas.openxmlformats.org/officeDocument/2006/relationships/slide" Target="slide27.xml"/><Relationship Id="rId9" Type="http://schemas.openxmlformats.org/officeDocument/2006/relationships/slide" Target="slide42.xml"/><Relationship Id="rId14" Type="http://schemas.openxmlformats.org/officeDocument/2006/relationships/slide" Target="slide55.xml"/><Relationship Id="rId22" Type="http://schemas.openxmlformats.org/officeDocument/2006/relationships/slide" Target="slide90.xml"/><Relationship Id="rId27" Type="http://schemas.openxmlformats.org/officeDocument/2006/relationships/slide" Target="slide10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5.xml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80.png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82.png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6.png"/><Relationship Id="rId4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3.png"/><Relationship Id="rId7" Type="http://schemas.openxmlformats.org/officeDocument/2006/relationships/slide" Target="slide24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10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47664" y="1772816"/>
            <a:ext cx="1152128" cy="576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22" y="332656"/>
            <a:ext cx="8940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Differential Equations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04589" y="46088"/>
            <a:ext cx="2019139" cy="35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Old Spec Q’s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6228184" y="2420888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2019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547664" y="2420888"/>
            <a:ext cx="1152128" cy="57600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</a:t>
            </a:r>
            <a:endParaRPr lang="en-GB" b="1" dirty="0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069024"/>
            <a:ext cx="1152128" cy="57600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</a:t>
            </a:r>
            <a:endParaRPr lang="en-GB" b="1" dirty="0"/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6228184" y="1772816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107504" y="6237376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Reducible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1331640" y="6237376"/>
            <a:ext cx="1728192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Approximations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093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48680"/>
            <a:ext cx="8496942" cy="4865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548680"/>
            <a:ext cx="8496944" cy="4865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3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632"/>
            <a:ext cx="7128792" cy="5676916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80118" y="106366"/>
            <a:ext cx="7164290" cy="5687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5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5830"/>
            <a:ext cx="6336704" cy="2936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140968"/>
            <a:ext cx="6336704" cy="2611526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403648" y="106366"/>
            <a:ext cx="6336704" cy="5632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3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56620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3528" y="332656"/>
            <a:ext cx="8496944" cy="5662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5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32856"/>
            <a:ext cx="8496944" cy="167655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2132856"/>
            <a:ext cx="8496944" cy="1676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6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7836"/>
            <a:ext cx="1331640" cy="8855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476672"/>
            <a:ext cx="8496942" cy="48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68" y="5445034"/>
            <a:ext cx="7921994" cy="787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2656"/>
            <a:ext cx="7920878" cy="5116323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26469" y="332655"/>
            <a:ext cx="7921994" cy="5899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1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340768"/>
            <a:ext cx="8352926" cy="284811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95537" y="1340768"/>
            <a:ext cx="8352926" cy="284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4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06607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486818"/>
            <a:ext cx="8496943" cy="5055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8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8064896" cy="56717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7584" y="3573016"/>
            <a:ext cx="8064895" cy="2455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Forms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27584" y="332656"/>
            <a:ext cx="8064895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560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822593"/>
            <a:ext cx="3744416" cy="521281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699792" y="822593"/>
            <a:ext cx="3744416" cy="2606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Forms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699792" y="3428999"/>
            <a:ext cx="3744416" cy="2606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Alternative Forms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644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032" y="116632"/>
            <a:ext cx="6748464" cy="5926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8031" y="116632"/>
            <a:ext cx="6748465" cy="592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524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7836"/>
            <a:ext cx="1331640" cy="8855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548680"/>
            <a:ext cx="8640958" cy="48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304182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9" y="404664"/>
            <a:ext cx="8496942" cy="3041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9" y="3573016"/>
            <a:ext cx="7776862" cy="20210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3569" y="3573016"/>
            <a:ext cx="7756115" cy="202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785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2656"/>
            <a:ext cx="8496942" cy="536529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9" y="332656"/>
            <a:ext cx="8496942" cy="304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9" y="3380606"/>
            <a:ext cx="8496942" cy="2317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054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764704"/>
            <a:ext cx="8496940" cy="435242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9" y="764704"/>
            <a:ext cx="849694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9" y="3068960"/>
            <a:ext cx="8496941" cy="2048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983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196752"/>
            <a:ext cx="8496940" cy="272082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9" y="1196752"/>
            <a:ext cx="849694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2019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9" y="3212976"/>
            <a:ext cx="8496942" cy="704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6396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8640"/>
            <a:ext cx="7200800" cy="6207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599" y="188640"/>
            <a:ext cx="7200801" cy="620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5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76672"/>
            <a:ext cx="8640958" cy="5294740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538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052736"/>
            <a:ext cx="8496948" cy="31652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1040546"/>
            <a:ext cx="8496944" cy="3177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1"/>
            <a:ext cx="1368152" cy="90982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76672"/>
            <a:ext cx="8496940" cy="4987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476672"/>
            <a:ext cx="8496944" cy="319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1"/>
            <a:ext cx="1368152" cy="90982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7" y="4005064"/>
            <a:ext cx="8496943" cy="1459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(ii)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23527" y="3668638"/>
            <a:ext cx="8496943" cy="33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26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268760"/>
            <a:ext cx="8496940" cy="2262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1268760"/>
            <a:ext cx="8496944" cy="226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5" y="5805264"/>
            <a:ext cx="1474779" cy="9807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9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496942" cy="4829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476672"/>
            <a:ext cx="8496942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 </a:t>
            </a:r>
            <a:r>
              <a:rPr lang="en-GB" sz="2800" b="1" dirty="0" smtClean="0"/>
              <a:t>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9" y="3717032"/>
            <a:ext cx="849694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9" y="4437112"/>
            <a:ext cx="8496942" cy="869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(ii)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087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84976" cy="547134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3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908720"/>
            <a:ext cx="8496948" cy="3985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908720"/>
            <a:ext cx="8496944" cy="3985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1"/>
            <a:ext cx="1368152" cy="909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2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052736"/>
            <a:ext cx="8640958" cy="30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5011"/>
            <a:ext cx="7900132" cy="6136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1" y="3573016"/>
            <a:ext cx="7900133" cy="271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6512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5" y="5805264"/>
            <a:ext cx="1474779" cy="98072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39551" y="125011"/>
            <a:ext cx="7915947" cy="3448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658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37456"/>
            <a:ext cx="8496942" cy="807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863360"/>
            <a:ext cx="8496942" cy="3131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1034924"/>
            <a:ext cx="8496944" cy="3959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5" y="5805264"/>
            <a:ext cx="1474779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4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196752"/>
            <a:ext cx="8496940" cy="32952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1196752"/>
            <a:ext cx="8496944" cy="329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5" y="5805264"/>
            <a:ext cx="1474779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90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3" y="404664"/>
            <a:ext cx="7838514" cy="5482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2743" y="369332"/>
            <a:ext cx="7838514" cy="5517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2019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0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5622" y="283295"/>
            <a:ext cx="8940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Old Spec </a:t>
            </a:r>
            <a:r>
              <a:rPr lang="en-GB" sz="4400" dirty="0" smtClean="0">
                <a:latin typeface="Comic Sans MS" panose="030F0702030302020204" pitchFamily="66" charset="0"/>
              </a:rPr>
              <a:t>Differential Equations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899592" y="2060848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2003</a:t>
            </a:r>
            <a:endParaRPr lang="en-GB" b="1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04589" y="46088"/>
            <a:ext cx="2019139" cy="35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New Spec Q’s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899592" y="2708984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Jan </a:t>
            </a:r>
            <a:r>
              <a:rPr lang="en-GB" b="1" dirty="0" smtClean="0"/>
              <a:t>2005</a:t>
            </a:r>
            <a:endParaRPr lang="en-GB" b="1" dirty="0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902296" y="3356992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Jan </a:t>
            </a:r>
            <a:r>
              <a:rPr lang="en-GB" b="1" dirty="0" smtClean="0"/>
              <a:t>2006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99592" y="1412776"/>
            <a:ext cx="2376264" cy="57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P4/ Old FP1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95622" y="6237376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Reducible</a:t>
            </a:r>
            <a:endParaRPr lang="en-GB" b="1" dirty="0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902296" y="4005128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Jan </a:t>
            </a:r>
            <a:r>
              <a:rPr lang="en-GB" b="1" dirty="0" smtClean="0"/>
              <a:t>2007</a:t>
            </a:r>
            <a:endParaRPr lang="en-GB" b="1" dirty="0"/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23728" y="2060848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  <a:endParaRPr lang="en-GB" b="1" dirty="0"/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123728" y="2708984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2123728" y="3357056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3347864" y="3357056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2004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1331640" y="6237376"/>
            <a:ext cx="1728192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Approximations</a:t>
            </a:r>
            <a:endParaRPr lang="en-GB" b="1" dirty="0"/>
          </a:p>
        </p:txBody>
      </p:sp>
      <p:sp>
        <p:nvSpPr>
          <p:cNvPr id="22" name="Rectangle 21"/>
          <p:cNvSpPr/>
          <p:nvPr/>
        </p:nvSpPr>
        <p:spPr>
          <a:xfrm>
            <a:off x="3347864" y="1412776"/>
            <a:ext cx="2376264" cy="57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P6/ Old FP3</a:t>
            </a:r>
            <a:endParaRPr lang="en-GB" b="1" dirty="0"/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3347864" y="4005128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2005</a:t>
            </a:r>
            <a:endParaRPr lang="en-GB" b="1" dirty="0"/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3347864" y="2708920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2003</a:t>
            </a:r>
            <a:endParaRPr lang="en-GB" b="1" dirty="0"/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3347864" y="2060848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2002</a:t>
            </a:r>
            <a:endParaRPr lang="en-GB" b="1" dirty="0"/>
          </a:p>
        </p:txBody>
      </p:sp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3347864" y="4653200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b="1" dirty="0"/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4572000" y="2060848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  <a:endParaRPr lang="en-GB" b="1" dirty="0"/>
          </a:p>
        </p:txBody>
      </p:sp>
      <p:sp>
        <p:nvSpPr>
          <p:cNvPr id="28" name="Rectangle 27">
            <a:hlinkClick r:id="rId16" action="ppaction://hlinksldjump"/>
          </p:cNvPr>
          <p:cNvSpPr/>
          <p:nvPr/>
        </p:nvSpPr>
        <p:spPr>
          <a:xfrm>
            <a:off x="4572000" y="2708920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2007</a:t>
            </a:r>
            <a:endParaRPr lang="en-GB" b="1" dirty="0"/>
          </a:p>
        </p:txBody>
      </p:sp>
      <p:sp>
        <p:nvSpPr>
          <p:cNvPr id="29" name="Rectangle 28">
            <a:hlinkClick r:id="rId17" action="ppaction://hlinksldjump"/>
          </p:cNvPr>
          <p:cNvSpPr/>
          <p:nvPr/>
        </p:nvSpPr>
        <p:spPr>
          <a:xfrm>
            <a:off x="4572000" y="3356992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  <a:endParaRPr lang="en-GB" b="1" dirty="0"/>
          </a:p>
        </p:txBody>
      </p:sp>
      <p:sp>
        <p:nvSpPr>
          <p:cNvPr id="30" name="Rectangle 29">
            <a:hlinkClick r:id="rId18" action="ppaction://hlinksldjump"/>
          </p:cNvPr>
          <p:cNvSpPr/>
          <p:nvPr/>
        </p:nvSpPr>
        <p:spPr>
          <a:xfrm>
            <a:off x="4572000" y="4005128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31" name="Rectangle 30">
            <a:hlinkClick r:id="rId19" action="ppaction://hlinksldjump"/>
          </p:cNvPr>
          <p:cNvSpPr/>
          <p:nvPr/>
        </p:nvSpPr>
        <p:spPr>
          <a:xfrm>
            <a:off x="4572000" y="4653200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32" name="Rectangle 31">
            <a:hlinkClick r:id="rId20" action="ppaction://hlinksldjump"/>
          </p:cNvPr>
          <p:cNvSpPr/>
          <p:nvPr/>
        </p:nvSpPr>
        <p:spPr>
          <a:xfrm>
            <a:off x="5796136" y="3356992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</a:t>
            </a:r>
            <a:endParaRPr lang="en-GB" b="1" dirty="0"/>
          </a:p>
        </p:txBody>
      </p:sp>
      <p:sp>
        <p:nvSpPr>
          <p:cNvPr id="33" name="Rectangle 32"/>
          <p:cNvSpPr/>
          <p:nvPr/>
        </p:nvSpPr>
        <p:spPr>
          <a:xfrm>
            <a:off x="5796136" y="1412776"/>
            <a:ext cx="2376264" cy="57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FP2</a:t>
            </a:r>
            <a:endParaRPr lang="en-GB" b="1" dirty="0"/>
          </a:p>
        </p:txBody>
      </p:sp>
      <p:sp>
        <p:nvSpPr>
          <p:cNvPr id="34" name="Rectangle 33">
            <a:hlinkClick r:id="rId21" action="ppaction://hlinksldjump"/>
          </p:cNvPr>
          <p:cNvSpPr/>
          <p:nvPr/>
        </p:nvSpPr>
        <p:spPr>
          <a:xfrm>
            <a:off x="5796136" y="4653136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 (R)</a:t>
            </a:r>
            <a:endParaRPr lang="en-GB" b="1" dirty="0"/>
          </a:p>
        </p:txBody>
      </p:sp>
      <p:sp>
        <p:nvSpPr>
          <p:cNvPr id="35" name="Rectangle 34">
            <a:hlinkClick r:id="rId22" action="ppaction://hlinksldjump"/>
          </p:cNvPr>
          <p:cNvSpPr/>
          <p:nvPr/>
        </p:nvSpPr>
        <p:spPr>
          <a:xfrm>
            <a:off x="7020272" y="2060848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</a:t>
            </a:r>
            <a:endParaRPr lang="en-GB" b="1" dirty="0"/>
          </a:p>
        </p:txBody>
      </p:sp>
      <p:sp>
        <p:nvSpPr>
          <p:cNvPr id="36" name="Rectangle 35">
            <a:hlinkClick r:id="rId23" action="ppaction://hlinksldjump"/>
          </p:cNvPr>
          <p:cNvSpPr/>
          <p:nvPr/>
        </p:nvSpPr>
        <p:spPr>
          <a:xfrm>
            <a:off x="7020272" y="2708920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  <a:endParaRPr lang="en-GB" b="1" dirty="0"/>
          </a:p>
        </p:txBody>
      </p:sp>
      <p:sp>
        <p:nvSpPr>
          <p:cNvPr id="37" name="Rectangle 36">
            <a:hlinkClick r:id="rId24" action="ppaction://hlinksldjump"/>
          </p:cNvPr>
          <p:cNvSpPr/>
          <p:nvPr/>
        </p:nvSpPr>
        <p:spPr>
          <a:xfrm>
            <a:off x="5796136" y="2060848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b="1" dirty="0"/>
          </a:p>
        </p:txBody>
      </p:sp>
      <p:sp>
        <p:nvSpPr>
          <p:cNvPr id="38" name="Rectangle 37">
            <a:hlinkClick r:id="rId25" action="ppaction://hlinksldjump"/>
          </p:cNvPr>
          <p:cNvSpPr/>
          <p:nvPr/>
        </p:nvSpPr>
        <p:spPr>
          <a:xfrm>
            <a:off x="5796136" y="2708920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2012</a:t>
            </a:r>
            <a:endParaRPr lang="en-GB" b="1" dirty="0"/>
          </a:p>
        </p:txBody>
      </p:sp>
      <p:sp>
        <p:nvSpPr>
          <p:cNvPr id="39" name="Rectangle 38">
            <a:hlinkClick r:id="rId26" action="ppaction://hlinksldjump"/>
          </p:cNvPr>
          <p:cNvSpPr/>
          <p:nvPr/>
        </p:nvSpPr>
        <p:spPr>
          <a:xfrm>
            <a:off x="5796136" y="4005128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2014</a:t>
            </a:r>
            <a:endParaRPr lang="en-GB" b="1" dirty="0"/>
          </a:p>
        </p:txBody>
      </p:sp>
      <p:sp>
        <p:nvSpPr>
          <p:cNvPr id="40" name="Rectangle 39">
            <a:hlinkClick r:id="rId27" action="ppaction://hlinksldjump"/>
          </p:cNvPr>
          <p:cNvSpPr/>
          <p:nvPr/>
        </p:nvSpPr>
        <p:spPr>
          <a:xfrm>
            <a:off x="7020272" y="3357056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  <a:endParaRPr lang="en-GB" b="1" dirty="0"/>
          </a:p>
        </p:txBody>
      </p:sp>
      <p:sp>
        <p:nvSpPr>
          <p:cNvPr id="41" name="Rectangle 40">
            <a:hlinkClick r:id="rId28" action="ppaction://hlinksldjump"/>
          </p:cNvPr>
          <p:cNvSpPr/>
          <p:nvPr/>
        </p:nvSpPr>
        <p:spPr>
          <a:xfrm>
            <a:off x="7020272" y="4005128"/>
            <a:ext cx="1152128" cy="57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840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692696"/>
            <a:ext cx="8640960" cy="464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8" cy="5291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476672"/>
            <a:ext cx="8352927" cy="1764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2003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2241538"/>
            <a:ext cx="8352927" cy="2627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4869160"/>
            <a:ext cx="8352927" cy="89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87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Jan </a:t>
            </a:r>
            <a:r>
              <a:rPr lang="en-GB" dirty="0" smtClean="0"/>
              <a:t>2005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836712"/>
            <a:ext cx="8640958" cy="387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352928" cy="4326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908720"/>
            <a:ext cx="8352927" cy="432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Jan </a:t>
            </a:r>
            <a:r>
              <a:rPr lang="en-GB" dirty="0" smtClean="0"/>
              <a:t>2005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36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08720"/>
            <a:ext cx="8352926" cy="3648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908720"/>
            <a:ext cx="8352927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Jan </a:t>
            </a:r>
            <a:r>
              <a:rPr lang="en-GB" dirty="0" smtClean="0"/>
              <a:t>2005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5536" y="3429000"/>
            <a:ext cx="8352927" cy="1127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6150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51696"/>
            <a:ext cx="8496942" cy="5109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551696"/>
            <a:ext cx="8496944" cy="5108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pic>
        <p:nvPicPr>
          <p:cNvPr id="12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16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Jan </a:t>
            </a:r>
            <a:r>
              <a:rPr lang="en-GB" dirty="0" smtClean="0"/>
              <a:t>2006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95930"/>
            <a:ext cx="8496944" cy="44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24710"/>
            <a:ext cx="8352928" cy="44764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824710"/>
            <a:ext cx="8352927" cy="238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3212976"/>
            <a:ext cx="8352927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Jan </a:t>
            </a:r>
            <a:r>
              <a:rPr lang="en-GB" dirty="0" smtClean="0"/>
              <a:t>2006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6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844824"/>
            <a:ext cx="8352926" cy="245205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844824"/>
            <a:ext cx="8352927" cy="2452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Jan </a:t>
            </a:r>
            <a:r>
              <a:rPr lang="en-GB" dirty="0" smtClean="0"/>
              <a:t>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8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8546"/>
            <a:ext cx="8064896" cy="597342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Jan </a:t>
            </a:r>
            <a:r>
              <a:rPr lang="en-GB" dirty="0" smtClean="0"/>
              <a:t>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2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548680"/>
            <a:ext cx="8352926" cy="4939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540980"/>
            <a:ext cx="8352927" cy="2995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3536668"/>
            <a:ext cx="8352927" cy="1951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Jan </a:t>
            </a:r>
            <a:r>
              <a:rPr lang="en-GB" dirty="0" smtClean="0"/>
              <a:t>2007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32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352928" cy="4198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764704"/>
            <a:ext cx="8352927" cy="3468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4233478"/>
            <a:ext cx="8352927" cy="72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Jan </a:t>
            </a:r>
            <a:r>
              <a:rPr lang="en-GB" dirty="0" smtClean="0"/>
              <a:t>2007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9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268760"/>
            <a:ext cx="8352926" cy="269850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268760"/>
            <a:ext cx="835292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Jan </a:t>
            </a:r>
            <a:r>
              <a:rPr lang="en-GB" dirty="0" smtClean="0"/>
              <a:t>2007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95536" y="2132856"/>
            <a:ext cx="8352927" cy="1858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590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692696"/>
            <a:ext cx="8496942" cy="461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76672"/>
            <a:ext cx="8352926" cy="5185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476672"/>
            <a:ext cx="8352927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628800"/>
            <a:ext cx="8352927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5536" y="3275596"/>
            <a:ext cx="8352927" cy="1377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95536" y="4653136"/>
            <a:ext cx="8352927" cy="1032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2027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116632"/>
            <a:ext cx="7201923" cy="662473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5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44824"/>
            <a:ext cx="7344816" cy="2640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899592" y="1844824"/>
            <a:ext cx="7344815" cy="26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 notes</a:t>
            </a:r>
          </a:p>
        </p:txBody>
      </p:sp>
    </p:spTree>
    <p:extLst>
      <p:ext uri="{BB962C8B-B14F-4D97-AF65-F5344CB8AC3E}">
        <p14:creationId xmlns:p14="http://schemas.microsoft.com/office/powerpoint/2010/main" val="401423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620688"/>
            <a:ext cx="8352926" cy="4705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620688"/>
            <a:ext cx="8352927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2132856"/>
            <a:ext cx="8352927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536" y="4725144"/>
            <a:ext cx="8352927" cy="601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650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2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76672"/>
            <a:ext cx="8352926" cy="5176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2492896"/>
            <a:ext cx="835292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3501008"/>
            <a:ext cx="8352927" cy="1407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95536" y="486060"/>
            <a:ext cx="8352927" cy="1999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95536" y="5106180"/>
            <a:ext cx="8352927" cy="546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95536" y="4908166"/>
            <a:ext cx="8352927" cy="198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9866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20688"/>
            <a:ext cx="8496944" cy="50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8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6214"/>
            <a:ext cx="8352928" cy="5419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369332"/>
            <a:ext cx="8352927" cy="1890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2259990"/>
            <a:ext cx="8352927" cy="2874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536" y="5134742"/>
            <a:ext cx="8352927" cy="670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0650" y="5949280"/>
            <a:ext cx="1191110" cy="7920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6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484784"/>
            <a:ext cx="8143875" cy="2219325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00062" y="1484784"/>
            <a:ext cx="8143875" cy="224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4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36712"/>
            <a:ext cx="8640960" cy="365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31075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2002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2" y="1340768"/>
            <a:ext cx="87849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79512" y="3068960"/>
            <a:ext cx="8784976" cy="137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118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620688"/>
            <a:ext cx="8352928" cy="455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43734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2" y="692696"/>
            <a:ext cx="878497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3573016"/>
            <a:ext cx="8784976" cy="1516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650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92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84976" cy="38716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2003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2" y="836712"/>
            <a:ext cx="8784976" cy="387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8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548680"/>
            <a:ext cx="8352926" cy="533196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0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556792"/>
            <a:ext cx="8640960" cy="19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31435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2004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2" y="1340768"/>
            <a:ext cx="8784976" cy="3143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7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15" y="116632"/>
            <a:ext cx="7120370" cy="595846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7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24744"/>
            <a:ext cx="8784974" cy="33043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2" y="1124744"/>
            <a:ext cx="87849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1988840"/>
            <a:ext cx="8784976" cy="2440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786854"/>
            <a:ext cx="1435360" cy="954514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95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784974" cy="27745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2" y="2636912"/>
            <a:ext cx="87849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3284984"/>
            <a:ext cx="8784976" cy="83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79512" y="1340768"/>
            <a:ext cx="87849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1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764704"/>
            <a:ext cx="8496944" cy="40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24744"/>
            <a:ext cx="8784974" cy="31281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1124744"/>
            <a:ext cx="8784976" cy="3128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Jan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08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8932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02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08720"/>
            <a:ext cx="8784974" cy="372673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908720"/>
            <a:ext cx="8784976" cy="3726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08720"/>
            <a:ext cx="8784974" cy="39286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908720"/>
            <a:ext cx="878497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9512" y="3212976"/>
            <a:ext cx="8784976" cy="162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50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55840"/>
            <a:ext cx="8496942" cy="58094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9" y="5156176"/>
            <a:ext cx="8496942" cy="1009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3529" y="306282"/>
            <a:ext cx="8496944" cy="4849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5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764704"/>
            <a:ext cx="8640960" cy="42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12776"/>
            <a:ext cx="8784974" cy="289482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512" y="1412776"/>
            <a:ext cx="87849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2007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9512" y="2492896"/>
            <a:ext cx="8784976" cy="181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589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96752"/>
            <a:ext cx="8640958" cy="29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302" y="5301208"/>
            <a:ext cx="3242866" cy="886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64704"/>
            <a:ext cx="8784976" cy="44619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764703"/>
            <a:ext cx="8784976" cy="542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5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24453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4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22428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1556792"/>
            <a:ext cx="8784976" cy="224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92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28800"/>
            <a:ext cx="8640960" cy="24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556792"/>
            <a:ext cx="8784974" cy="258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1556792"/>
            <a:ext cx="8784976" cy="2586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3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44" y="5669943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1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7836"/>
            <a:ext cx="1331640" cy="8855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78" y="692696"/>
            <a:ext cx="8438044" cy="432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4305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4797152"/>
            <a:ext cx="8640962" cy="98279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476672"/>
            <a:ext cx="864096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51520" y="4781908"/>
            <a:ext cx="8640959" cy="99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51518" y="2132856"/>
            <a:ext cx="8640961" cy="2649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758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5348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5373216"/>
            <a:ext cx="8496944" cy="38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9" y="404664"/>
            <a:ext cx="8496942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200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7836"/>
            <a:ext cx="1331640" cy="8855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692696"/>
            <a:ext cx="8784974" cy="48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58406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7545" y="2708920"/>
            <a:ext cx="8208912" cy="3536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67544" y="369332"/>
            <a:ext cx="8208912" cy="2339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128" y="5927836"/>
            <a:ext cx="1331640" cy="885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6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49461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3528" y="2888268"/>
            <a:ext cx="8496944" cy="1836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2060848"/>
            <a:ext cx="8496944" cy="827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3528" y="534784"/>
            <a:ext cx="8496944" cy="152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28" y="4725144"/>
            <a:ext cx="8496944" cy="783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688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3" grpId="0" animBg="1"/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7836"/>
            <a:ext cx="1331640" cy="8855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764704"/>
            <a:ext cx="8640958" cy="4297198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60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960" cy="436283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260648"/>
            <a:ext cx="8640960" cy="4362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703888"/>
            <a:ext cx="8640958" cy="6693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1520" y="4703888"/>
            <a:ext cx="8640959" cy="66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7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31286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5" y="1916832"/>
            <a:ext cx="216024" cy="504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3613" y="191494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  <a:endParaRPr lang="en-GB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4377" y="2175247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x’’</a:t>
            </a:r>
            <a:endParaRPr lang="en-GB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369332"/>
            <a:ext cx="8640960" cy="5369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4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776864" cy="548460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83568" y="332656"/>
            <a:ext cx="7776864" cy="548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69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31739"/>
            <a:ext cx="8496944" cy="483734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631739"/>
            <a:ext cx="8496944" cy="4837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4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86488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548680"/>
            <a:ext cx="8640960" cy="4864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notes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01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506074"/>
            <a:ext cx="7200798" cy="1659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1511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933422"/>
            <a:ext cx="8496942" cy="24309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7" y="404664"/>
            <a:ext cx="8496943" cy="395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971602" y="4506074"/>
            <a:ext cx="7200798" cy="165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5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04664"/>
            <a:ext cx="8496940" cy="5388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392946"/>
            <a:ext cx="8496944" cy="4116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3529" y="4509120"/>
            <a:ext cx="8496941" cy="1283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375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7836"/>
            <a:ext cx="1331640" cy="8855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36712"/>
            <a:ext cx="8496944" cy="36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6408"/>
          <a:stretch/>
        </p:blipFill>
        <p:spPr>
          <a:xfrm>
            <a:off x="323528" y="983911"/>
            <a:ext cx="8496944" cy="339551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983910"/>
            <a:ext cx="8496944" cy="341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0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7911" b="37"/>
          <a:stretch/>
        </p:blipFill>
        <p:spPr>
          <a:xfrm>
            <a:off x="323528" y="980728"/>
            <a:ext cx="8496944" cy="2664295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8" y="983911"/>
            <a:ext cx="8496944" cy="2684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9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0" y="3356992"/>
            <a:ext cx="8294724" cy="33448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960" y="3356992"/>
            <a:ext cx="8294724" cy="3344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22" y="369332"/>
            <a:ext cx="6937202" cy="298766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51222" y="369332"/>
            <a:ext cx="6937202" cy="2987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5256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7836"/>
            <a:ext cx="1331640" cy="8855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692696"/>
            <a:ext cx="8496942" cy="4399172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064896" cy="554129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39552" y="332656"/>
            <a:ext cx="8064896" cy="5559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10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7920880" cy="500589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11560" y="548680"/>
            <a:ext cx="7920880" cy="4994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07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920880" cy="532751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11560" y="476672"/>
            <a:ext cx="7920880" cy="5327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20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68" y="836712"/>
            <a:ext cx="8673264" cy="388843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35368" y="1988840"/>
            <a:ext cx="867326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35368" y="836712"/>
            <a:ext cx="86732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33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5"/>
            <a:ext cx="8640960" cy="273411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1484784"/>
            <a:ext cx="8640960" cy="2087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2014 Reserve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3571919"/>
            <a:ext cx="8640960" cy="646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18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620688"/>
            <a:ext cx="8784976" cy="47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7836"/>
            <a:ext cx="1331640" cy="8855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76672"/>
            <a:ext cx="8640958" cy="5149466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58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34228"/>
            <a:ext cx="8352926" cy="357489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5537" y="934228"/>
            <a:ext cx="8352926" cy="3574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81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88590"/>
            <a:ext cx="8496942" cy="271647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9" y="1288590"/>
            <a:ext cx="8496942" cy="271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12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1" y="106366"/>
            <a:ext cx="6983758" cy="353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20" y="3726328"/>
            <a:ext cx="6983760" cy="1358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19" y="5114565"/>
            <a:ext cx="4283969" cy="618691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80118" y="106366"/>
            <a:ext cx="6983761" cy="5626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1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6632"/>
            <a:ext cx="6336702" cy="5855256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411760" y="106366"/>
            <a:ext cx="6336702" cy="586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2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504854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548680"/>
            <a:ext cx="8496944" cy="5048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595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496255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476672"/>
            <a:ext cx="84969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1628800"/>
            <a:ext cx="849694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4653136"/>
            <a:ext cx="8496944" cy="786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5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7836"/>
            <a:ext cx="1331640" cy="8855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20688"/>
            <a:ext cx="8640960" cy="4566624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8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836712"/>
            <a:ext cx="8352926" cy="3733052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5537" y="836712"/>
            <a:ext cx="8352926" cy="3733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9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0" y="1052736"/>
            <a:ext cx="6983760" cy="365304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44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80119" y="1052736"/>
            <a:ext cx="6983761" cy="3653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5855828"/>
            <a:ext cx="1331640" cy="8855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9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DE183F-4873-4E4C-BEA9-2D1E9A6415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3FE9F-4CEF-499E-9516-9D050C138DD9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8797AA-8028-44F2-A37B-8318C6EC9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10944</TotalTime>
  <Words>512</Words>
  <Application>Microsoft Office PowerPoint</Application>
  <PresentationFormat>On-screen Show (4:3)</PresentationFormat>
  <Paragraphs>289</Paragraphs>
  <Slides>114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0" baseType="lpstr">
      <vt:lpstr>Arial</vt:lpstr>
      <vt:lpstr>Calibri</vt:lpstr>
      <vt:lpstr>Calibri Light</vt:lpstr>
      <vt:lpstr>Comic Sans MS</vt:lpstr>
      <vt:lpstr>Times New Roman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Mr G Westwater (Staff)</cp:lastModifiedBy>
  <cp:revision>1035</cp:revision>
  <dcterms:created xsi:type="dcterms:W3CDTF">2014-02-21T20:01:10Z</dcterms:created>
  <dcterms:modified xsi:type="dcterms:W3CDTF">2021-12-31T19:04:59Z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